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7" r:id="rId6"/>
    <p:sldId id="259" r:id="rId7"/>
    <p:sldId id="260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67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6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59697CCD-3479-4B85-A070-CC88C95DAE4C}" type="presOf" srcId="{3E974AE7-F6F7-44CE-AA7A-02FBDD58B1F1}" destId="{90083342-A34C-49F2-A9E2-A7E389073F00}" srcOrd="0" destOrd="0" presId="urn:microsoft.com/office/officeart/2009/layout/CircleArrowProcess"/>
    <dgm:cxn modelId="{5A019A6C-F610-47CE-A999-948E7DCC655D}" type="presOf" srcId="{3A128CF5-9AE7-4EAC-9485-E88F8BE77004}" destId="{FF94DD58-C0AC-4F2E-B336-D810E8C84263}" srcOrd="0" destOrd="0" presId="urn:microsoft.com/office/officeart/2009/layout/CircleArrowProcess"/>
    <dgm:cxn modelId="{9B7FDFDD-CBB7-4FB8-A2BF-2597141E7F79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EEF9B4C0-413B-47B4-8D99-ED27145DD0BE}" type="presOf" srcId="{A79E2A2D-7F2D-43CD-89C5-4F06702239C7}" destId="{DE40A598-37E1-4A8B-B30A-361891655E32}" srcOrd="0" destOrd="0" presId="urn:microsoft.com/office/officeart/2009/layout/CircleArrowProcess"/>
    <dgm:cxn modelId="{C344C5D6-C412-4EA3-9EFB-5B426FDCEB68}" type="presParOf" srcId="{71406755-23F2-4109-BA41-146F988774CB}" destId="{C85ED1F6-1417-4DD8-9F0B-B522CDE30503}" srcOrd="0" destOrd="0" presId="urn:microsoft.com/office/officeart/2009/layout/CircleArrowProcess"/>
    <dgm:cxn modelId="{0D8465B3-D2B5-4773-A884-95729449267D}" type="presParOf" srcId="{C85ED1F6-1417-4DD8-9F0B-B522CDE30503}" destId="{C215277F-04B7-4D4C-9F84-0EFFD842F138}" srcOrd="0" destOrd="0" presId="urn:microsoft.com/office/officeart/2009/layout/CircleArrowProcess"/>
    <dgm:cxn modelId="{202A6D11-D578-4114-AE1B-FE4E676102FF}" type="presParOf" srcId="{71406755-23F2-4109-BA41-146F988774CB}" destId="{DE40A598-37E1-4A8B-B30A-361891655E32}" srcOrd="1" destOrd="0" presId="urn:microsoft.com/office/officeart/2009/layout/CircleArrowProcess"/>
    <dgm:cxn modelId="{7C5B8B24-FD9E-4CAB-B0EC-736B573AFF89}" type="presParOf" srcId="{71406755-23F2-4109-BA41-146F988774CB}" destId="{9E66601F-5507-4159-89CD-FE8318C483CA}" srcOrd="2" destOrd="0" presId="urn:microsoft.com/office/officeart/2009/layout/CircleArrowProcess"/>
    <dgm:cxn modelId="{B273FB89-3691-4BD8-922A-C4B0426D51D8}" type="presParOf" srcId="{9E66601F-5507-4159-89CD-FE8318C483CA}" destId="{2FC3E636-F654-4FD9-9124-AC22A7DF31E6}" srcOrd="0" destOrd="0" presId="urn:microsoft.com/office/officeart/2009/layout/CircleArrowProcess"/>
    <dgm:cxn modelId="{60A44911-AD60-41FB-AE1F-D71E566FCF22}" type="presParOf" srcId="{71406755-23F2-4109-BA41-146F988774CB}" destId="{FF94DD58-C0AC-4F2E-B336-D810E8C84263}" srcOrd="3" destOrd="0" presId="urn:microsoft.com/office/officeart/2009/layout/CircleArrowProcess"/>
    <dgm:cxn modelId="{0424864E-56BF-4DCD-9F87-9C004A4EA801}" type="presParOf" srcId="{71406755-23F2-4109-BA41-146F988774CB}" destId="{2D7E4C0B-382B-42B1-A371-45C4C315ACE4}" srcOrd="4" destOrd="0" presId="urn:microsoft.com/office/officeart/2009/layout/CircleArrowProcess"/>
    <dgm:cxn modelId="{2F33F770-25EC-4540-B2C6-2E8DE7AB85C2}" type="presParOf" srcId="{2D7E4C0B-382B-42B1-A371-45C4C315ACE4}" destId="{AB035BF1-C579-4598-9CB9-7022B8A78E0D}" srcOrd="0" destOrd="0" presId="urn:microsoft.com/office/officeart/2009/layout/CircleArrowProcess"/>
    <dgm:cxn modelId="{A1B99A48-8584-4D32-87BE-EA7652E7AA9A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304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sv-S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xmlns="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xmlns="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xmlns="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xmlns="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xmlns="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xmlns="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xmlns="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xmlns="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xmlns="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xmlns="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xmlns="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xmlns="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xmlns="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xmlns="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xmlns="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xmlns="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xmlns="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xmlns="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91289779-90EE-49B2-95D6-F41058463510}"/>
              </a:ext>
            </a:extLst>
          </p:cNvPr>
          <p:cNvSpPr/>
          <p:nvPr/>
        </p:nvSpPr>
        <p:spPr>
          <a:xfrm>
            <a:off x="5572832" y="229234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xmlns="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xmlns="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xmlns="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xmlns="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xmlns="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xmlns="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xmlns="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xmlns="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xmlns="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xmlns="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xmlns="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xmlns="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xmlns="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477</Words>
  <Application>Microsoft Office PowerPoint</Application>
  <PresentationFormat>Custom</PresentationFormat>
  <Paragraphs>317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44</cp:revision>
  <dcterms:created xsi:type="dcterms:W3CDTF">2017-12-10T11:07:30Z</dcterms:created>
  <dcterms:modified xsi:type="dcterms:W3CDTF">2017-12-30T08:58:29Z</dcterms:modified>
</cp:coreProperties>
</file>