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63" r:id="rId6"/>
    <p:sldId id="259" r:id="rId7"/>
    <p:sldId id="260" r:id="rId8"/>
    <p:sldId id="261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8"/>
            <p14:sldId id="269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 varScale="1">
        <p:scale>
          <a:sx n="70" d="100"/>
          <a:sy n="70" d="100"/>
        </p:scale>
        <p:origin x="1066" y="48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2018-05-07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A2A5D3B-8D5B-4534-95C5-7EDE4E4A2EE5}"/>
              </a:ext>
            </a:extLst>
          </p:cNvPr>
          <p:cNvSpPr/>
          <p:nvPr/>
        </p:nvSpPr>
        <p:spPr>
          <a:xfrm>
            <a:off x="1258047" y="373853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28B60A-2088-48A0-B569-F3936386E898}"/>
              </a:ext>
            </a:extLst>
          </p:cNvPr>
          <p:cNvSpPr/>
          <p:nvPr/>
        </p:nvSpPr>
        <p:spPr>
          <a:xfrm>
            <a:off x="1528998" y="37593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2E2C42-74F4-4E91-A195-585D7FB0B2BC}"/>
              </a:ext>
            </a:extLst>
          </p:cNvPr>
          <p:cNvSpPr/>
          <p:nvPr/>
        </p:nvSpPr>
        <p:spPr>
          <a:xfrm>
            <a:off x="2038230" y="375932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ABE599-3C70-4AF6-A393-239EE2B0DEA7}"/>
              </a:ext>
            </a:extLst>
          </p:cNvPr>
          <p:cNvSpPr/>
          <p:nvPr/>
        </p:nvSpPr>
        <p:spPr>
          <a:xfrm>
            <a:off x="702255" y="117229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16B8055-F5E9-4F2E-A47F-7CAEF386110D}"/>
              </a:ext>
            </a:extLst>
          </p:cNvPr>
          <p:cNvSpPr/>
          <p:nvPr/>
        </p:nvSpPr>
        <p:spPr>
          <a:xfrm>
            <a:off x="973206" y="117436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B048BD-0A0D-4854-92DB-BCD958D65BEF}"/>
              </a:ext>
            </a:extLst>
          </p:cNvPr>
          <p:cNvSpPr/>
          <p:nvPr/>
        </p:nvSpPr>
        <p:spPr>
          <a:xfrm>
            <a:off x="1482438" y="117436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96226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777202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€56 (3x)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i="1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€91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58351" y="3611462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470873" y="3253228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002692" y="32274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036387" y="400067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4302515" y="3944699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3906945" y="4556255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10423</TotalTime>
  <Words>521</Words>
  <Application>Microsoft Office PowerPoint</Application>
  <PresentationFormat>Widescreen</PresentationFormat>
  <Paragraphs>328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55</cp:revision>
  <dcterms:created xsi:type="dcterms:W3CDTF">2017-12-10T11:07:30Z</dcterms:created>
  <dcterms:modified xsi:type="dcterms:W3CDTF">2018-05-07T14:59:46Z</dcterms:modified>
</cp:coreProperties>
</file>