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-114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xmlns="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xmlns="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xmlns="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xmlns="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xmlns="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xmlns="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xmlns="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xmlns="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xmlns="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xmlns="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</a:t>
            </a:r>
            <a:r>
              <a:rPr lang="sv-SE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</a:t>
            </a: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320</Words>
  <Application>Microsoft Office PowerPoint</Application>
  <PresentationFormat>Custom</PresentationFormat>
  <Paragraphs>211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19</cp:revision>
  <dcterms:created xsi:type="dcterms:W3CDTF">2017-12-10T11:07:30Z</dcterms:created>
  <dcterms:modified xsi:type="dcterms:W3CDTF">2017-12-14T09:12:14Z</dcterms:modified>
</cp:coreProperties>
</file>