
<file path=[Content_Types].xml><?xml version="1.0" encoding="utf-8"?>
<Types xmlns="http://schemas.openxmlformats.org/package/2006/content-types">
  <Default Extension="png" ContentType="image/png"/>
  <Default Extension="jpg&amp;ehk=ga8u90qALUNVK6" ContentType="image/jpeg"/>
  <Default Extension="jpeg" ContentType="image/jpeg"/>
  <Default Extension="rels" ContentType="application/vnd.openxmlformats-package.relationships+xml"/>
  <Default Extension="xml" ContentType="application/xml"/>
  <Default Extension="png&amp;ehk=hl73AwR7GIxu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485A2-E525-44C9-9B7A-FBB86BFD9B54}">
          <p14:sldIdLst>
            <p14:sldId id="256"/>
            <p14:sldId id="258"/>
            <p14:sldId id="264"/>
            <p14:sldId id="263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EA8841A-7F97-4B12-B19D-7DBC9CCCA6CA}" type="presOf" srcId="{A79E2A2D-7F2D-43CD-89C5-4F06702239C7}" destId="{DE40A598-37E1-4A8B-B30A-361891655E32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E919CC95-27B8-4C68-8343-831B7888018A}" type="presOf" srcId="{3A128CF5-9AE7-4EAC-9485-E88F8BE77004}" destId="{FF94DD58-C0AC-4F2E-B336-D810E8C84263}" srcOrd="0" destOrd="0" presId="urn:microsoft.com/office/officeart/2009/layout/CircleArrowProcess"/>
    <dgm:cxn modelId="{EAD55AA6-A136-4C50-8B79-CC6B400CC981}" type="presOf" srcId="{E967B93F-BC7F-4FB4-BC87-6392A0B631BD}" destId="{71406755-23F2-4109-BA41-146F988774CB}" srcOrd="0" destOrd="0" presId="urn:microsoft.com/office/officeart/2009/layout/CircleArrowProcess"/>
    <dgm:cxn modelId="{3F5E1DE0-0383-48CC-9203-6C9AD5C5267D}" type="presOf" srcId="{3E974AE7-F6F7-44CE-AA7A-02FBDD58B1F1}" destId="{90083342-A34C-49F2-A9E2-A7E389073F00}" srcOrd="0" destOrd="0" presId="urn:microsoft.com/office/officeart/2009/layout/CircleArrowProcess"/>
    <dgm:cxn modelId="{CF176182-E8A3-4225-A216-451BAF65A36F}" type="presParOf" srcId="{71406755-23F2-4109-BA41-146F988774CB}" destId="{C85ED1F6-1417-4DD8-9F0B-B522CDE30503}" srcOrd="0" destOrd="0" presId="urn:microsoft.com/office/officeart/2009/layout/CircleArrowProcess"/>
    <dgm:cxn modelId="{981AAF99-5CEA-4325-83DB-F7B976729878}" type="presParOf" srcId="{C85ED1F6-1417-4DD8-9F0B-B522CDE30503}" destId="{C215277F-04B7-4D4C-9F84-0EFFD842F138}" srcOrd="0" destOrd="0" presId="urn:microsoft.com/office/officeart/2009/layout/CircleArrowProcess"/>
    <dgm:cxn modelId="{0382EFEC-3211-418D-AAB6-6AFF1D404234}" type="presParOf" srcId="{71406755-23F2-4109-BA41-146F988774CB}" destId="{DE40A598-37E1-4A8B-B30A-361891655E32}" srcOrd="1" destOrd="0" presId="urn:microsoft.com/office/officeart/2009/layout/CircleArrowProcess"/>
    <dgm:cxn modelId="{34085CF2-92D4-41C8-B96D-6118C98C4461}" type="presParOf" srcId="{71406755-23F2-4109-BA41-146F988774CB}" destId="{9E66601F-5507-4159-89CD-FE8318C483CA}" srcOrd="2" destOrd="0" presId="urn:microsoft.com/office/officeart/2009/layout/CircleArrowProcess"/>
    <dgm:cxn modelId="{D96E6667-CF09-4104-9536-9507C1CD9F2F}" type="presParOf" srcId="{9E66601F-5507-4159-89CD-FE8318C483CA}" destId="{2FC3E636-F654-4FD9-9124-AC22A7DF31E6}" srcOrd="0" destOrd="0" presId="urn:microsoft.com/office/officeart/2009/layout/CircleArrowProcess"/>
    <dgm:cxn modelId="{723B5277-F8A3-4E9D-9B9C-D4ED33764805}" type="presParOf" srcId="{71406755-23F2-4109-BA41-146F988774CB}" destId="{FF94DD58-C0AC-4F2E-B336-D810E8C84263}" srcOrd="3" destOrd="0" presId="urn:microsoft.com/office/officeart/2009/layout/CircleArrowProcess"/>
    <dgm:cxn modelId="{521923C3-8CEE-4DAC-A3E3-20B272E47FEB}" type="presParOf" srcId="{71406755-23F2-4109-BA41-146F988774CB}" destId="{2D7E4C0B-382B-42B1-A371-45C4C315ACE4}" srcOrd="4" destOrd="0" presId="urn:microsoft.com/office/officeart/2009/layout/CircleArrowProcess"/>
    <dgm:cxn modelId="{952F4047-8EDB-431B-BC4C-DC8DB99F8EE8}" type="presParOf" srcId="{2D7E4C0B-382B-42B1-A371-45C4C315ACE4}" destId="{AB035BF1-C579-4598-9CB9-7022B8A78E0D}" srcOrd="0" destOrd="0" presId="urn:microsoft.com/office/officeart/2009/layout/CircleArrowProcess"/>
    <dgm:cxn modelId="{0FC46E51-8746-4B66-B716-83DA16C928C6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03B3A60-C213-4827-853E-FA5096CF201C}" type="presOf" srcId="{3E974AE7-F6F7-44CE-AA7A-02FBDD58B1F1}" destId="{90083342-A34C-49F2-A9E2-A7E389073F00}" srcOrd="0" destOrd="0" presId="urn:microsoft.com/office/officeart/2009/layout/CircleArrowProcess"/>
    <dgm:cxn modelId="{3F38DC68-3BC1-4923-B0DA-6ABFD5E441E6}" type="presOf" srcId="{3A128CF5-9AE7-4EAC-9485-E88F8BE77004}" destId="{FF94DD58-C0AC-4F2E-B336-D810E8C84263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2819B5DB-1C08-447F-82FA-A53AB9AA54A5}" type="presOf" srcId="{A79E2A2D-7F2D-43CD-89C5-4F06702239C7}" destId="{DE40A598-37E1-4A8B-B30A-361891655E32}" srcOrd="0" destOrd="0" presId="urn:microsoft.com/office/officeart/2009/layout/CircleArrowProcess"/>
    <dgm:cxn modelId="{278F84EA-CF0B-414C-B45F-94E89A5CD16B}" type="presOf" srcId="{E967B93F-BC7F-4FB4-BC87-6392A0B631BD}" destId="{71406755-23F2-4109-BA41-146F988774CB}" srcOrd="0" destOrd="0" presId="urn:microsoft.com/office/officeart/2009/layout/CircleArrowProcess"/>
    <dgm:cxn modelId="{A8EAE903-A8CE-4773-BB2B-45A11FE2157D}" type="presParOf" srcId="{71406755-23F2-4109-BA41-146F988774CB}" destId="{C85ED1F6-1417-4DD8-9F0B-B522CDE30503}" srcOrd="0" destOrd="0" presId="urn:microsoft.com/office/officeart/2009/layout/CircleArrowProcess"/>
    <dgm:cxn modelId="{5E39C4BD-E42F-4FDB-A0E9-1E3DEDD2CB3A}" type="presParOf" srcId="{C85ED1F6-1417-4DD8-9F0B-B522CDE30503}" destId="{C215277F-04B7-4D4C-9F84-0EFFD842F138}" srcOrd="0" destOrd="0" presId="urn:microsoft.com/office/officeart/2009/layout/CircleArrowProcess"/>
    <dgm:cxn modelId="{3AD4A5DD-ADC8-48E7-BF40-3415A2B5657A}" type="presParOf" srcId="{71406755-23F2-4109-BA41-146F988774CB}" destId="{DE40A598-37E1-4A8B-B30A-361891655E32}" srcOrd="1" destOrd="0" presId="urn:microsoft.com/office/officeart/2009/layout/CircleArrowProcess"/>
    <dgm:cxn modelId="{CA3A4E8E-3EC5-4165-AFBA-28A666BC406E}" type="presParOf" srcId="{71406755-23F2-4109-BA41-146F988774CB}" destId="{9E66601F-5507-4159-89CD-FE8318C483CA}" srcOrd="2" destOrd="0" presId="urn:microsoft.com/office/officeart/2009/layout/CircleArrowProcess"/>
    <dgm:cxn modelId="{D3F5D002-2303-4703-AEBA-145CBEA91D93}" type="presParOf" srcId="{9E66601F-5507-4159-89CD-FE8318C483CA}" destId="{2FC3E636-F654-4FD9-9124-AC22A7DF31E6}" srcOrd="0" destOrd="0" presId="urn:microsoft.com/office/officeart/2009/layout/CircleArrowProcess"/>
    <dgm:cxn modelId="{FC1B4DFB-D9FF-457E-8E1A-0FBBC5666420}" type="presParOf" srcId="{71406755-23F2-4109-BA41-146F988774CB}" destId="{FF94DD58-C0AC-4F2E-B336-D810E8C84263}" srcOrd="3" destOrd="0" presId="urn:microsoft.com/office/officeart/2009/layout/CircleArrowProcess"/>
    <dgm:cxn modelId="{79B4FA63-4A24-4924-9C81-E160876AAF15}" type="presParOf" srcId="{71406755-23F2-4109-BA41-146F988774CB}" destId="{2D7E4C0B-382B-42B1-A371-45C4C315ACE4}" srcOrd="4" destOrd="0" presId="urn:microsoft.com/office/officeart/2009/layout/CircleArrowProcess"/>
    <dgm:cxn modelId="{9B374883-B783-4184-86B4-9B470857C963}" type="presParOf" srcId="{2D7E4C0B-382B-42B1-A371-45C4C315ACE4}" destId="{AB035BF1-C579-4598-9CB9-7022B8A78E0D}" srcOrd="0" destOrd="0" presId="urn:microsoft.com/office/officeart/2009/layout/CircleArrowProcess"/>
    <dgm:cxn modelId="{F1A7C5B6-9ECD-43C6-9C46-22DB506C0F8D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67B93F-BC7F-4FB4-BC87-6392A0B631BD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79E2A2D-7F2D-43CD-89C5-4F06702239C7}">
      <dgm:prSet phldrT="[Text]"/>
      <dgm:spPr/>
      <dgm:t>
        <a:bodyPr/>
        <a:lstStyle/>
        <a:p>
          <a:r>
            <a:rPr lang="sv-SE" dirty="0"/>
            <a:t>Sprint 1</a:t>
          </a:r>
          <a:endParaRPr lang="en-US" dirty="0"/>
        </a:p>
      </dgm:t>
    </dgm:pt>
    <dgm:pt modelId="{80084990-0EF9-4F24-80B5-B857B4647FC3}" type="parTrans" cxnId="{157A1A7C-BF9C-4030-A3D2-FC015CDAB6FE}">
      <dgm:prSet/>
      <dgm:spPr/>
      <dgm:t>
        <a:bodyPr/>
        <a:lstStyle/>
        <a:p>
          <a:endParaRPr lang="en-US"/>
        </a:p>
      </dgm:t>
    </dgm:pt>
    <dgm:pt modelId="{56F09064-C6D9-41DF-9B01-CB0B167CEDEB}" type="sibTrans" cxnId="{157A1A7C-BF9C-4030-A3D2-FC015CDAB6FE}">
      <dgm:prSet/>
      <dgm:spPr/>
      <dgm:t>
        <a:bodyPr/>
        <a:lstStyle/>
        <a:p>
          <a:endParaRPr lang="en-US"/>
        </a:p>
      </dgm:t>
    </dgm:pt>
    <dgm:pt modelId="{3E974AE7-F6F7-44CE-AA7A-02FBDD58B1F1}">
      <dgm:prSet phldrT="[Text]"/>
      <dgm:spPr/>
      <dgm:t>
        <a:bodyPr/>
        <a:lstStyle/>
        <a:p>
          <a:r>
            <a:rPr lang="sv-SE" dirty="0"/>
            <a:t>Sprint 3</a:t>
          </a:r>
          <a:endParaRPr lang="en-US" dirty="0"/>
        </a:p>
      </dgm:t>
    </dgm:pt>
    <dgm:pt modelId="{0B1B9D87-069F-4C74-8A0B-950CD6773332}" type="parTrans" cxnId="{D240A36B-F62A-4C70-9CAD-58226B0BD43D}">
      <dgm:prSet/>
      <dgm:spPr/>
      <dgm:t>
        <a:bodyPr/>
        <a:lstStyle/>
        <a:p>
          <a:endParaRPr lang="en-US"/>
        </a:p>
      </dgm:t>
    </dgm:pt>
    <dgm:pt modelId="{73096607-54D9-4500-9B80-0F6BD95D4725}" type="sibTrans" cxnId="{D240A36B-F62A-4C70-9CAD-58226B0BD43D}">
      <dgm:prSet/>
      <dgm:spPr/>
      <dgm:t>
        <a:bodyPr/>
        <a:lstStyle/>
        <a:p>
          <a:endParaRPr lang="en-US"/>
        </a:p>
      </dgm:t>
    </dgm:pt>
    <dgm:pt modelId="{3A128CF5-9AE7-4EAC-9485-E88F8BE77004}">
      <dgm:prSet phldrT="[Text]"/>
      <dgm:spPr/>
      <dgm:t>
        <a:bodyPr/>
        <a:lstStyle/>
        <a:p>
          <a:r>
            <a:rPr lang="sv-SE" dirty="0"/>
            <a:t>Sprint 2</a:t>
          </a:r>
          <a:endParaRPr lang="en-US" dirty="0"/>
        </a:p>
      </dgm:t>
    </dgm:pt>
    <dgm:pt modelId="{8B28C7C3-F1D0-4BA1-9C4B-79E975C3D84A}" type="parTrans" cxnId="{801CC257-8EC3-43DF-8DA1-6CFC36AAD2A3}">
      <dgm:prSet/>
      <dgm:spPr/>
      <dgm:t>
        <a:bodyPr/>
        <a:lstStyle/>
        <a:p>
          <a:endParaRPr lang="en-US"/>
        </a:p>
      </dgm:t>
    </dgm:pt>
    <dgm:pt modelId="{6842B30A-4C8A-4177-9D91-676F7D95EFE3}" type="sibTrans" cxnId="{801CC257-8EC3-43DF-8DA1-6CFC36AAD2A3}">
      <dgm:prSet/>
      <dgm:spPr/>
      <dgm:t>
        <a:bodyPr/>
        <a:lstStyle/>
        <a:p>
          <a:endParaRPr lang="en-US"/>
        </a:p>
      </dgm:t>
    </dgm:pt>
    <dgm:pt modelId="{71406755-23F2-4109-BA41-146F988774CB}" type="pres">
      <dgm:prSet presAssocID="{E967B93F-BC7F-4FB4-BC87-6392A0B631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85ED1F6-1417-4DD8-9F0B-B522CDE30503}" type="pres">
      <dgm:prSet presAssocID="{A79E2A2D-7F2D-43CD-89C5-4F06702239C7}" presName="Accent1" presStyleCnt="0"/>
      <dgm:spPr/>
    </dgm:pt>
    <dgm:pt modelId="{C215277F-04B7-4D4C-9F84-0EFFD842F138}" type="pres">
      <dgm:prSet presAssocID="{A79E2A2D-7F2D-43CD-89C5-4F06702239C7}" presName="Accent" presStyleLbl="node1" presStyleIdx="0" presStyleCnt="3"/>
      <dgm:spPr/>
    </dgm:pt>
    <dgm:pt modelId="{DE40A598-37E1-4A8B-B30A-361891655E32}" type="pres">
      <dgm:prSet presAssocID="{A79E2A2D-7F2D-43CD-89C5-4F06702239C7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E66601F-5507-4159-89CD-FE8318C483CA}" type="pres">
      <dgm:prSet presAssocID="{3A128CF5-9AE7-4EAC-9485-E88F8BE77004}" presName="Accent2" presStyleCnt="0"/>
      <dgm:spPr/>
    </dgm:pt>
    <dgm:pt modelId="{2FC3E636-F654-4FD9-9124-AC22A7DF31E6}" type="pres">
      <dgm:prSet presAssocID="{3A128CF5-9AE7-4EAC-9485-E88F8BE77004}" presName="Accent" presStyleLbl="node1" presStyleIdx="1" presStyleCnt="3"/>
      <dgm:spPr/>
    </dgm:pt>
    <dgm:pt modelId="{FF94DD58-C0AC-4F2E-B336-D810E8C84263}" type="pres">
      <dgm:prSet presAssocID="{3A128CF5-9AE7-4EAC-9485-E88F8BE7700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2D7E4C0B-382B-42B1-A371-45C4C315ACE4}" type="pres">
      <dgm:prSet presAssocID="{3E974AE7-F6F7-44CE-AA7A-02FBDD58B1F1}" presName="Accent3" presStyleCnt="0"/>
      <dgm:spPr/>
    </dgm:pt>
    <dgm:pt modelId="{AB035BF1-C579-4598-9CB9-7022B8A78E0D}" type="pres">
      <dgm:prSet presAssocID="{3E974AE7-F6F7-44CE-AA7A-02FBDD58B1F1}" presName="Accent" presStyleLbl="node1" presStyleIdx="2" presStyleCnt="3"/>
      <dgm:spPr/>
    </dgm:pt>
    <dgm:pt modelId="{90083342-A34C-49F2-A9E2-A7E389073F00}" type="pres">
      <dgm:prSet presAssocID="{3E974AE7-F6F7-44CE-AA7A-02FBDD58B1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AA54803-BAA8-46A2-B693-8800EEF81E2D}" type="presOf" srcId="{3A128CF5-9AE7-4EAC-9485-E88F8BE77004}" destId="{FF94DD58-C0AC-4F2E-B336-D810E8C84263}" srcOrd="0" destOrd="0" presId="urn:microsoft.com/office/officeart/2009/layout/CircleArrowProcess"/>
    <dgm:cxn modelId="{D92D1413-62FC-4A92-B658-FA81F646084F}" type="presOf" srcId="{E967B93F-BC7F-4FB4-BC87-6392A0B631BD}" destId="{71406755-23F2-4109-BA41-146F988774CB}" srcOrd="0" destOrd="0" presId="urn:microsoft.com/office/officeart/2009/layout/CircleArrowProcess"/>
    <dgm:cxn modelId="{D240A36B-F62A-4C70-9CAD-58226B0BD43D}" srcId="{E967B93F-BC7F-4FB4-BC87-6392A0B631BD}" destId="{3E974AE7-F6F7-44CE-AA7A-02FBDD58B1F1}" srcOrd="2" destOrd="0" parTransId="{0B1B9D87-069F-4C74-8A0B-950CD6773332}" sibTransId="{73096607-54D9-4500-9B80-0F6BD95D4725}"/>
    <dgm:cxn modelId="{801CC257-8EC3-43DF-8DA1-6CFC36AAD2A3}" srcId="{E967B93F-BC7F-4FB4-BC87-6392A0B631BD}" destId="{3A128CF5-9AE7-4EAC-9485-E88F8BE77004}" srcOrd="1" destOrd="0" parTransId="{8B28C7C3-F1D0-4BA1-9C4B-79E975C3D84A}" sibTransId="{6842B30A-4C8A-4177-9D91-676F7D95EFE3}"/>
    <dgm:cxn modelId="{157A1A7C-BF9C-4030-A3D2-FC015CDAB6FE}" srcId="{E967B93F-BC7F-4FB4-BC87-6392A0B631BD}" destId="{A79E2A2D-7F2D-43CD-89C5-4F06702239C7}" srcOrd="0" destOrd="0" parTransId="{80084990-0EF9-4F24-80B5-B857B4647FC3}" sibTransId="{56F09064-C6D9-41DF-9B01-CB0B167CEDEB}"/>
    <dgm:cxn modelId="{F6128391-6C10-4DB8-8E61-FB636FA7803B}" type="presOf" srcId="{A79E2A2D-7F2D-43CD-89C5-4F06702239C7}" destId="{DE40A598-37E1-4A8B-B30A-361891655E32}" srcOrd="0" destOrd="0" presId="urn:microsoft.com/office/officeart/2009/layout/CircleArrowProcess"/>
    <dgm:cxn modelId="{0CF490D5-4FC5-4FD2-80CA-22AC293CC9C5}" type="presOf" srcId="{3E974AE7-F6F7-44CE-AA7A-02FBDD58B1F1}" destId="{90083342-A34C-49F2-A9E2-A7E389073F00}" srcOrd="0" destOrd="0" presId="urn:microsoft.com/office/officeart/2009/layout/CircleArrowProcess"/>
    <dgm:cxn modelId="{02AEF925-D09B-4AE5-AB07-5090D9B2AF66}" type="presParOf" srcId="{71406755-23F2-4109-BA41-146F988774CB}" destId="{C85ED1F6-1417-4DD8-9F0B-B522CDE30503}" srcOrd="0" destOrd="0" presId="urn:microsoft.com/office/officeart/2009/layout/CircleArrowProcess"/>
    <dgm:cxn modelId="{02284FAC-3C1A-4BBB-A07D-5028EEF9C545}" type="presParOf" srcId="{C85ED1F6-1417-4DD8-9F0B-B522CDE30503}" destId="{C215277F-04B7-4D4C-9F84-0EFFD842F138}" srcOrd="0" destOrd="0" presId="urn:microsoft.com/office/officeart/2009/layout/CircleArrowProcess"/>
    <dgm:cxn modelId="{262A2359-396F-4B4C-9A19-09B22DF2AB3F}" type="presParOf" srcId="{71406755-23F2-4109-BA41-146F988774CB}" destId="{DE40A598-37E1-4A8B-B30A-361891655E32}" srcOrd="1" destOrd="0" presId="urn:microsoft.com/office/officeart/2009/layout/CircleArrowProcess"/>
    <dgm:cxn modelId="{14C32E7B-35DD-4DA6-86DF-6E8793909147}" type="presParOf" srcId="{71406755-23F2-4109-BA41-146F988774CB}" destId="{9E66601F-5507-4159-89CD-FE8318C483CA}" srcOrd="2" destOrd="0" presId="urn:microsoft.com/office/officeart/2009/layout/CircleArrowProcess"/>
    <dgm:cxn modelId="{F53A985C-BE09-48F4-85B0-61A817A95930}" type="presParOf" srcId="{9E66601F-5507-4159-89CD-FE8318C483CA}" destId="{2FC3E636-F654-4FD9-9124-AC22A7DF31E6}" srcOrd="0" destOrd="0" presId="urn:microsoft.com/office/officeart/2009/layout/CircleArrowProcess"/>
    <dgm:cxn modelId="{DD4E4187-57E3-4D71-92B5-D418125294ED}" type="presParOf" srcId="{71406755-23F2-4109-BA41-146F988774CB}" destId="{FF94DD58-C0AC-4F2E-B336-D810E8C84263}" srcOrd="3" destOrd="0" presId="urn:microsoft.com/office/officeart/2009/layout/CircleArrowProcess"/>
    <dgm:cxn modelId="{F7E08DD6-AF69-410B-8F16-34D8A3D27187}" type="presParOf" srcId="{71406755-23F2-4109-BA41-146F988774CB}" destId="{2D7E4C0B-382B-42B1-A371-45C4C315ACE4}" srcOrd="4" destOrd="0" presId="urn:microsoft.com/office/officeart/2009/layout/CircleArrowProcess"/>
    <dgm:cxn modelId="{83AC421F-1F2F-4B14-BA60-A432F3158488}" type="presParOf" srcId="{2D7E4C0B-382B-42B1-A371-45C4C315ACE4}" destId="{AB035BF1-C579-4598-9CB9-7022B8A78E0D}" srcOrd="0" destOrd="0" presId="urn:microsoft.com/office/officeart/2009/layout/CircleArrowProcess"/>
    <dgm:cxn modelId="{8967CA08-5474-4F44-AA2F-CD2E68C0B679}" type="presParOf" srcId="{71406755-23F2-4109-BA41-146F988774CB}" destId="{90083342-A34C-49F2-A9E2-A7E389073F0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5277F-04B7-4D4C-9F84-0EFFD842F138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A598-37E1-4A8B-B30A-361891655E32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1</a:t>
          </a:r>
          <a:endParaRPr lang="en-US" sz="3500" kern="1200" dirty="0"/>
        </a:p>
      </dsp:txBody>
      <dsp:txXfrm>
        <a:off x="3698614" y="941764"/>
        <a:ext cx="1449298" cy="724475"/>
      </dsp:txXfrm>
    </dsp:sp>
    <dsp:sp modelId="{2FC3E636-F654-4FD9-9124-AC22A7DF31E6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DD58-C0AC-4F2E-B336-D810E8C84263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2</a:t>
          </a:r>
          <a:endParaRPr lang="en-US" sz="3500" kern="1200" dirty="0"/>
        </a:p>
      </dsp:txBody>
      <dsp:txXfrm>
        <a:off x="2977148" y="2449237"/>
        <a:ext cx="1449298" cy="724475"/>
      </dsp:txXfrm>
    </dsp:sp>
    <dsp:sp modelId="{AB035BF1-C579-4598-9CB9-7022B8A78E0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83342-A34C-49F2-A9E2-A7E389073F00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3500" kern="1200" dirty="0"/>
            <a:t>Sprint 3</a:t>
          </a:r>
          <a:endParaRPr lang="en-US" sz="3500" kern="1200" dirty="0"/>
        </a:p>
      </dsp:txBody>
      <dsp:txXfrm>
        <a:off x="3702042" y="3958878"/>
        <a:ext cx="1449298" cy="72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996-FD0E-4D06-9105-CA4D02CD1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5C0B2-8A4C-4F8A-950C-1720ED26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EBE98-590E-4431-AB5E-9B0B41A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9E9AE-9DD9-4CDB-BB86-1AAC9BD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A9CAB-8CD4-4C79-BA87-3E9312D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C031-47FD-42F7-98FD-EF67FAFD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540A-38C9-42A6-88EE-93C27F9C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4C03-528E-42F3-B006-6C00F986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75F2-E3C5-4AE4-A309-0392C9C6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1938-1E8B-4CBD-ADCC-73C8496F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4AD40-9F90-441E-B3CD-06BCD415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361D9-50A9-49B2-AADE-3827E420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F958-0D54-4BDA-999D-E0C05888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C878B-2A4A-49CD-99FF-A2D9156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18DB-03CB-4B93-A607-07373FEC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10DB-06DE-4AAA-BDD8-FA07F22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9ADC-B421-43D0-BE43-47DFF5B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97A-A3BB-44A1-806C-A8AD62C7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D42F-6AB4-4248-AC38-9039155A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A2A62-D7C3-461A-B4FA-673F07E0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2B89-DE66-4A09-A1A8-0B5FBF95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882E-A08F-4FF3-887F-2701DD1A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4AEF-2DAD-4E82-9A3B-1B5493C8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1357-D870-47CC-BEB9-41F9B9A2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956B2-B0C5-4472-92F3-5D4EECF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B98B-058E-4646-B2D2-41B744B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D61E-3276-408C-A6CF-DBCFECD13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2ADE-FE92-459B-9667-7D3E3CEAC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C3425-1D21-4103-982C-CBB3F245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9BAC1-E5E4-4AE3-AB13-1C2026A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F1CA-09C2-4A33-B916-07E421F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5347-21FB-44DF-B884-E37BC9F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CB843-1A4E-484E-BFFD-E5A33AA5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2C9B-AE8D-4BC0-BA1A-C5E20BCD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FDF8-B188-4B1D-8742-7E0AA837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5380-C50D-4E52-B728-84873FB27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33C57-B7A8-4001-A94F-EA1EDCAC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45291-F30E-4913-B074-8D1F2B0B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7A2067-EF69-45A2-897C-EC9B302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FA4-EBF8-4ED7-B54B-F14702E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02E21-09EB-46F5-9088-2AE3AC0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C8B5-5449-4D2A-8497-FFC8B77B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3CBB2-19BF-40F9-83B8-566D1EA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D7943-B554-4E88-86D3-37CE1D6F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0A29A-95E2-4A43-9A62-DA676D2B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3AC5F-3B81-45A4-9505-752A397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A10F-A3F0-4FF5-86C2-B3E7658E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4306-E7D1-4D7A-84BC-F0BCE151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E7CF5-887D-49EC-9D20-69E2FB1A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FAEBD-A045-4A8C-878A-36EC8925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11E4C-81E3-45AD-8F0A-FF48107D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40E9-F4F2-4D20-A061-BB4A4DC6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EE26-126E-4E97-BF36-9F1DCD9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A8E82-AF17-438E-98D9-5C348924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DEB40-38F9-4310-AFB2-610843E3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8A07-219B-4178-A5CE-EC09127A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6F62C-9928-41E5-8044-CC305A4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D2BB-92BB-4DDD-81C8-6617E54E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D838B-B41F-4FCE-8E52-9F72F4E6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21DE-86A0-4F35-9D33-DE3297EF3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1F5AF-9B49-4031-B5E1-414FE2356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BD52-BF91-4CCE-9EEC-6A02225A646E}" type="datetimeFigureOut">
              <a:rPr lang="en-US" smtClean="0"/>
              <a:t>2017-12-27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538C-FB52-488D-A23A-B0EA26045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A0F4-E59F-4A9A-90B5-40AD161A4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011EC-68D6-4BE4-ABF6-1D741D8F3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en.m.wikipedia.org/wiki/file:magnifying_glass_icon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&amp;ehk=hl73AwR7GIxu"/><Relationship Id="rId5" Type="http://schemas.openxmlformats.org/officeDocument/2006/relationships/hyperlink" Target="http://www.giannicoladeantoniis.com/2011/04/6-must-see-negotiation-movie-clips-by.html" TargetMode="External"/><Relationship Id="rId4" Type="http://schemas.openxmlformats.org/officeDocument/2006/relationships/image" Target="../media/image3.jpg&amp;ehk=ga8u90qALUNVK6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FC191C5-FA04-4B6A-890B-39B4A66DFC1D}"/>
              </a:ext>
            </a:extLst>
          </p:cNvPr>
          <p:cNvSpPr/>
          <p:nvPr/>
        </p:nvSpPr>
        <p:spPr>
          <a:xfrm>
            <a:off x="4290882" y="6384594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8DBF0-1CBF-432D-ABF5-C3B72583CCBD}"/>
              </a:ext>
            </a:extLst>
          </p:cNvPr>
          <p:cNvSpPr/>
          <p:nvPr/>
        </p:nvSpPr>
        <p:spPr>
          <a:xfrm>
            <a:off x="4301691" y="4442793"/>
            <a:ext cx="880981" cy="192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231BCA-7ABC-4F19-9161-5A02A16DD524}"/>
              </a:ext>
            </a:extLst>
          </p:cNvPr>
          <p:cNvSpPr/>
          <p:nvPr/>
        </p:nvSpPr>
        <p:spPr>
          <a:xfrm>
            <a:off x="5182672" y="4450362"/>
            <a:ext cx="1655739" cy="1919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255F3-A5EA-4758-9469-30B2086D3E91}"/>
              </a:ext>
            </a:extLst>
          </p:cNvPr>
          <p:cNvSpPr/>
          <p:nvPr/>
        </p:nvSpPr>
        <p:spPr>
          <a:xfrm>
            <a:off x="6838411" y="4450362"/>
            <a:ext cx="880981" cy="1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1F991B1-26AE-44CD-BECD-7874DC21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0" y="4981933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C9F0EEA1-9F31-4557-BFDA-475C767C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89" y="3967581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>
            <a:extLst>
              <a:ext uri="{FF2B5EF4-FFF2-40B4-BE49-F238E27FC236}">
                <a16:creationId xmlns:a16="http://schemas.microsoft.com/office/drawing/2014/main" id="{037940A9-EC14-46F4-AEBF-4C4350B9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30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AC1FC543-EE8D-43D1-A2E2-8B7CE0EE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21" y="47288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9">
            <a:extLst>
              <a:ext uri="{FF2B5EF4-FFF2-40B4-BE49-F238E27FC236}">
                <a16:creationId xmlns:a16="http://schemas.microsoft.com/office/drawing/2014/main" id="{6AC15EDC-F8F5-4698-B923-1EC9F199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664" y="5595645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4B495DA8-87A8-41A0-A125-87A4DE31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4" y="5010519"/>
            <a:ext cx="210864" cy="40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F335173-C56C-4E77-BBC0-1A5C875AEF46}"/>
              </a:ext>
            </a:extLst>
          </p:cNvPr>
          <p:cNvSpPr/>
          <p:nvPr/>
        </p:nvSpPr>
        <p:spPr>
          <a:xfrm>
            <a:off x="5806802" y="510224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16A2E4-6CB6-42D5-82E7-2BCC5D1720B7}"/>
              </a:ext>
            </a:extLst>
          </p:cNvPr>
          <p:cNvSpPr/>
          <p:nvPr/>
        </p:nvSpPr>
        <p:spPr>
          <a:xfrm>
            <a:off x="5322824" y="596923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F02153-EB60-495D-8DAF-1949C468CB7A}"/>
              </a:ext>
            </a:extLst>
          </p:cNvPr>
          <p:cNvSpPr/>
          <p:nvPr/>
        </p:nvSpPr>
        <p:spPr>
          <a:xfrm>
            <a:off x="6214896" y="5971747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15A13C-E5E4-4DE9-A9F2-058123546270}"/>
              </a:ext>
            </a:extLst>
          </p:cNvPr>
          <p:cNvCxnSpPr>
            <a:cxnSpLocks/>
          </p:cNvCxnSpPr>
          <p:nvPr/>
        </p:nvCxnSpPr>
        <p:spPr>
          <a:xfrm flipV="1">
            <a:off x="5768620" y="5442560"/>
            <a:ext cx="298478" cy="39329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12C6FF-F6F9-45E3-A2C0-D4BA837DA5BC}"/>
              </a:ext>
            </a:extLst>
          </p:cNvPr>
          <p:cNvCxnSpPr>
            <a:cxnSpLocks/>
          </p:cNvCxnSpPr>
          <p:nvPr/>
        </p:nvCxnSpPr>
        <p:spPr>
          <a:xfrm>
            <a:off x="5851969" y="5936969"/>
            <a:ext cx="408355" cy="7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587871-2D25-46EC-B9D5-36263ECB22E7}"/>
              </a:ext>
            </a:extLst>
          </p:cNvPr>
          <p:cNvCxnSpPr>
            <a:cxnSpLocks/>
          </p:cNvCxnSpPr>
          <p:nvPr/>
        </p:nvCxnSpPr>
        <p:spPr>
          <a:xfrm>
            <a:off x="6122633" y="5503121"/>
            <a:ext cx="189436" cy="36563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C3F60D-928C-472B-97AC-56ED78A81F28}"/>
              </a:ext>
            </a:extLst>
          </p:cNvPr>
          <p:cNvCxnSpPr>
            <a:cxnSpLocks/>
          </p:cNvCxnSpPr>
          <p:nvPr/>
        </p:nvCxnSpPr>
        <p:spPr>
          <a:xfrm>
            <a:off x="6257461" y="4978082"/>
            <a:ext cx="790067" cy="23286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21FDC-89A7-4988-B1BE-FF07CA41458A}"/>
              </a:ext>
            </a:extLst>
          </p:cNvPr>
          <p:cNvCxnSpPr>
            <a:cxnSpLocks/>
          </p:cNvCxnSpPr>
          <p:nvPr/>
        </p:nvCxnSpPr>
        <p:spPr>
          <a:xfrm flipV="1">
            <a:off x="4904832" y="4978082"/>
            <a:ext cx="947137" cy="192397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9F45D2-258B-45DE-87F5-944A1682AC6B}"/>
              </a:ext>
            </a:extLst>
          </p:cNvPr>
          <p:cNvSpPr/>
          <p:nvPr/>
        </p:nvSpPr>
        <p:spPr>
          <a:xfrm>
            <a:off x="4262056" y="5406451"/>
            <a:ext cx="979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3DD58-9FD5-423D-81F0-65F260109267}"/>
              </a:ext>
            </a:extLst>
          </p:cNvPr>
          <p:cNvSpPr/>
          <p:nvPr/>
        </p:nvSpPr>
        <p:spPr>
          <a:xfrm>
            <a:off x="6046611" y="3995216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B4F2F-F55B-4F17-A7B6-1A931A40CA68}"/>
              </a:ext>
            </a:extLst>
          </p:cNvPr>
          <p:cNvSpPr/>
          <p:nvPr/>
        </p:nvSpPr>
        <p:spPr>
          <a:xfrm>
            <a:off x="6925254" y="5411774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5CFA18-B35B-4DA0-A1C8-D81AC1AEE2BC}"/>
              </a:ext>
            </a:extLst>
          </p:cNvPr>
          <p:cNvSpPr/>
          <p:nvPr/>
        </p:nvSpPr>
        <p:spPr>
          <a:xfrm>
            <a:off x="8787466" y="4176573"/>
            <a:ext cx="1663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455D-070C-4806-92D6-3F679E9866F1}"/>
              </a:ext>
            </a:extLst>
          </p:cNvPr>
          <p:cNvSpPr/>
          <p:nvPr/>
        </p:nvSpPr>
        <p:spPr>
          <a:xfrm>
            <a:off x="8825890" y="2530855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AFD61E-CF23-40A2-9706-CEB024710019}"/>
              </a:ext>
            </a:extLst>
          </p:cNvPr>
          <p:cNvSpPr/>
          <p:nvPr/>
        </p:nvSpPr>
        <p:spPr>
          <a:xfrm>
            <a:off x="9513625" y="2537259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9A9F92-DA98-4C00-8C98-D7409A63A49E}"/>
              </a:ext>
            </a:extLst>
          </p:cNvPr>
          <p:cNvSpPr/>
          <p:nvPr/>
        </p:nvSpPr>
        <p:spPr>
          <a:xfrm>
            <a:off x="10806173" y="2537259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9">
            <a:extLst>
              <a:ext uri="{FF2B5EF4-FFF2-40B4-BE49-F238E27FC236}">
                <a16:creationId xmlns:a16="http://schemas.microsoft.com/office/drawing/2014/main" id="{6F38A3E1-E0DA-432B-BBFA-348F0321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453" y="2987036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9EC4CF9-2E6B-4D8B-80AB-7CDBA38CF6D3}"/>
              </a:ext>
            </a:extLst>
          </p:cNvPr>
          <p:cNvSpPr/>
          <p:nvPr/>
        </p:nvSpPr>
        <p:spPr>
          <a:xfrm>
            <a:off x="8732378" y="3346232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D04D63-40EA-4A51-A48E-8B19F6A831F1}"/>
              </a:ext>
            </a:extLst>
          </p:cNvPr>
          <p:cNvCxnSpPr>
            <a:cxnSpLocks/>
          </p:cNvCxnSpPr>
          <p:nvPr/>
        </p:nvCxnSpPr>
        <p:spPr>
          <a:xfrm flipV="1">
            <a:off x="7519469" y="3154523"/>
            <a:ext cx="1459244" cy="2015958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DB9CA6D-4FA5-4175-AAC0-17D87D1050C9}"/>
              </a:ext>
            </a:extLst>
          </p:cNvPr>
          <p:cNvSpPr/>
          <p:nvPr/>
        </p:nvSpPr>
        <p:spPr>
          <a:xfrm>
            <a:off x="524509" y="4145160"/>
            <a:ext cx="152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6FDC-0558-487A-8683-2B4AC3E3F11A}"/>
              </a:ext>
            </a:extLst>
          </p:cNvPr>
          <p:cNvSpPr/>
          <p:nvPr/>
        </p:nvSpPr>
        <p:spPr>
          <a:xfrm>
            <a:off x="570312" y="2513397"/>
            <a:ext cx="687735" cy="1630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12E18A-CEC6-48F5-94C8-E315D4035FF8}"/>
              </a:ext>
            </a:extLst>
          </p:cNvPr>
          <p:cNvSpPr/>
          <p:nvPr/>
        </p:nvSpPr>
        <p:spPr>
          <a:xfrm>
            <a:off x="1258047" y="2519801"/>
            <a:ext cx="1292548" cy="16243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2CEE74-4DA2-4F7C-8BCE-ED5BE42D301D}"/>
              </a:ext>
            </a:extLst>
          </p:cNvPr>
          <p:cNvSpPr/>
          <p:nvPr/>
        </p:nvSpPr>
        <p:spPr>
          <a:xfrm>
            <a:off x="2550595" y="2519801"/>
            <a:ext cx="687735" cy="1630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9">
            <a:extLst>
              <a:ext uri="{FF2B5EF4-FFF2-40B4-BE49-F238E27FC236}">
                <a16:creationId xmlns:a16="http://schemas.microsoft.com/office/drawing/2014/main" id="{3236DC49-84B5-4BA6-A0C5-B630F26A5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10" y="3062340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44F2AE50-EBD9-416A-9E45-2E98B87AC808}"/>
              </a:ext>
            </a:extLst>
          </p:cNvPr>
          <p:cNvSpPr/>
          <p:nvPr/>
        </p:nvSpPr>
        <p:spPr>
          <a:xfrm>
            <a:off x="2538916" y="3421536"/>
            <a:ext cx="696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Eng.</a:t>
            </a:r>
            <a:endParaRPr lang="en-US" sz="16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FA2BE3-2EDF-43CC-8FD1-826085DDAA2A}"/>
              </a:ext>
            </a:extLst>
          </p:cNvPr>
          <p:cNvCxnSpPr>
            <a:cxnSpLocks/>
          </p:cNvCxnSpPr>
          <p:nvPr/>
        </p:nvCxnSpPr>
        <p:spPr>
          <a:xfrm>
            <a:off x="3101253" y="3331977"/>
            <a:ext cx="1359575" cy="183850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loud 82">
            <a:extLst>
              <a:ext uri="{FF2B5EF4-FFF2-40B4-BE49-F238E27FC236}">
                <a16:creationId xmlns:a16="http://schemas.microsoft.com/office/drawing/2014/main" id="{F1413CEC-28FE-4C2E-901A-A967D7B48E9F}"/>
              </a:ext>
            </a:extLst>
          </p:cNvPr>
          <p:cNvSpPr/>
          <p:nvPr/>
        </p:nvSpPr>
        <p:spPr>
          <a:xfrm>
            <a:off x="4060724" y="371209"/>
            <a:ext cx="3785418" cy="188894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43B6992-EE85-455B-9771-636069D178E5}"/>
              </a:ext>
            </a:extLst>
          </p:cNvPr>
          <p:cNvCxnSpPr>
            <a:cxnSpLocks/>
          </p:cNvCxnSpPr>
          <p:nvPr/>
        </p:nvCxnSpPr>
        <p:spPr>
          <a:xfrm flipH="1">
            <a:off x="4751934" y="1712921"/>
            <a:ext cx="242105" cy="313812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C1E663-D34D-46FA-9E20-A9E44AA2D51F}"/>
              </a:ext>
            </a:extLst>
          </p:cNvPr>
          <p:cNvCxnSpPr>
            <a:cxnSpLocks/>
          </p:cNvCxnSpPr>
          <p:nvPr/>
        </p:nvCxnSpPr>
        <p:spPr>
          <a:xfrm flipH="1" flipV="1">
            <a:off x="6950995" y="875071"/>
            <a:ext cx="361559" cy="397597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be 91">
            <a:extLst>
              <a:ext uri="{FF2B5EF4-FFF2-40B4-BE49-F238E27FC236}">
                <a16:creationId xmlns:a16="http://schemas.microsoft.com/office/drawing/2014/main" id="{F17CBDCB-434B-40FD-8BCE-BEE38C96FBCB}"/>
              </a:ext>
            </a:extLst>
          </p:cNvPr>
          <p:cNvSpPr/>
          <p:nvPr/>
        </p:nvSpPr>
        <p:spPr>
          <a:xfrm>
            <a:off x="5200732" y="1622287"/>
            <a:ext cx="1655738" cy="1033701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25A6F54-F129-4330-BE58-15EFA559459F}"/>
              </a:ext>
            </a:extLst>
          </p:cNvPr>
          <p:cNvCxnSpPr>
            <a:cxnSpLocks/>
          </p:cNvCxnSpPr>
          <p:nvPr/>
        </p:nvCxnSpPr>
        <p:spPr>
          <a:xfrm flipV="1">
            <a:off x="6006456" y="2724206"/>
            <a:ext cx="0" cy="110427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5C9D6C-2BA6-4210-9BE8-391169B593BF}"/>
              </a:ext>
            </a:extLst>
          </p:cNvPr>
          <p:cNvGrpSpPr/>
          <p:nvPr/>
        </p:nvGrpSpPr>
        <p:grpSpPr>
          <a:xfrm>
            <a:off x="1258047" y="373853"/>
            <a:ext cx="1051134" cy="531543"/>
            <a:chOff x="748169" y="97722"/>
            <a:chExt cx="2668018" cy="16371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2A5D3B-8D5B-4534-95C5-7EDE4E4A2EE5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C28B60A-2088-48A0-B569-F3936386E89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2E2C42-74F4-4E91-A195-585D7FB0B2B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F132A65-5FBB-4398-A7E1-2290DFCF2905}"/>
              </a:ext>
            </a:extLst>
          </p:cNvPr>
          <p:cNvGrpSpPr/>
          <p:nvPr/>
        </p:nvGrpSpPr>
        <p:grpSpPr>
          <a:xfrm>
            <a:off x="702255" y="1172290"/>
            <a:ext cx="1051134" cy="531543"/>
            <a:chOff x="748169" y="97722"/>
            <a:chExt cx="2668018" cy="163715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6ABE599-3C70-4AF6-A393-239EE2B0DEA7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16B8055-F5E9-4F2E-A47F-7CAEF386110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DB048BD-0A0D-4854-92DB-BCD958D65BEF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CBB4-96B5-487A-B258-27A968459662}"/>
              </a:ext>
            </a:extLst>
          </p:cNvPr>
          <p:cNvGrpSpPr/>
          <p:nvPr/>
        </p:nvGrpSpPr>
        <p:grpSpPr>
          <a:xfrm>
            <a:off x="2630664" y="-19966"/>
            <a:ext cx="1051134" cy="531543"/>
            <a:chOff x="748169" y="97722"/>
            <a:chExt cx="2668018" cy="163715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995F40C-3BAE-4251-B5D3-2C3C3B7FEA16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9C8503-1C90-4528-B997-40C8FBA2FC2B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BD8BEC-8D15-460D-AAC6-DDD94FD7734C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F3A3A3E-82A2-44AB-B341-0828444899BB}"/>
              </a:ext>
            </a:extLst>
          </p:cNvPr>
          <p:cNvGrpSpPr/>
          <p:nvPr/>
        </p:nvGrpSpPr>
        <p:grpSpPr>
          <a:xfrm>
            <a:off x="8605245" y="-22045"/>
            <a:ext cx="1051134" cy="531543"/>
            <a:chOff x="748169" y="97722"/>
            <a:chExt cx="2668018" cy="163715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D09AB16-0F5F-4E51-A2F2-02AE1A63BAF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4174B-77B7-4633-AA76-4BC4A90F15F8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07E7324-4559-48EF-85EE-99BE143F980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CE1673F-7C2A-44DE-8675-A371ABC0FAFF}"/>
              </a:ext>
            </a:extLst>
          </p:cNvPr>
          <p:cNvGrpSpPr/>
          <p:nvPr/>
        </p:nvGrpSpPr>
        <p:grpSpPr>
          <a:xfrm>
            <a:off x="9181344" y="679832"/>
            <a:ext cx="1051134" cy="531543"/>
            <a:chOff x="748169" y="97722"/>
            <a:chExt cx="2668018" cy="163715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6A4D985-749B-4056-B803-480A56FB4B39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E45C74E-9151-4668-9B08-BCE77E0DEA1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057D8E6-5106-4AE2-B962-A8EFBD19B23B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BBCED85-9120-499D-B32D-282C614615DF}"/>
              </a:ext>
            </a:extLst>
          </p:cNvPr>
          <p:cNvGrpSpPr/>
          <p:nvPr/>
        </p:nvGrpSpPr>
        <p:grpSpPr>
          <a:xfrm>
            <a:off x="9656379" y="1493130"/>
            <a:ext cx="1051134" cy="531543"/>
            <a:chOff x="748169" y="97722"/>
            <a:chExt cx="2668018" cy="163715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FDDF095-C7D2-4206-8CCB-DC1DA9F7792B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6FAB6CB-F868-4CB9-9C3F-CFAB78301E3D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E5F8D3-5C12-4AEC-8DA1-E89EABEFD2E0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A0B7294-0B67-4368-9293-D9F7009B597F}"/>
              </a:ext>
            </a:extLst>
          </p:cNvPr>
          <p:cNvCxnSpPr>
            <a:cxnSpLocks/>
          </p:cNvCxnSpPr>
          <p:nvPr/>
        </p:nvCxnSpPr>
        <p:spPr>
          <a:xfrm flipH="1" flipV="1">
            <a:off x="3781040" y="288740"/>
            <a:ext cx="679788" cy="391092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70125F-BC10-4487-BC0A-87812AA23F38}"/>
              </a:ext>
            </a:extLst>
          </p:cNvPr>
          <p:cNvCxnSpPr>
            <a:cxnSpLocks/>
          </p:cNvCxnSpPr>
          <p:nvPr/>
        </p:nvCxnSpPr>
        <p:spPr>
          <a:xfrm flipH="1" flipV="1">
            <a:off x="2398745" y="707771"/>
            <a:ext cx="1596441" cy="464519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EFB81E-C2E9-45AE-BBFF-A848F52864EF}"/>
              </a:ext>
            </a:extLst>
          </p:cNvPr>
          <p:cNvCxnSpPr>
            <a:cxnSpLocks/>
          </p:cNvCxnSpPr>
          <p:nvPr/>
        </p:nvCxnSpPr>
        <p:spPr>
          <a:xfrm flipH="1" flipV="1">
            <a:off x="1888589" y="1437023"/>
            <a:ext cx="2066139" cy="185264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973232-5460-4BB0-B496-1E1EFE8A7C59}"/>
              </a:ext>
            </a:extLst>
          </p:cNvPr>
          <p:cNvCxnSpPr>
            <a:cxnSpLocks/>
          </p:cNvCxnSpPr>
          <p:nvPr/>
        </p:nvCxnSpPr>
        <p:spPr>
          <a:xfrm flipH="1">
            <a:off x="7687001" y="227080"/>
            <a:ext cx="800833" cy="319998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0B048A-61B0-4E3A-BF1C-D0C0EBC563B5}"/>
              </a:ext>
            </a:extLst>
          </p:cNvPr>
          <p:cNvCxnSpPr>
            <a:cxnSpLocks/>
          </p:cNvCxnSpPr>
          <p:nvPr/>
        </p:nvCxnSpPr>
        <p:spPr>
          <a:xfrm flipH="1">
            <a:off x="7952138" y="946643"/>
            <a:ext cx="1068306" cy="8034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C77DA65-9C2F-4878-96CA-C4646F1EA32E}"/>
              </a:ext>
            </a:extLst>
          </p:cNvPr>
          <p:cNvCxnSpPr>
            <a:cxnSpLocks/>
          </p:cNvCxnSpPr>
          <p:nvPr/>
        </p:nvCxnSpPr>
        <p:spPr>
          <a:xfrm flipH="1" flipV="1">
            <a:off x="7979590" y="1466214"/>
            <a:ext cx="1534035" cy="29935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17D824C-5F23-4B55-A50E-5501A1BC9D66}"/>
              </a:ext>
            </a:extLst>
          </p:cNvPr>
          <p:cNvSpPr/>
          <p:nvPr/>
        </p:nvSpPr>
        <p:spPr>
          <a:xfrm>
            <a:off x="5659740" y="-964405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25425" algn="l"/>
              </a:tabLst>
            </a:pPr>
            <a:r>
              <a:rPr lang="sv-SE" sz="3600" b="1" dirty="0">
                <a:latin typeface="Arial" panose="020B0604020202020204" pitchFamily="34" charset="0"/>
                <a:cs typeface="Arial" panose="020B0604020202020204" pitchFamily="34" charset="0"/>
              </a:rPr>
              <a:t>. . .  </a:t>
            </a:r>
            <a:endParaRPr lang="en-US" sz="36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1C29A0-0434-4CCC-8A6A-AFD1A7DF29BB}"/>
              </a:ext>
            </a:extLst>
          </p:cNvPr>
          <p:cNvGrpSpPr/>
          <p:nvPr/>
        </p:nvGrpSpPr>
        <p:grpSpPr>
          <a:xfrm>
            <a:off x="4130050" y="-774562"/>
            <a:ext cx="1051134" cy="531543"/>
            <a:chOff x="748169" y="97722"/>
            <a:chExt cx="2668018" cy="16371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3AAA53A-C957-4B5A-B16D-720DF9BE205C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0A1B97-6005-4140-8B50-E0E3F5F293F4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66DE1DD-10F2-4CFA-9ECD-D01722FE86F2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D4F39-C61F-47A4-B9DB-650E7754FA42}"/>
              </a:ext>
            </a:extLst>
          </p:cNvPr>
          <p:cNvGrpSpPr/>
          <p:nvPr/>
        </p:nvGrpSpPr>
        <p:grpSpPr>
          <a:xfrm>
            <a:off x="6966028" y="-800249"/>
            <a:ext cx="1051134" cy="531543"/>
            <a:chOff x="748169" y="97722"/>
            <a:chExt cx="2668018" cy="163715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05992EE-4B74-446B-8E4A-53DD1A97836E}"/>
                </a:ext>
              </a:extLst>
            </p:cNvPr>
            <p:cNvSpPr/>
            <p:nvPr/>
          </p:nvSpPr>
          <p:spPr>
            <a:xfrm>
              <a:off x="748169" y="97722"/>
              <a:ext cx="687735" cy="1630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82FE5FE-0275-4AC5-83B1-3844D067251E}"/>
                </a:ext>
              </a:extLst>
            </p:cNvPr>
            <p:cNvSpPr/>
            <p:nvPr/>
          </p:nvSpPr>
          <p:spPr>
            <a:xfrm>
              <a:off x="1435904" y="104126"/>
              <a:ext cx="1292548" cy="16243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81E49B-3796-47D3-96B2-03FFAB1F18EE}"/>
                </a:ext>
              </a:extLst>
            </p:cNvPr>
            <p:cNvSpPr/>
            <p:nvPr/>
          </p:nvSpPr>
          <p:spPr>
            <a:xfrm>
              <a:off x="2728452" y="104126"/>
              <a:ext cx="687735" cy="16307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0E0FC48-CC90-4BCD-B106-6EAA449D5219}"/>
              </a:ext>
            </a:extLst>
          </p:cNvPr>
          <p:cNvCxnSpPr>
            <a:cxnSpLocks/>
          </p:cNvCxnSpPr>
          <p:nvPr/>
        </p:nvCxnSpPr>
        <p:spPr>
          <a:xfrm flipH="1" flipV="1">
            <a:off x="4636237" y="-148861"/>
            <a:ext cx="437317" cy="545757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6D3F54-A6CA-4543-887C-EE0ADBBBD802}"/>
              </a:ext>
            </a:extLst>
          </p:cNvPr>
          <p:cNvCxnSpPr>
            <a:cxnSpLocks/>
          </p:cNvCxnSpPr>
          <p:nvPr/>
        </p:nvCxnSpPr>
        <p:spPr>
          <a:xfrm flipV="1">
            <a:off x="7177769" y="-148861"/>
            <a:ext cx="233789" cy="461736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C1C3700-0CDD-4AA7-AD10-D16B0C42B27A}"/>
              </a:ext>
            </a:extLst>
          </p:cNvPr>
          <p:cNvSpPr/>
          <p:nvPr/>
        </p:nvSpPr>
        <p:spPr>
          <a:xfrm>
            <a:off x="8664347" y="5190872"/>
            <a:ext cx="798746" cy="3285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F9971B5-F97B-48C5-A359-DE29289F3691}"/>
              </a:ext>
            </a:extLst>
          </p:cNvPr>
          <p:cNvSpPr/>
          <p:nvPr/>
        </p:nvSpPr>
        <p:spPr>
          <a:xfrm>
            <a:off x="9513625" y="5170466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F9E766-6B1A-461B-9524-C2CC2A772BB9}"/>
              </a:ext>
            </a:extLst>
          </p:cNvPr>
          <p:cNvSpPr/>
          <p:nvPr/>
        </p:nvSpPr>
        <p:spPr>
          <a:xfrm>
            <a:off x="8664347" y="5638577"/>
            <a:ext cx="798746" cy="328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BC63D4-5013-4717-BF24-9D22F80351B1}"/>
              </a:ext>
            </a:extLst>
          </p:cNvPr>
          <p:cNvSpPr/>
          <p:nvPr/>
        </p:nvSpPr>
        <p:spPr>
          <a:xfrm>
            <a:off x="9513625" y="561817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Purchasing</a:t>
            </a:r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1518F9-1B64-4B1D-AB44-4C8FB2A63992}"/>
              </a:ext>
            </a:extLst>
          </p:cNvPr>
          <p:cNvSpPr/>
          <p:nvPr/>
        </p:nvSpPr>
        <p:spPr>
          <a:xfrm>
            <a:off x="8664347" y="6106688"/>
            <a:ext cx="798746" cy="328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F5C08B-1AFD-4916-9AA6-3FAA2CE0B281}"/>
              </a:ext>
            </a:extLst>
          </p:cNvPr>
          <p:cNvSpPr/>
          <p:nvPr/>
        </p:nvSpPr>
        <p:spPr>
          <a:xfrm>
            <a:off x="9513625" y="60862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en-US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D9B2368-3D66-4F16-8C56-BFA12DA73810}"/>
              </a:ext>
            </a:extLst>
          </p:cNvPr>
          <p:cNvSpPr/>
          <p:nvPr/>
        </p:nvSpPr>
        <p:spPr>
          <a:xfrm>
            <a:off x="1842434" y="5503121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en-US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00D39C-0C04-4D17-BFBA-EBCD8A568A28}"/>
              </a:ext>
            </a:extLst>
          </p:cNvPr>
          <p:cNvCxnSpPr>
            <a:cxnSpLocks/>
          </p:cNvCxnSpPr>
          <p:nvPr/>
        </p:nvCxnSpPr>
        <p:spPr>
          <a:xfrm>
            <a:off x="790922" y="5680687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54B475D-F2DF-47E0-A493-7F8E0E32B006}"/>
              </a:ext>
            </a:extLst>
          </p:cNvPr>
          <p:cNvSpPr/>
          <p:nvPr/>
        </p:nvSpPr>
        <p:spPr>
          <a:xfrm>
            <a:off x="1857115" y="582119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en-US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66AD3B3-28EE-44F9-9E83-E3469196F970}"/>
              </a:ext>
            </a:extLst>
          </p:cNvPr>
          <p:cNvCxnSpPr>
            <a:cxnSpLocks/>
          </p:cNvCxnSpPr>
          <p:nvPr/>
        </p:nvCxnSpPr>
        <p:spPr>
          <a:xfrm>
            <a:off x="805603" y="5998763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97EAB7-B6E6-4B45-A497-FEE4EFE30294}"/>
              </a:ext>
            </a:extLst>
          </p:cNvPr>
          <p:cNvSpPr/>
          <p:nvPr/>
        </p:nvSpPr>
        <p:spPr>
          <a:xfrm>
            <a:off x="1841523" y="614684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endParaRPr lang="en-US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017B4EF-BEFA-4FC2-A7EE-9B908FDFB234}"/>
              </a:ext>
            </a:extLst>
          </p:cNvPr>
          <p:cNvCxnSpPr>
            <a:cxnSpLocks/>
          </p:cNvCxnSpPr>
          <p:nvPr/>
        </p:nvCxnSpPr>
        <p:spPr>
          <a:xfrm>
            <a:off x="790011" y="6324409"/>
            <a:ext cx="943391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E73D496-C1F5-477E-9F63-7BC75DCCB9E1}"/>
              </a:ext>
            </a:extLst>
          </p:cNvPr>
          <p:cNvSpPr/>
          <p:nvPr/>
        </p:nvSpPr>
        <p:spPr>
          <a:xfrm>
            <a:off x="570312" y="4978082"/>
            <a:ext cx="2652496" cy="1624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A58566-F95C-4C13-8F09-4690FE2DC9A7}"/>
              </a:ext>
            </a:extLst>
          </p:cNvPr>
          <p:cNvSpPr/>
          <p:nvPr/>
        </p:nvSpPr>
        <p:spPr>
          <a:xfrm>
            <a:off x="686858" y="507322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4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8561038-DE88-4359-BE6C-A8A161683EA4}"/>
              </a:ext>
            </a:extLst>
          </p:cNvPr>
          <p:cNvGrpSpPr/>
          <p:nvPr/>
        </p:nvGrpSpPr>
        <p:grpSpPr>
          <a:xfrm rot="16200000">
            <a:off x="3084562" y="2455173"/>
            <a:ext cx="1179530" cy="1917892"/>
            <a:chOff x="6061880" y="188727"/>
            <a:chExt cx="3332553" cy="5418666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F284D861-CC57-434F-AE13-62D12C205157}"/>
                </a:ext>
              </a:extLst>
            </p:cNvPr>
            <p:cNvSpPr/>
            <p:nvPr/>
          </p:nvSpPr>
          <p:spPr>
            <a:xfrm>
              <a:off x="6786284" y="188727"/>
              <a:ext cx="2608149" cy="2608546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9B1660-42B8-47F7-8895-3F50C17724C8}"/>
                </a:ext>
              </a:extLst>
            </p:cNvPr>
            <p:cNvSpPr/>
            <p:nvPr/>
          </p:nvSpPr>
          <p:spPr>
            <a:xfrm>
              <a:off x="7362771" y="1130491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2" name="Shape 21">
              <a:extLst>
                <a:ext uri="{FF2B5EF4-FFF2-40B4-BE49-F238E27FC236}">
                  <a16:creationId xmlns:a16="http://schemas.microsoft.com/office/drawing/2014/main" id="{1DFD1396-D97A-4438-96C5-867C86C04866}"/>
                </a:ext>
              </a:extLst>
            </p:cNvPr>
            <p:cNvSpPr/>
            <p:nvPr/>
          </p:nvSpPr>
          <p:spPr>
            <a:xfrm>
              <a:off x="6061880" y="1687530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FE206A-E4B7-424E-B634-62CBE811CC85}"/>
                </a:ext>
              </a:extLst>
            </p:cNvPr>
            <p:cNvSpPr/>
            <p:nvPr/>
          </p:nvSpPr>
          <p:spPr>
            <a:xfrm>
              <a:off x="6641305" y="2637964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3617736B-EF56-44F0-89DD-052CDFB8A126}"/>
                </a:ext>
              </a:extLst>
            </p:cNvPr>
            <p:cNvSpPr/>
            <p:nvPr/>
          </p:nvSpPr>
          <p:spPr>
            <a:xfrm>
              <a:off x="6971916" y="3365691"/>
              <a:ext cx="2240804" cy="2241702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534E20-4911-4D0C-A42B-770F92F117B5}"/>
                </a:ext>
              </a:extLst>
            </p:cNvPr>
            <p:cNvSpPr/>
            <p:nvPr/>
          </p:nvSpPr>
          <p:spPr>
            <a:xfrm>
              <a:off x="7366199" y="4147605"/>
              <a:ext cx="1449298" cy="724475"/>
            </a:xfrm>
            <a:custGeom>
              <a:avLst/>
              <a:gdLst>
                <a:gd name="connsiteX0" fmla="*/ 0 w 1449298"/>
                <a:gd name="connsiteY0" fmla="*/ 0 h 724475"/>
                <a:gd name="connsiteX1" fmla="*/ 1449298 w 1449298"/>
                <a:gd name="connsiteY1" fmla="*/ 0 h 724475"/>
                <a:gd name="connsiteX2" fmla="*/ 1449298 w 1449298"/>
                <a:gd name="connsiteY2" fmla="*/ 724475 h 724475"/>
                <a:gd name="connsiteX3" fmla="*/ 0 w 1449298"/>
                <a:gd name="connsiteY3" fmla="*/ 724475 h 724475"/>
                <a:gd name="connsiteX4" fmla="*/ 0 w 1449298"/>
                <a:gd name="connsiteY4" fmla="*/ 0 h 72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98" h="724475">
                  <a:moveTo>
                    <a:pt x="0" y="0"/>
                  </a:moveTo>
                  <a:lnTo>
                    <a:pt x="1449298" y="0"/>
                  </a:lnTo>
                  <a:lnTo>
                    <a:pt x="1449298" y="724475"/>
                  </a:lnTo>
                  <a:lnTo>
                    <a:pt x="0" y="7244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45" tIns="29845" rIns="29845" bIns="29845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 dirty="0"/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>
            <a:off x="1842183" y="273059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5" y="3029263"/>
            <a:ext cx="858199" cy="64633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49DDA5-5677-40D8-B6EC-AF518F4EF4C9}"/>
              </a:ext>
            </a:extLst>
          </p:cNvPr>
          <p:cNvSpPr/>
          <p:nvPr/>
        </p:nvSpPr>
        <p:spPr>
          <a:xfrm>
            <a:off x="260543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55BC0-B2B6-499C-829C-664985214C5E}"/>
              </a:ext>
            </a:extLst>
          </p:cNvPr>
          <p:cNvSpPr/>
          <p:nvPr/>
        </p:nvSpPr>
        <p:spPr>
          <a:xfrm>
            <a:off x="2610405" y="2678177"/>
            <a:ext cx="214246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CB4F-5432-46E9-93D9-15090BEF7BC3}"/>
              </a:ext>
            </a:extLst>
          </p:cNvPr>
          <p:cNvSpPr/>
          <p:nvPr/>
        </p:nvSpPr>
        <p:spPr>
          <a:xfrm>
            <a:off x="467821" y="197532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A87F86-E4B1-4EDF-A870-C3D51B76494E}"/>
              </a:ext>
            </a:extLst>
          </p:cNvPr>
          <p:cNvSpPr/>
          <p:nvPr/>
        </p:nvSpPr>
        <p:spPr>
          <a:xfrm>
            <a:off x="2313536" y="2015346"/>
            <a:ext cx="27879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monetizing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strategizing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902A55-E171-462C-91BF-53B8EC2B1CED}"/>
              </a:ext>
            </a:extLst>
          </p:cNvPr>
          <p:cNvSpPr/>
          <p:nvPr/>
        </p:nvSpPr>
        <p:spPr>
          <a:xfrm>
            <a:off x="405115" y="2677809"/>
            <a:ext cx="1196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endParaRPr lang="en-US" dirty="0"/>
          </a:p>
        </p:txBody>
      </p:sp>
      <p:pic>
        <p:nvPicPr>
          <p:cNvPr id="61" name="Picture 9">
            <a:extLst>
              <a:ext uri="{FF2B5EF4-FFF2-40B4-BE49-F238E27FC236}">
                <a16:creationId xmlns:a16="http://schemas.microsoft.com/office/drawing/2014/main" id="{7CA4DCD7-E1D7-43ED-A034-F7B8A33E4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>
            <a:extLst>
              <a:ext uri="{FF2B5EF4-FFF2-40B4-BE49-F238E27FC236}">
                <a16:creationId xmlns:a16="http://schemas.microsoft.com/office/drawing/2014/main" id="{3E15DB23-C9A8-4D02-AED9-52AE9E42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30800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9">
            <a:extLst>
              <a:ext uri="{FF2B5EF4-FFF2-40B4-BE49-F238E27FC236}">
                <a16:creationId xmlns:a16="http://schemas.microsoft.com/office/drawing/2014/main" id="{F13E6F69-4653-4FC6-B420-2A371166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30581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E58CD232-697B-4057-87B5-C852ACD1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0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9">
            <a:extLst>
              <a:ext uri="{FF2B5EF4-FFF2-40B4-BE49-F238E27FC236}">
                <a16:creationId xmlns:a16="http://schemas.microsoft.com/office/drawing/2014/main" id="{55FA8B74-483B-4E18-A676-08845700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35" y="3661138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9">
            <a:extLst>
              <a:ext uri="{FF2B5EF4-FFF2-40B4-BE49-F238E27FC236}">
                <a16:creationId xmlns:a16="http://schemas.microsoft.com/office/drawing/2014/main" id="{A6A6836D-4520-4E4E-8C8D-4E2DB3C2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61" y="3658943"/>
            <a:ext cx="164610" cy="34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8B51D19B-ED16-4D8F-91D9-264400D26995}"/>
              </a:ext>
            </a:extLst>
          </p:cNvPr>
          <p:cNvSpPr/>
          <p:nvPr/>
        </p:nvSpPr>
        <p:spPr>
          <a:xfrm>
            <a:off x="4833434" y="2744953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49519C-8ED0-42A2-827B-8EFE26EFEC6C}"/>
              </a:ext>
            </a:extLst>
          </p:cNvPr>
          <p:cNvSpPr/>
          <p:nvPr/>
        </p:nvSpPr>
        <p:spPr>
          <a:xfrm>
            <a:off x="5549739" y="2678177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 descr="A close up of a logo&#10;&#10;Description generated with high confidence">
            <a:extLst>
              <a:ext uri="{FF2B5EF4-FFF2-40B4-BE49-F238E27FC236}">
                <a16:creationId xmlns:a16="http://schemas.microsoft.com/office/drawing/2014/main" id="{1B1A1B10-88A1-4127-BDDC-654E37459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57857" y="3507977"/>
            <a:ext cx="700434" cy="495907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DB071B-9FE4-47F0-9242-7CA3AD89B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36577" y="2867643"/>
            <a:ext cx="610640" cy="61064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91289779-90EE-49B2-95D6-F41058463510}"/>
              </a:ext>
            </a:extLst>
          </p:cNvPr>
          <p:cNvSpPr/>
          <p:nvPr/>
        </p:nvSpPr>
        <p:spPr>
          <a:xfrm>
            <a:off x="5193446" y="2016999"/>
            <a:ext cx="2198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3DBCC447-F731-44CE-896D-3CEE37C031A1}"/>
              </a:ext>
            </a:extLst>
          </p:cNvPr>
          <p:cNvSpPr/>
          <p:nvPr/>
        </p:nvSpPr>
        <p:spPr>
          <a:xfrm>
            <a:off x="7096468" y="2675890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A00306-95B5-4F99-AAEA-74434B776B12}"/>
              </a:ext>
            </a:extLst>
          </p:cNvPr>
          <p:cNvSpPr/>
          <p:nvPr/>
        </p:nvSpPr>
        <p:spPr>
          <a:xfrm>
            <a:off x="7847036" y="2675343"/>
            <a:ext cx="1476075" cy="142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8E73F8-63C8-46A9-B27C-C9211C204266}"/>
              </a:ext>
            </a:extLst>
          </p:cNvPr>
          <p:cNvSpPr/>
          <p:nvPr/>
        </p:nvSpPr>
        <p:spPr>
          <a:xfrm>
            <a:off x="7883599" y="2015346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LU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3141B1FA-0C65-4790-B026-C4DF262B0BD7}"/>
              </a:ext>
            </a:extLst>
          </p:cNvPr>
          <p:cNvSpPr/>
          <p:nvPr/>
        </p:nvSpPr>
        <p:spPr>
          <a:xfrm>
            <a:off x="78658" y="285137"/>
            <a:ext cx="9910916" cy="411971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Market</a:t>
            </a: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7C778-DFF2-4C39-9755-E6BF0C148F35}"/>
              </a:ext>
            </a:extLst>
          </p:cNvPr>
          <p:cNvSpPr/>
          <p:nvPr/>
        </p:nvSpPr>
        <p:spPr>
          <a:xfrm>
            <a:off x="1100336" y="2821837"/>
            <a:ext cx="1005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DE133-097E-4D53-90A0-BDE00462AE50}"/>
              </a:ext>
            </a:extLst>
          </p:cNvPr>
          <p:cNvSpPr/>
          <p:nvPr/>
        </p:nvSpPr>
        <p:spPr>
          <a:xfrm>
            <a:off x="2131268" y="3302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D4F564-9B8A-41F2-8344-AD34196FAFEF}"/>
              </a:ext>
            </a:extLst>
          </p:cNvPr>
          <p:cNvSpPr/>
          <p:nvPr/>
        </p:nvSpPr>
        <p:spPr>
          <a:xfrm>
            <a:off x="3322308" y="2748535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C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6CA10-F054-4AF7-812F-2E14C3DB92A8}"/>
              </a:ext>
            </a:extLst>
          </p:cNvPr>
          <p:cNvSpPr/>
          <p:nvPr/>
        </p:nvSpPr>
        <p:spPr>
          <a:xfrm>
            <a:off x="4581462" y="27249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14086-3485-4087-A683-F1C203CF3F3A}"/>
              </a:ext>
            </a:extLst>
          </p:cNvPr>
          <p:cNvSpPr/>
          <p:nvPr/>
        </p:nvSpPr>
        <p:spPr>
          <a:xfrm>
            <a:off x="1301325" y="1834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€40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1A22D-3138-4F20-953F-81B2D34BC353}"/>
              </a:ext>
            </a:extLst>
          </p:cNvPr>
          <p:cNvSpPr/>
          <p:nvPr/>
        </p:nvSpPr>
        <p:spPr>
          <a:xfrm>
            <a:off x="2357738" y="223831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€20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D06240-088C-41F7-9749-83216E384825}"/>
              </a:ext>
            </a:extLst>
          </p:cNvPr>
          <p:cNvSpPr/>
          <p:nvPr/>
        </p:nvSpPr>
        <p:spPr>
          <a:xfrm>
            <a:off x="3549744" y="179590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€55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C15F6-17F8-4344-860D-324D4C1B2851}"/>
              </a:ext>
            </a:extLst>
          </p:cNvPr>
          <p:cNvSpPr/>
          <p:nvPr/>
        </p:nvSpPr>
        <p:spPr>
          <a:xfrm>
            <a:off x="4812293" y="176911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€30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A1ED6-5BE5-4CF2-BA4F-0BF592BA9433}"/>
              </a:ext>
            </a:extLst>
          </p:cNvPr>
          <p:cNvSpPr/>
          <p:nvPr/>
        </p:nvSpPr>
        <p:spPr>
          <a:xfrm>
            <a:off x="4317861" y="4988154"/>
            <a:ext cx="1031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A</a:t>
            </a:r>
            <a:endParaRPr lang="en-US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B84429-4C8B-4D28-B92A-683A872D3EF0}"/>
              </a:ext>
            </a:extLst>
          </p:cNvPr>
          <p:cNvSpPr/>
          <p:nvPr/>
        </p:nvSpPr>
        <p:spPr>
          <a:xfrm>
            <a:off x="6099994" y="4552218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u="sng" dirty="0">
                <a:latin typeface="Arial" panose="020B0604020202020204" pitchFamily="34" charset="0"/>
                <a:cs typeface="Arial" panose="020B0604020202020204" pitchFamily="34" charset="0"/>
              </a:rPr>
              <a:t>Group C</a:t>
            </a:r>
            <a:endParaRPr lang="en-US" u="sn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BE959-978C-48AF-8508-DE76B7326356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2640382" y="3671436"/>
            <a:ext cx="2193037" cy="131671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94AA31-2348-488D-AF95-C5BD4CD8C3FC}"/>
              </a:ext>
            </a:extLst>
          </p:cNvPr>
          <p:cNvCxnSpPr>
            <a:cxnSpLocks/>
          </p:cNvCxnSpPr>
          <p:nvPr/>
        </p:nvCxnSpPr>
        <p:spPr>
          <a:xfrm flipH="1" flipV="1">
            <a:off x="3920340" y="3094280"/>
            <a:ext cx="1044946" cy="1893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F0E0202-04C0-41BA-AD7D-C64268A08F36}"/>
              </a:ext>
            </a:extLst>
          </p:cNvPr>
          <p:cNvSpPr/>
          <p:nvPr/>
        </p:nvSpPr>
        <p:spPr>
          <a:xfrm>
            <a:off x="3483983" y="43675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D563C-18F7-40C4-8C12-89E6F334705F}"/>
              </a:ext>
            </a:extLst>
          </p:cNvPr>
          <p:cNvCxnSpPr>
            <a:cxnSpLocks/>
          </p:cNvCxnSpPr>
          <p:nvPr/>
        </p:nvCxnSpPr>
        <p:spPr>
          <a:xfrm flipH="1" flipV="1">
            <a:off x="3149495" y="3151369"/>
            <a:ext cx="3455078" cy="141556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490D3-2200-47DD-88EE-2B6DB3DFE0E5}"/>
              </a:ext>
            </a:extLst>
          </p:cNvPr>
          <p:cNvSpPr/>
          <p:nvPr/>
        </p:nvSpPr>
        <p:spPr>
          <a:xfrm>
            <a:off x="3537308" y="2200270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AC5AEE-9CA9-4FBA-ABF1-040C70742F85}"/>
              </a:ext>
            </a:extLst>
          </p:cNvPr>
          <p:cNvSpPr/>
          <p:nvPr/>
        </p:nvSpPr>
        <p:spPr>
          <a:xfrm>
            <a:off x="1272965" y="2207848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D788FF-545E-49BE-812A-B835E474F58E}"/>
              </a:ext>
            </a:extLst>
          </p:cNvPr>
          <p:cNvSpPr/>
          <p:nvPr/>
        </p:nvSpPr>
        <p:spPr>
          <a:xfrm>
            <a:off x="4782447" y="2128967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293596F-27FE-47F0-B885-CC2AE68D7DCA}"/>
              </a:ext>
            </a:extLst>
          </p:cNvPr>
          <p:cNvSpPr/>
          <p:nvPr/>
        </p:nvSpPr>
        <p:spPr>
          <a:xfrm>
            <a:off x="2315070" y="2640380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5610F4-3FA6-4104-882D-717313BF7701}"/>
              </a:ext>
            </a:extLst>
          </p:cNvPr>
          <p:cNvGrpSpPr/>
          <p:nvPr/>
        </p:nvGrpSpPr>
        <p:grpSpPr>
          <a:xfrm>
            <a:off x="6053620" y="1061760"/>
            <a:ext cx="3088962" cy="1784050"/>
            <a:chOff x="5986212" y="1270508"/>
            <a:chExt cx="3088962" cy="178405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9F8447-5CD1-4C24-A2B0-C99C2D7F227E}"/>
                </a:ext>
              </a:extLst>
            </p:cNvPr>
            <p:cNvSpPr/>
            <p:nvPr/>
          </p:nvSpPr>
          <p:spPr>
            <a:xfrm>
              <a:off x="6004340" y="1270508"/>
              <a:ext cx="3070834" cy="17840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4A4132-62A0-4359-A556-90169DF61140}"/>
                </a:ext>
              </a:extLst>
            </p:cNvPr>
            <p:cNvSpPr/>
            <p:nvPr/>
          </p:nvSpPr>
          <p:spPr>
            <a:xfrm>
              <a:off x="6345810" y="1729262"/>
              <a:ext cx="589707" cy="54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101870-D617-4B38-8C70-2394252B3323}"/>
                </a:ext>
              </a:extLst>
            </p:cNvPr>
            <p:cNvSpPr/>
            <p:nvPr/>
          </p:nvSpPr>
          <p:spPr>
            <a:xfrm>
              <a:off x="5986212" y="2284478"/>
              <a:ext cx="13131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 err="1">
                  <a:latin typeface="Arial" panose="020B0604020202020204" pitchFamily="34" charset="0"/>
                  <a:cs typeface="Arial" panose="020B0604020202020204" pitchFamily="34" charset="0"/>
                </a:rPr>
                <a:t>Leader</a:t>
              </a:r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 Bot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17C82C-58B7-4AA7-A94D-98D12F824498}"/>
                </a:ext>
              </a:extLst>
            </p:cNvPr>
            <p:cNvSpPr/>
            <p:nvPr/>
          </p:nvSpPr>
          <p:spPr>
            <a:xfrm>
              <a:off x="6354582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€20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6D5A3A-401E-4360-A926-9ADE459BBEF2}"/>
                </a:ext>
              </a:extLst>
            </p:cNvPr>
            <p:cNvSpPr/>
            <p:nvPr/>
          </p:nvSpPr>
          <p:spPr>
            <a:xfrm>
              <a:off x="7314746" y="2284478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90B5B3-6D2B-4506-B8FE-FD7E6CB3E43D}"/>
                </a:ext>
              </a:extLst>
            </p:cNvPr>
            <p:cNvSpPr/>
            <p:nvPr/>
          </p:nvSpPr>
          <p:spPr>
            <a:xfrm>
              <a:off x="7400988" y="1368036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€15</a:t>
              </a:r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D266B7E-018C-46ED-8D35-52F9E5B7E141}"/>
                </a:ext>
              </a:extLst>
            </p:cNvPr>
            <p:cNvSpPr/>
            <p:nvPr/>
          </p:nvSpPr>
          <p:spPr>
            <a:xfrm>
              <a:off x="7381236" y="1723337"/>
              <a:ext cx="608889" cy="595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E4F98B-E7AC-475C-9644-7DFFA759FB0B}"/>
                </a:ext>
              </a:extLst>
            </p:cNvPr>
            <p:cNvSpPr/>
            <p:nvPr/>
          </p:nvSpPr>
          <p:spPr>
            <a:xfrm>
              <a:off x="8214104" y="2292906"/>
              <a:ext cx="7489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</a:p>
            <a:p>
              <a:pPr algn="ctr"/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Bot</a:t>
              </a:r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17DF71-E5C0-4D1B-9FF7-14D271D9E7DA}"/>
                </a:ext>
              </a:extLst>
            </p:cNvPr>
            <p:cNvSpPr/>
            <p:nvPr/>
          </p:nvSpPr>
          <p:spPr>
            <a:xfrm>
              <a:off x="8300346" y="1376464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sv-SE" dirty="0">
                  <a:latin typeface="Arial" panose="020B0604020202020204" pitchFamily="34" charset="0"/>
                  <a:cs typeface="Arial" panose="020B0604020202020204" pitchFamily="34" charset="0"/>
                </a:rPr>
                <a:t>€10</a:t>
              </a:r>
              <a:endParaRPr lang="en-US" dirty="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65D57FF-0831-4183-8DC8-946B7A8F2BC8}"/>
                </a:ext>
              </a:extLst>
            </p:cNvPr>
            <p:cNvSpPr/>
            <p:nvPr/>
          </p:nvSpPr>
          <p:spPr>
            <a:xfrm>
              <a:off x="8272660" y="1728935"/>
              <a:ext cx="660938" cy="58478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5359955-D619-4358-950D-11FFC7F3CF9F}"/>
              </a:ext>
            </a:extLst>
          </p:cNvPr>
          <p:cNvSpPr/>
          <p:nvPr/>
        </p:nvSpPr>
        <p:spPr>
          <a:xfrm>
            <a:off x="8469079" y="4150535"/>
            <a:ext cx="589707" cy="548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97382F-DB40-4D09-A46F-D78D8100EC22}"/>
              </a:ext>
            </a:extLst>
          </p:cNvPr>
          <p:cNvSpPr/>
          <p:nvPr/>
        </p:nvSpPr>
        <p:spPr>
          <a:xfrm>
            <a:off x="8459487" y="4890689"/>
            <a:ext cx="608889" cy="5959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701C5C9-AEA9-4193-9E85-0AB493C0BE10}"/>
              </a:ext>
            </a:extLst>
          </p:cNvPr>
          <p:cNvSpPr/>
          <p:nvPr/>
        </p:nvSpPr>
        <p:spPr>
          <a:xfrm>
            <a:off x="8433424" y="5678559"/>
            <a:ext cx="660938" cy="58478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76F026-2452-4896-A572-F7CE53C174A2}"/>
              </a:ext>
            </a:extLst>
          </p:cNvPr>
          <p:cNvSpPr/>
          <p:nvPr/>
        </p:nvSpPr>
        <p:spPr>
          <a:xfrm>
            <a:off x="9148720" y="423619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448F18-C362-4F8D-BDE9-67585A9F1232}"/>
              </a:ext>
            </a:extLst>
          </p:cNvPr>
          <p:cNvSpPr/>
          <p:nvPr/>
        </p:nvSpPr>
        <p:spPr>
          <a:xfrm>
            <a:off x="9149184" y="500401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Normal robot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B4F67D-B10C-40C9-BD04-30237B979029}"/>
              </a:ext>
            </a:extLst>
          </p:cNvPr>
          <p:cNvSpPr/>
          <p:nvPr/>
        </p:nvSpPr>
        <p:spPr>
          <a:xfrm>
            <a:off x="9142524" y="578628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Droid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E72583-89CE-4A5E-BE1B-80DC1EEDC4BD}"/>
              </a:ext>
            </a:extLst>
          </p:cNvPr>
          <p:cNvSpPr/>
          <p:nvPr/>
        </p:nvSpPr>
        <p:spPr>
          <a:xfrm>
            <a:off x="8298406" y="4014138"/>
            <a:ext cx="2369142" cy="23990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8A882D-E05D-4360-9FE0-EAC6BFDC9DC1}"/>
              </a:ext>
            </a:extLst>
          </p:cNvPr>
          <p:cNvSpPr/>
          <p:nvPr/>
        </p:nvSpPr>
        <p:spPr>
          <a:xfrm>
            <a:off x="4317861" y="528227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D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 Robot B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6EDE35-63CE-478C-8ED2-7E7F75128045}"/>
              </a:ext>
            </a:extLst>
          </p:cNvPr>
          <p:cNvSpPr/>
          <p:nvPr/>
        </p:nvSpPr>
        <p:spPr>
          <a:xfrm>
            <a:off x="6119822" y="4831274"/>
            <a:ext cx="1959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Bot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3x Robot B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Basic Bot</a:t>
            </a:r>
          </a:p>
          <a:p>
            <a:pPr algn="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= €95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55CB7B-E89E-4FAA-90C1-77E7EDE66192}"/>
              </a:ext>
            </a:extLst>
          </p:cNvPr>
          <p:cNvSpPr/>
          <p:nvPr/>
        </p:nvSpPr>
        <p:spPr>
          <a:xfrm>
            <a:off x="5133824" y="367143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0D2D9E-BF44-4F05-8A34-7D366C10833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28344" y="2736078"/>
            <a:ext cx="145195" cy="181614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6C7C9F-0B2A-4180-BBF3-91835824417D}"/>
              </a:ext>
            </a:extLst>
          </p:cNvPr>
          <p:cNvCxnSpPr>
            <a:cxnSpLocks/>
          </p:cNvCxnSpPr>
          <p:nvPr/>
        </p:nvCxnSpPr>
        <p:spPr>
          <a:xfrm flipV="1">
            <a:off x="6749323" y="2722061"/>
            <a:ext cx="951463" cy="17803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A164E-C563-4661-88E8-6ECF4A2EFD91}"/>
              </a:ext>
            </a:extLst>
          </p:cNvPr>
          <p:cNvSpPr/>
          <p:nvPr/>
        </p:nvSpPr>
        <p:spPr>
          <a:xfrm>
            <a:off x="565666" y="5096491"/>
            <a:ext cx="2807278" cy="131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26789-69EB-4A05-B3F1-9FBBE1870485}"/>
              </a:ext>
            </a:extLst>
          </p:cNvPr>
          <p:cNvSpPr/>
          <p:nvPr/>
        </p:nvSpPr>
        <p:spPr>
          <a:xfrm>
            <a:off x="8775091" y="355727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4B0749-0CB8-4421-876A-8DFE0A980333}"/>
              </a:ext>
            </a:extLst>
          </p:cNvPr>
          <p:cNvSpPr/>
          <p:nvPr/>
        </p:nvSpPr>
        <p:spPr>
          <a:xfrm>
            <a:off x="940818" y="466564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relations</a:t>
            </a: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92BC3B-9A65-49BB-A725-60214763FBDC}"/>
              </a:ext>
            </a:extLst>
          </p:cNvPr>
          <p:cNvCxnSpPr>
            <a:cxnSpLocks/>
          </p:cNvCxnSpPr>
          <p:nvPr/>
        </p:nvCxnSpPr>
        <p:spPr>
          <a:xfrm>
            <a:off x="777313" y="5467099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77B21C-FF58-4DD2-A484-CB04AB2993AE}"/>
              </a:ext>
            </a:extLst>
          </p:cNvPr>
          <p:cNvCxnSpPr>
            <a:cxnSpLocks/>
          </p:cNvCxnSpPr>
          <p:nvPr/>
        </p:nvCxnSpPr>
        <p:spPr>
          <a:xfrm flipH="1" flipV="1">
            <a:off x="3071167" y="3282847"/>
            <a:ext cx="3195504" cy="12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8EADB8-1203-446F-A495-2DCA82F847EF}"/>
              </a:ext>
            </a:extLst>
          </p:cNvPr>
          <p:cNvSpPr/>
          <p:nvPr/>
        </p:nvSpPr>
        <p:spPr>
          <a:xfrm>
            <a:off x="1626330" y="527437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Bespoke</a:t>
            </a:r>
            <a:endParaRPr lang="en-US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437B9-EEFB-4A03-B933-1CDFB1C8BC64}"/>
              </a:ext>
            </a:extLst>
          </p:cNvPr>
          <p:cNvCxnSpPr>
            <a:cxnSpLocks/>
          </p:cNvCxnSpPr>
          <p:nvPr/>
        </p:nvCxnSpPr>
        <p:spPr>
          <a:xfrm>
            <a:off x="777313" y="6031334"/>
            <a:ext cx="76782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CD2476-701A-4C45-9F84-14B0B78541D7}"/>
              </a:ext>
            </a:extLst>
          </p:cNvPr>
          <p:cNvSpPr/>
          <p:nvPr/>
        </p:nvSpPr>
        <p:spPr>
          <a:xfrm>
            <a:off x="1638459" y="584666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/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scoping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concept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845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Maintain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business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evelop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Rumble 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High-volume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003803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 prototyping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Specify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Establish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3066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Evolve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detailed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Master test automation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Deliver test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Release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17997" y="1763378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/>
          <p:cNvSpPr/>
          <p:nvPr/>
        </p:nvSpPr>
        <p:spPr>
          <a:xfrm>
            <a:off x="4217670" y="3485869"/>
            <a:ext cx="2600076" cy="18226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/>
          <p:cNvSpPr/>
          <p:nvPr/>
        </p:nvSpPr>
        <p:spPr>
          <a:xfrm>
            <a:off x="2981739" y="5308529"/>
            <a:ext cx="4198289" cy="1706301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2749218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Pitch and market Robot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603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customer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market shares on Robot Market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970413" y="2044408"/>
            <a:ext cx="1477082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ded Corner 14">
            <a:extLst>
              <a:ext uri="{FF2B5EF4-FFF2-40B4-BE49-F238E27FC236}">
                <a16:creationId xmlns:a16="http://schemas.microsoft.com/office/drawing/2014/main" id="{D7925C44-E3E5-47AF-9CC8-BF6471802A70}"/>
              </a:ext>
            </a:extLst>
          </p:cNvPr>
          <p:cNvSpPr/>
          <p:nvPr/>
        </p:nvSpPr>
        <p:spPr>
          <a:xfrm>
            <a:off x="3538314" y="5733964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4EDC3A-CB98-4BD4-86CB-C3DE5CC0A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008679"/>
              </p:ext>
            </p:extLst>
          </p:nvPr>
        </p:nvGraphicFramePr>
        <p:xfrm>
          <a:off x="3664157" y="1887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715EE1-32F0-4BAE-86BD-83B54B3137EB}"/>
              </a:ext>
            </a:extLst>
          </p:cNvPr>
          <p:cNvSpPr/>
          <p:nvPr/>
        </p:nvSpPr>
        <p:spPr>
          <a:xfrm>
            <a:off x="477431" y="747715"/>
            <a:ext cx="3639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Create initial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F344E-950A-4767-97FA-13FFE695BBC3}"/>
              </a:ext>
            </a:extLst>
          </p:cNvPr>
          <p:cNvSpPr/>
          <p:nvPr/>
        </p:nvSpPr>
        <p:spPr>
          <a:xfrm>
            <a:off x="665631" y="-33449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Rumble goals</a:t>
            </a:r>
            <a:endParaRPr lang="en-US" sz="28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FE62E66-21DE-45BB-AB76-2BCE8E9BEC95}"/>
              </a:ext>
            </a:extLst>
          </p:cNvPr>
          <p:cNvSpPr/>
          <p:nvPr/>
        </p:nvSpPr>
        <p:spPr>
          <a:xfrm>
            <a:off x="477431" y="2453766"/>
            <a:ext cx="3696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 to supplier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Develop Rumble 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7B25911-E59E-4329-B921-A0EBAE8F9C7E}"/>
              </a:ext>
            </a:extLst>
          </p:cNvPr>
          <p:cNvSpPr/>
          <p:nvPr/>
        </p:nvSpPr>
        <p:spPr>
          <a:xfrm>
            <a:off x="551173" y="4159817"/>
            <a:ext cx="333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Rumble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B0573-B3AD-48CB-9F8F-13EC6567D0D3}"/>
              </a:ext>
            </a:extLst>
          </p:cNvPr>
          <p:cNvSpPr/>
          <p:nvPr/>
        </p:nvSpPr>
        <p:spPr>
          <a:xfrm>
            <a:off x="7002305" y="6233296"/>
            <a:ext cx="21339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D63EA-C9C9-4E25-A071-89FBDD4231BE}"/>
              </a:ext>
            </a:extLst>
          </p:cNvPr>
          <p:cNvSpPr/>
          <p:nvPr/>
        </p:nvSpPr>
        <p:spPr>
          <a:xfrm>
            <a:off x="9020819" y="41956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255C1-0F86-4BC8-84D8-4B76F00785A9}"/>
              </a:ext>
            </a:extLst>
          </p:cNvPr>
          <p:cNvSpPr/>
          <p:nvPr/>
        </p:nvSpPr>
        <p:spPr>
          <a:xfrm>
            <a:off x="9359437" y="12093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7F599-A36B-4AA7-86FA-23355394169C}"/>
              </a:ext>
            </a:extLst>
          </p:cNvPr>
          <p:cNvSpPr/>
          <p:nvPr/>
        </p:nvSpPr>
        <p:spPr>
          <a:xfrm>
            <a:off x="9205549" y="78889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1A4D44-CAD2-400B-8E2D-F8B1FEA0E5B6}"/>
              </a:ext>
            </a:extLst>
          </p:cNvPr>
          <p:cNvSpPr/>
          <p:nvPr/>
        </p:nvSpPr>
        <p:spPr>
          <a:xfrm>
            <a:off x="9273452" y="1578712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CE62BA-C5A0-4279-B504-BAC3C2C73E71}"/>
              </a:ext>
            </a:extLst>
          </p:cNvPr>
          <p:cNvSpPr/>
          <p:nvPr/>
        </p:nvSpPr>
        <p:spPr>
          <a:xfrm>
            <a:off x="8464599" y="2802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en-US" dirty="0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F871D032-A4AE-406F-A80A-38A8B0BED40E}"/>
              </a:ext>
            </a:extLst>
          </p:cNvPr>
          <p:cNvSpPr/>
          <p:nvPr/>
        </p:nvSpPr>
        <p:spPr>
          <a:xfrm>
            <a:off x="9359437" y="210963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alpha</a:t>
            </a:r>
            <a:endParaRPr lang="en-US" dirty="0"/>
          </a:p>
        </p:txBody>
      </p:sp>
      <p:sp>
        <p:nvSpPr>
          <p:cNvPr id="133" name="Folded Corner 14">
            <a:extLst>
              <a:ext uri="{FF2B5EF4-FFF2-40B4-BE49-F238E27FC236}">
                <a16:creationId xmlns:a16="http://schemas.microsoft.com/office/drawing/2014/main" id="{DDDEB2FA-CB2B-41A1-82A4-458F3DD3A4D7}"/>
              </a:ext>
            </a:extLst>
          </p:cNvPr>
          <p:cNvSpPr/>
          <p:nvPr/>
        </p:nvSpPr>
        <p:spPr>
          <a:xfrm>
            <a:off x="10584187" y="211591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8F98D-376A-4707-AFEB-3116E75204BA}"/>
              </a:ext>
            </a:extLst>
          </p:cNvPr>
          <p:cNvSpPr/>
          <p:nvPr/>
        </p:nvSpPr>
        <p:spPr>
          <a:xfrm>
            <a:off x="10453702" y="272576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en-US" dirty="0"/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32CF14-571D-4435-9A41-BF9FAEA443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069" y="2162802"/>
            <a:ext cx="1230876" cy="5583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7E73B-15B2-47B6-9C78-BCDB588C3019}"/>
              </a:ext>
            </a:extLst>
          </p:cNvPr>
          <p:cNvSpPr/>
          <p:nvPr/>
        </p:nvSpPr>
        <p:spPr>
          <a:xfrm>
            <a:off x="11097919" y="2722384"/>
            <a:ext cx="1288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ACBD9C-E946-4C83-82A0-7C79817A1EB9}"/>
              </a:ext>
            </a:extLst>
          </p:cNvPr>
          <p:cNvCxnSpPr/>
          <p:nvPr/>
        </p:nvCxnSpPr>
        <p:spPr>
          <a:xfrm>
            <a:off x="8278173" y="2408830"/>
            <a:ext cx="936620" cy="12256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D5A302-C880-4E8C-9E1D-640CD5CF0CBE}"/>
              </a:ext>
            </a:extLst>
          </p:cNvPr>
          <p:cNvSpPr/>
          <p:nvPr/>
        </p:nvSpPr>
        <p:spPr>
          <a:xfrm>
            <a:off x="5603116" y="208443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D239E65-7C2B-4AD5-A1F4-F716E33EF928}"/>
              </a:ext>
            </a:extLst>
          </p:cNvPr>
          <p:cNvSpPr/>
          <p:nvPr/>
        </p:nvSpPr>
        <p:spPr>
          <a:xfrm>
            <a:off x="5517708" y="2591849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2CB9ACB-9175-4592-A0A2-5F6EBA3916AA}"/>
              </a:ext>
            </a:extLst>
          </p:cNvPr>
          <p:cNvSpPr/>
          <p:nvPr/>
        </p:nvSpPr>
        <p:spPr>
          <a:xfrm>
            <a:off x="5718531" y="302358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45AD6-3298-4B4A-BFAA-36E271EE36D3}"/>
              </a:ext>
            </a:extLst>
          </p:cNvPr>
          <p:cNvSpPr/>
          <p:nvPr/>
        </p:nvSpPr>
        <p:spPr>
          <a:xfrm>
            <a:off x="9577413" y="293867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3C1DB64A-F95E-4BBA-AAB7-E382DEE6D3AD}"/>
              </a:ext>
            </a:extLst>
          </p:cNvPr>
          <p:cNvSpPr/>
          <p:nvPr/>
        </p:nvSpPr>
        <p:spPr>
          <a:xfrm>
            <a:off x="5299732" y="3877068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beta</a:t>
            </a:r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ADE2C1F-3705-4E1D-9D1A-CEFA5BBDC4AE}"/>
              </a:ext>
            </a:extLst>
          </p:cNvPr>
          <p:cNvSpPr/>
          <p:nvPr/>
        </p:nvSpPr>
        <p:spPr>
          <a:xfrm>
            <a:off x="5517708" y="470610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52" name="Folded Corner 14">
            <a:extLst>
              <a:ext uri="{FF2B5EF4-FFF2-40B4-BE49-F238E27FC236}">
                <a16:creationId xmlns:a16="http://schemas.microsoft.com/office/drawing/2014/main" id="{E9E59862-8121-45E9-B034-254AA5F85A9E}"/>
              </a:ext>
            </a:extLst>
          </p:cNvPr>
          <p:cNvSpPr/>
          <p:nvPr/>
        </p:nvSpPr>
        <p:spPr>
          <a:xfrm>
            <a:off x="4644587" y="3969290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189909A-C973-403D-AC10-F162C1C50251}"/>
              </a:ext>
            </a:extLst>
          </p:cNvPr>
          <p:cNvSpPr/>
          <p:nvPr/>
        </p:nvSpPr>
        <p:spPr>
          <a:xfrm>
            <a:off x="4514102" y="4579148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  <a:endParaRPr lang="en-US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104DBBE-32EA-425C-8DB2-CA3E800CA64E}"/>
              </a:ext>
            </a:extLst>
          </p:cNvPr>
          <p:cNvCxnSpPr>
            <a:cxnSpLocks/>
          </p:cNvCxnSpPr>
          <p:nvPr/>
        </p:nvCxnSpPr>
        <p:spPr>
          <a:xfrm flipV="1">
            <a:off x="6453845" y="3969290"/>
            <a:ext cx="792575" cy="2825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DCC62459-FE7B-48A9-A2FB-D56CDC251746}"/>
              </a:ext>
            </a:extLst>
          </p:cNvPr>
          <p:cNvSpPr/>
          <p:nvPr/>
        </p:nvSpPr>
        <p:spPr>
          <a:xfrm>
            <a:off x="5687082" y="5404257"/>
            <a:ext cx="1032387" cy="816078"/>
          </a:xfrm>
          <a:prstGeom prst="cub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Final</a:t>
            </a:r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17E061D-69B0-4C5E-9A8B-BA722BA64CA4}"/>
              </a:ext>
            </a:extLst>
          </p:cNvPr>
          <p:cNvSpPr/>
          <p:nvPr/>
        </p:nvSpPr>
        <p:spPr>
          <a:xfrm>
            <a:off x="5905058" y="623329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</a:t>
            </a:r>
            <a:endParaRPr lang="en-US" dirty="0"/>
          </a:p>
        </p:txBody>
      </p:sp>
      <p:sp>
        <p:nvSpPr>
          <p:cNvPr id="165" name="Folded Corner 14">
            <a:extLst>
              <a:ext uri="{FF2B5EF4-FFF2-40B4-BE49-F238E27FC236}">
                <a16:creationId xmlns:a16="http://schemas.microsoft.com/office/drawing/2014/main" id="{E1EF52F6-55FE-4BD8-A276-7961F4C14406}"/>
              </a:ext>
            </a:extLst>
          </p:cNvPr>
          <p:cNvSpPr/>
          <p:nvPr/>
        </p:nvSpPr>
        <p:spPr>
          <a:xfrm>
            <a:off x="5031937" y="5496479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D422137-5DD0-430D-A335-3434D32EC278}"/>
              </a:ext>
            </a:extLst>
          </p:cNvPr>
          <p:cNvSpPr/>
          <p:nvPr/>
        </p:nvSpPr>
        <p:spPr>
          <a:xfrm>
            <a:off x="4901452" y="6106337"/>
            <a:ext cx="659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6251F63-0F9B-46FC-B288-264E1954D111}"/>
              </a:ext>
            </a:extLst>
          </p:cNvPr>
          <p:cNvCxnSpPr>
            <a:cxnSpLocks/>
          </p:cNvCxnSpPr>
          <p:nvPr/>
        </p:nvCxnSpPr>
        <p:spPr>
          <a:xfrm flipV="1">
            <a:off x="6841195" y="5075439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olded Corner 14">
            <a:extLst>
              <a:ext uri="{FF2B5EF4-FFF2-40B4-BE49-F238E27FC236}">
                <a16:creationId xmlns:a16="http://schemas.microsoft.com/office/drawing/2014/main" id="{2198A703-2FEE-48EA-B0B0-656B73C08CA7}"/>
              </a:ext>
            </a:extLst>
          </p:cNvPr>
          <p:cNvSpPr/>
          <p:nvPr/>
        </p:nvSpPr>
        <p:spPr>
          <a:xfrm>
            <a:off x="4407384" y="5492362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C85E64-312F-4851-B756-3019DD6FA99F}"/>
              </a:ext>
            </a:extLst>
          </p:cNvPr>
          <p:cNvSpPr/>
          <p:nvPr/>
        </p:nvSpPr>
        <p:spPr>
          <a:xfrm>
            <a:off x="4302515" y="6102220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18C8625-6187-4D33-A1AC-9208CA68F263}"/>
              </a:ext>
            </a:extLst>
          </p:cNvPr>
          <p:cNvCxnSpPr>
            <a:cxnSpLocks/>
          </p:cNvCxnSpPr>
          <p:nvPr/>
        </p:nvCxnSpPr>
        <p:spPr>
          <a:xfrm flipV="1">
            <a:off x="3777371" y="5721475"/>
            <a:ext cx="792575" cy="2825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01A5617-56DC-4B84-AF69-7027F4C7E7B3}"/>
              </a:ext>
            </a:extLst>
          </p:cNvPr>
          <p:cNvSpPr/>
          <p:nvPr/>
        </p:nvSpPr>
        <p:spPr>
          <a:xfrm>
            <a:off x="3395123" y="6290491"/>
            <a:ext cx="60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B7C45BA-0078-4BA1-A2B3-BC9A66ACD955}"/>
              </a:ext>
            </a:extLst>
          </p:cNvPr>
          <p:cNvSpPr/>
          <p:nvPr/>
        </p:nvSpPr>
        <p:spPr>
          <a:xfrm rot="5400000">
            <a:off x="7718498" y="5283366"/>
            <a:ext cx="659155" cy="13968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outdoor object&#10;&#10;Description generated with high confidence">
            <a:extLst>
              <a:ext uri="{FF2B5EF4-FFF2-40B4-BE49-F238E27FC236}">
                <a16:creationId xmlns:a16="http://schemas.microsoft.com/office/drawing/2014/main" id="{684713F9-9ECF-4663-A027-A6113FA718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177" y="4870099"/>
            <a:ext cx="858199" cy="6463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9F3928-6603-4F44-B87F-D5568E789A51}"/>
              </a:ext>
            </a:extLst>
          </p:cNvPr>
          <p:cNvCxnSpPr>
            <a:cxnSpLocks/>
          </p:cNvCxnSpPr>
          <p:nvPr/>
        </p:nvCxnSpPr>
        <p:spPr>
          <a:xfrm flipV="1">
            <a:off x="9111697" y="5676071"/>
            <a:ext cx="532999" cy="70362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50A2-3BDB-4A68-BCBD-94C436747806}"/>
              </a:ext>
            </a:extLst>
          </p:cNvPr>
          <p:cNvSpPr/>
          <p:nvPr/>
        </p:nvSpPr>
        <p:spPr>
          <a:xfrm>
            <a:off x="10793709" y="5921228"/>
            <a:ext cx="15568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Rumble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Profit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- Engineering</a:t>
            </a:r>
          </a:p>
        </p:txBody>
      </p:sp>
      <p:sp>
        <p:nvSpPr>
          <p:cNvPr id="44" name="Folded Corner 14">
            <a:extLst>
              <a:ext uri="{FF2B5EF4-FFF2-40B4-BE49-F238E27FC236}">
                <a16:creationId xmlns:a16="http://schemas.microsoft.com/office/drawing/2014/main" id="{048A78E4-38F4-403F-B262-3393CB25026A}"/>
              </a:ext>
            </a:extLst>
          </p:cNvPr>
          <p:cNvSpPr/>
          <p:nvPr/>
        </p:nvSpPr>
        <p:spPr>
          <a:xfrm>
            <a:off x="9825844" y="5346298"/>
            <a:ext cx="398184" cy="565163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F94B6-C2BD-4454-B081-DC4CDC0FA78B}"/>
              </a:ext>
            </a:extLst>
          </p:cNvPr>
          <p:cNvSpPr/>
          <p:nvPr/>
        </p:nvSpPr>
        <p:spPr>
          <a:xfrm>
            <a:off x="9490177" y="5956156"/>
            <a:ext cx="106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Acc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 test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9B982-51DA-4A7B-B50E-BA08031E2C12}"/>
              </a:ext>
            </a:extLst>
          </p:cNvPr>
          <p:cNvSpPr/>
          <p:nvPr/>
        </p:nvSpPr>
        <p:spPr>
          <a:xfrm>
            <a:off x="10999410" y="5508562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Awards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318F00-3DF3-4DD0-9F9C-3D2FB2746086}"/>
              </a:ext>
            </a:extLst>
          </p:cNvPr>
          <p:cNvSpPr/>
          <p:nvPr/>
        </p:nvSpPr>
        <p:spPr>
          <a:xfrm>
            <a:off x="9185135" y="3717513"/>
            <a:ext cx="60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4F362E-13BC-4500-8556-53A8FC39D0B9}"/>
              </a:ext>
            </a:extLst>
          </p:cNvPr>
          <p:cNvSpPr/>
          <p:nvPr/>
        </p:nvSpPr>
        <p:spPr>
          <a:xfrm>
            <a:off x="9282460" y="414176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1B6A2-9BA5-482C-991E-4489D5C190FD}"/>
              </a:ext>
            </a:extLst>
          </p:cNvPr>
          <p:cNvSpPr/>
          <p:nvPr/>
        </p:nvSpPr>
        <p:spPr>
          <a:xfrm>
            <a:off x="9273452" y="453984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34692-59D2-4947-83E0-D4E8E4591FD6}"/>
              </a:ext>
            </a:extLst>
          </p:cNvPr>
          <p:cNvSpPr/>
          <p:nvPr/>
        </p:nvSpPr>
        <p:spPr>
          <a:xfrm>
            <a:off x="157316" y="-334493"/>
            <a:ext cx="3960059" cy="5559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26001" y="5356996"/>
            <a:ext cx="1094010" cy="1078934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82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>
              <a:tabLst>
                <a:tab pos="6186488" algn="l"/>
                <a:tab pos="6369050" algn="l"/>
              </a:tabLst>
            </a:pPr>
            <a:r>
              <a:rPr lang="sv-SE" dirty="0"/>
              <a:t>Responsiblities	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73480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sv-SE" dirty="0">
                <a:solidFill>
                  <a:prstClr val="black"/>
                </a:solidFill>
              </a:rPr>
              <a:t>Development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Design, implementation, source code quality				jar_v0.5, jar_v0.9, jar_v1.0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Requirements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End-user perspective, feature scoping, detailed requirements			SRS v0.5, SRS v0.9, SRS v1.0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Test lead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Test </a:t>
            </a:r>
            <a:r>
              <a:rPr lang="sv-SE" sz="1400" dirty="0" err="1">
                <a:solidFill>
                  <a:prstClr val="black"/>
                </a:solidFill>
              </a:rPr>
              <a:t>strategy</a:t>
            </a:r>
            <a:r>
              <a:rPr lang="sv-SE" sz="1400" dirty="0">
                <a:solidFill>
                  <a:prstClr val="black"/>
                </a:solidFill>
              </a:rPr>
              <a:t>, </a:t>
            </a:r>
            <a:r>
              <a:rPr lang="sv-SE" sz="1400" dirty="0" err="1">
                <a:solidFill>
                  <a:prstClr val="black"/>
                </a:solidFill>
              </a:rPr>
              <a:t>unit</a:t>
            </a:r>
            <a:r>
              <a:rPr lang="sv-SE" sz="1400" dirty="0">
                <a:solidFill>
                  <a:prstClr val="black"/>
                </a:solidFill>
              </a:rPr>
              <a:t> testing, system </a:t>
            </a:r>
            <a:r>
              <a:rPr lang="sv-SE" sz="1400" dirty="0" err="1">
                <a:solidFill>
                  <a:prstClr val="black"/>
                </a:solidFill>
              </a:rPr>
              <a:t>testing</a:t>
            </a:r>
            <a:r>
              <a:rPr lang="sv-SE" sz="1400" dirty="0">
                <a:solidFill>
                  <a:prstClr val="black"/>
                </a:solidFill>
              </a:rPr>
              <a:t>				Unit tests, Test spec v1.0 (incl. test code), test results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Sales engineer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Marketing, customer communication, </a:t>
            </a:r>
            <a:r>
              <a:rPr lang="sv-SE" sz="1400" dirty="0" err="1">
                <a:solidFill>
                  <a:prstClr val="black"/>
                </a:solidFill>
              </a:rPr>
              <a:t>negotiations</a:t>
            </a:r>
            <a:r>
              <a:rPr lang="sv-SE" sz="1400" dirty="0">
                <a:solidFill>
                  <a:prstClr val="black"/>
                </a:solidFill>
              </a:rPr>
              <a:t> 			Marketing concept, signed contract (as supplier)</a:t>
            </a:r>
          </a:p>
          <a:p>
            <a:pPr lvl="0"/>
            <a:r>
              <a:rPr lang="sv-SE" dirty="0">
                <a:solidFill>
                  <a:prstClr val="black"/>
                </a:solidFill>
              </a:rPr>
              <a:t>Domain expert</a:t>
            </a:r>
          </a:p>
          <a:p>
            <a:pPr marL="0" lvl="0" indent="269875">
              <a:buNone/>
            </a:pPr>
            <a:r>
              <a:rPr lang="sv-SE" sz="1400" dirty="0">
                <a:solidFill>
                  <a:prstClr val="black"/>
                </a:solidFill>
              </a:rPr>
              <a:t>Learning Robocode, composing team, supplier communication, negotiations		Signed contract (as customer), acceptance test report, team jar-file</a:t>
            </a:r>
          </a:p>
          <a:p>
            <a:pPr lvl="0"/>
            <a:r>
              <a:rPr lang="sv-SE" sz="2600" dirty="0">
                <a:solidFill>
                  <a:prstClr val="black"/>
                </a:solidFill>
              </a:rPr>
              <a:t>Project manager</a:t>
            </a:r>
          </a:p>
          <a:p>
            <a:pPr marL="0" lvl="0" indent="269875">
              <a:buNone/>
            </a:pPr>
            <a:r>
              <a:rPr lang="sv-SE" sz="1300" dirty="0">
                <a:solidFill>
                  <a:prstClr val="black"/>
                </a:solidFill>
              </a:rPr>
              <a:t>Coordination, time reporting, communication with regulatory body			Weekly time reports, formal claims (based on failed acceptance test)</a:t>
            </a:r>
          </a:p>
          <a:p>
            <a:pPr marL="0" lvl="0" indent="269875">
              <a:buNone/>
            </a:pPr>
            <a:endParaRPr lang="sv-SE" sz="1400" dirty="0">
              <a:solidFill>
                <a:prstClr val="black"/>
              </a:solidFill>
            </a:endParaRPr>
          </a:p>
          <a:p>
            <a:pPr marL="0" indent="269875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47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416</Words>
  <Application>Microsoft Office PowerPoint</Application>
  <PresentationFormat>Widescreen</PresentationFormat>
  <Paragraphs>272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Responsiblities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35</cp:revision>
  <dcterms:created xsi:type="dcterms:W3CDTF">2017-12-10T11:07:30Z</dcterms:created>
  <dcterms:modified xsi:type="dcterms:W3CDTF">2017-12-27T22:45:32Z</dcterms:modified>
</cp:coreProperties>
</file>