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 showGuides="1">
      <p:cViewPr varScale="1">
        <p:scale>
          <a:sx n="154" d="100"/>
          <a:sy n="154" d="100"/>
        </p:scale>
        <p:origin x="125" y="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975C-52E6-4817-A46B-51DFA2206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F23E2-4284-406E-B030-CB7044A21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7D0A-6241-41EB-9C9E-A4BD2144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C9E3-6027-4FE0-8171-55C8DFB2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55C12-04F8-4ACC-B62A-179F1186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F4BB-1EBD-4F36-AE10-AE532174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DC5A-CBA1-480B-9C4E-619E19363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317BB-5B4F-43A8-9598-91073955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838A1-DCE4-4F4F-965F-867B069E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91224-C56F-4DEC-91C6-BDC0E9E1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2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6924A-5B95-4343-B83E-BE2DD473F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71D89-B432-45C7-AF37-A473ACA39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1A8FD-9276-4B57-BD80-A8DD91A7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48D72-C90A-4CB5-8DA3-96267D3A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6182B-A89F-4E66-BC75-9E7EA3C5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5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B5D2-3CD0-4D34-B881-F9647D90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42BB-8E2D-4F76-A102-B2E7E1F2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83426-E2B8-4AE9-B5A7-DA04F7BB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4ABCA-3BD3-4AB5-B73F-42945C5A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821A5-60FA-464D-A1F1-871DCCA3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2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836F-9A17-4FAD-8F1A-670521D2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B7C7E-165A-43D9-9F29-365084598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370A-C524-4F48-AA69-BD8E5B1B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E3A4-8A0D-47A9-B380-AD48402B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F1EB-C1A9-4148-AFB8-9010631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D86D-9602-4C40-BCC3-F72260FE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F179-D492-49B4-8EC6-C3BBEB28F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6A8F4-A9E9-4E14-8574-B14D49EB1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08D08-19FF-471D-974A-B019DE06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A3C28-0954-45B7-BD12-6FF94CC2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B51AC-6689-4CFD-94CE-6E528C90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4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7E1A-CC82-4642-95A6-9CA3F8E6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66978-C039-4811-B75D-C7B7897A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8BFC7-7946-4EC0-936F-C30ED19BC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3FAC6-EF29-44E1-9004-F085B4104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D20A3-C784-4A77-AB46-1FA480621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0F57F-289C-4490-87FD-2779547B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B6994-02AF-4537-AFAF-BAED64B8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D8F97-AAE2-41A4-B5A4-5014DCE4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0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D1DF-68E8-44B2-AEA7-96C0C1DD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2361A-70D3-48E0-B3C5-F839E7FD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C60AE-C0FC-4B93-8F5A-9BC87FBC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A2695-38A2-4D42-8EF4-92157FCA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287C0-C44E-415A-A913-CCEDBB95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7604C-A685-4718-811A-DFF06631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05F70-5201-4B13-961E-D6B8395B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4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63AC-243A-4357-991D-D05CB7C4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C0DC-8E96-4C97-A6F9-675D56F3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9E77C-7106-43F1-BE0F-AA1050151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87020-1B21-42BE-B6A5-66DBEB23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AEA0E-52C4-414D-B22C-9DB94EAB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7DD93-AABC-4CDD-BA44-A908BE6A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0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E4CA-D269-4B6D-8373-8FC95249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5ACC3-D5D7-4917-9DA7-AEB31358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AD2CD-57F9-444C-B902-349A4B625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D2AD8-B904-4565-BF6D-DADA6A7F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B8FA-A5A7-45C3-86CC-341598224043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4D6D6-DA24-4B52-8C8C-25E42FF7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255AE-5067-41E1-BE37-B3BC7EC7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9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01CB1-056B-4114-8A0E-7E6CAE8E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363C-212E-4286-A7EA-E6E93261C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A75BF-C541-4D6B-AB22-15CD68E04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B8FA-A5A7-45C3-86CC-341598224043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293E-26A7-4703-A84F-89C7A6267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F85EF-79DD-4BF5-8681-DE1E4BAD6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8A9D-8A48-4803-827A-EF23326C5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1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375D14-C46C-4A54-A2B0-783E21E04C91}"/>
              </a:ext>
            </a:extLst>
          </p:cNvPr>
          <p:cNvSpPr/>
          <p:nvPr/>
        </p:nvSpPr>
        <p:spPr>
          <a:xfrm>
            <a:off x="1702102" y="1946558"/>
            <a:ext cx="3066472" cy="2272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Robocode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52D8A4-20B3-4299-A1DB-54127A318320}"/>
              </a:ext>
            </a:extLst>
          </p:cNvPr>
          <p:cNvSpPr/>
          <p:nvPr/>
        </p:nvSpPr>
        <p:spPr>
          <a:xfrm>
            <a:off x="1939938" y="3424376"/>
            <a:ext cx="2590800" cy="540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plugin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D7C8A7-A2E2-48FC-9F8F-EC4E757D8E66}"/>
              </a:ext>
            </a:extLst>
          </p:cNvPr>
          <p:cNvSpPr/>
          <p:nvPr/>
        </p:nvSpPr>
        <p:spPr>
          <a:xfrm>
            <a:off x="5389419" y="1939635"/>
            <a:ext cx="3066472" cy="2272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3DD948-6BC0-4DA1-A558-8F994F472718}"/>
              </a:ext>
            </a:extLst>
          </p:cNvPr>
          <p:cNvSpPr/>
          <p:nvPr/>
        </p:nvSpPr>
        <p:spPr>
          <a:xfrm>
            <a:off x="5627255" y="2641599"/>
            <a:ext cx="2593108" cy="1316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3 Java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sv-S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E6510B-810E-4A1A-83FA-34AEC4B34BFA}"/>
              </a:ext>
            </a:extLst>
          </p:cNvPr>
          <p:cNvSpPr/>
          <p:nvPr/>
        </p:nvSpPr>
        <p:spPr>
          <a:xfrm>
            <a:off x="5874327" y="3131126"/>
            <a:ext cx="923636" cy="674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BMB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E9783-4A1D-4AC8-8BB8-904C0ED8EFF2}"/>
              </a:ext>
            </a:extLst>
          </p:cNvPr>
          <p:cNvSpPr/>
          <p:nvPr/>
        </p:nvSpPr>
        <p:spPr>
          <a:xfrm>
            <a:off x="7102763" y="3119580"/>
            <a:ext cx="923636" cy="674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C56E0D-E26D-436C-937C-13A7C68EC1C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4768574" y="3082631"/>
            <a:ext cx="837896" cy="119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2CF620-4823-4737-AA96-21A644004EF9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530738" y="3615093"/>
            <a:ext cx="1075732" cy="794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EE4D3D3-B58F-440A-A4F8-BE76BD56675B}"/>
              </a:ext>
            </a:extLst>
          </p:cNvPr>
          <p:cNvSpPr/>
          <p:nvPr/>
        </p:nvSpPr>
        <p:spPr>
          <a:xfrm>
            <a:off x="9047016" y="2530187"/>
            <a:ext cx="1768764" cy="976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sv-S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E0CD2C-A784-4F73-A6F3-CC9E4AA6751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8220363" y="3018559"/>
            <a:ext cx="826653" cy="2811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82AE8F-6546-407F-8F81-3DFB805E5720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6797963" y="3456707"/>
            <a:ext cx="30480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978C84-634D-438D-B440-6E64A0AF9B56}"/>
              </a:ext>
            </a:extLst>
          </p:cNvPr>
          <p:cNvCxnSpPr>
            <a:cxnSpLocks/>
          </p:cNvCxnSpPr>
          <p:nvPr/>
        </p:nvCxnSpPr>
        <p:spPr>
          <a:xfrm>
            <a:off x="4768574" y="2638006"/>
            <a:ext cx="858681" cy="220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38CCC7-FB5E-4BB8-9E5D-68C221DD04B9}"/>
              </a:ext>
            </a:extLst>
          </p:cNvPr>
          <p:cNvSpPr txBox="1"/>
          <p:nvPr/>
        </p:nvSpPr>
        <p:spPr>
          <a:xfrm>
            <a:off x="4970528" y="2774935"/>
            <a:ext cx="64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1A9F5D-C49E-45B5-8290-426D9E3DC5B1}"/>
              </a:ext>
            </a:extLst>
          </p:cNvPr>
          <p:cNvSpPr txBox="1"/>
          <p:nvPr/>
        </p:nvSpPr>
        <p:spPr>
          <a:xfrm>
            <a:off x="4959933" y="3276214"/>
            <a:ext cx="64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21EDF8-EAAF-423F-8D16-BF0A0CA9863B}"/>
              </a:ext>
            </a:extLst>
          </p:cNvPr>
          <p:cNvSpPr txBox="1"/>
          <p:nvPr/>
        </p:nvSpPr>
        <p:spPr>
          <a:xfrm>
            <a:off x="8488219" y="2748121"/>
            <a:ext cx="64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0AF856-BFE8-4535-AE7F-71D340A41E91}"/>
              </a:ext>
            </a:extLst>
          </p:cNvPr>
          <p:cNvSpPr txBox="1"/>
          <p:nvPr/>
        </p:nvSpPr>
        <p:spPr>
          <a:xfrm>
            <a:off x="4948390" y="2354045"/>
            <a:ext cx="64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4DE933FD-F6AD-4268-977A-B636F9552DAC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 flipV="1">
            <a:off x="3235339" y="3793835"/>
            <a:ext cx="4329243" cy="424868"/>
          </a:xfrm>
          <a:prstGeom prst="curvedConnector4">
            <a:avLst>
              <a:gd name="adj1" fmla="val -4441"/>
              <a:gd name="adj2" fmla="val 204101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888DCAA-DC99-47D5-8C3A-436C493E7897}"/>
              </a:ext>
            </a:extLst>
          </p:cNvPr>
          <p:cNvSpPr txBox="1"/>
          <p:nvPr/>
        </p:nvSpPr>
        <p:spPr>
          <a:xfrm>
            <a:off x="5449463" y="4285940"/>
            <a:ext cx="64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44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Borg</dc:creator>
  <cp:lastModifiedBy>Markus Borg</cp:lastModifiedBy>
  <cp:revision>5</cp:revision>
  <dcterms:created xsi:type="dcterms:W3CDTF">2018-04-17T05:51:34Z</dcterms:created>
  <dcterms:modified xsi:type="dcterms:W3CDTF">2018-04-17T07:17:54Z</dcterms:modified>
</cp:coreProperties>
</file>