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Default Extension="png&amp;ehk=hl73AwR7GIxu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518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2017-12-20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&amp;ehk=hl73AwR7GIxu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084562" y="2455173"/>
            <a:ext cx="1179530" cy="1917892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5" y="3029263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67821" y="197532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416127" y="2015346"/>
            <a:ext cx="2582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business,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57857" y="350797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36577" y="286764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193446" y="2016999"/>
            <a:ext cx="2198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883599" y="2015346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348</Words>
  <Application>Microsoft Office PowerPoint</Application>
  <PresentationFormat>Widescreen</PresentationFormat>
  <Paragraphs>233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27</cp:revision>
  <dcterms:created xsi:type="dcterms:W3CDTF">2017-12-10T11:07:30Z</dcterms:created>
  <dcterms:modified xsi:type="dcterms:W3CDTF">2017-12-20T09:32:23Z</dcterms:modified>
</cp:coreProperties>
</file>