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-114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xmlns="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xmlns="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xmlns="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xmlns="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xmlns="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xmlns="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xmlns="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xmlns="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xmlns="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xmlns="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</a:t>
            </a:r>
            <a:r>
              <a:rPr lang="sv-SE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</a:t>
            </a: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 smtClean="0"/>
              <a:t>Responsiblities	Deliverables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 smtClean="0">
                <a:solidFill>
                  <a:prstClr val="black"/>
                </a:solidFill>
              </a:rPr>
              <a:t>Development lead</a:t>
            </a:r>
            <a:endParaRPr lang="sv-SE" dirty="0">
              <a:solidFill>
                <a:prstClr val="black"/>
              </a:solidFill>
            </a:endParaRPr>
          </a:p>
          <a:p>
            <a:pPr marL="0" lvl="0" indent="269875">
              <a:buNone/>
            </a:pPr>
            <a:r>
              <a:rPr lang="sv-SE" sz="1400" dirty="0" smtClean="0">
                <a:solidFill>
                  <a:prstClr val="black"/>
                </a:solidFill>
              </a:rPr>
              <a:t>Design, implementation, source code quality			</a:t>
            </a:r>
            <a:r>
              <a:rPr lang="sv-SE" sz="1400" dirty="0">
                <a:solidFill>
                  <a:prstClr val="black"/>
                </a:solidFill>
              </a:rPr>
              <a:t>	</a:t>
            </a:r>
            <a:r>
              <a:rPr lang="sv-SE" sz="1400" dirty="0" smtClean="0">
                <a:solidFill>
                  <a:prstClr val="black"/>
                </a:solidFill>
              </a:rPr>
              <a:t>jar_v0.5, jar_v0.9, jar_v1.0</a:t>
            </a:r>
            <a:endParaRPr lang="sv-SE" sz="1400" dirty="0">
              <a:solidFill>
                <a:prstClr val="black"/>
              </a:solidFill>
            </a:endParaRPr>
          </a:p>
          <a:p>
            <a:pPr lvl="0"/>
            <a:r>
              <a:rPr lang="sv-SE" dirty="0" smtClean="0">
                <a:solidFill>
                  <a:prstClr val="black"/>
                </a:solidFill>
              </a:rPr>
              <a:t>Requirements lead</a:t>
            </a:r>
            <a:endParaRPr lang="sv-SE" dirty="0">
              <a:solidFill>
                <a:prstClr val="black"/>
              </a:solidFill>
            </a:endParaRPr>
          </a:p>
          <a:p>
            <a:pPr marL="0" lvl="0" indent="269875">
              <a:buNone/>
            </a:pPr>
            <a:r>
              <a:rPr lang="sv-SE" sz="1400" dirty="0" smtClean="0">
                <a:solidFill>
                  <a:prstClr val="black"/>
                </a:solidFill>
              </a:rPr>
              <a:t>End-user perspective, feature scoping, detailed requirements	</a:t>
            </a:r>
            <a:r>
              <a:rPr lang="sv-SE" sz="1400" dirty="0">
                <a:solidFill>
                  <a:prstClr val="black"/>
                </a:solidFill>
              </a:rPr>
              <a:t>		</a:t>
            </a:r>
            <a:r>
              <a:rPr lang="sv-SE" sz="1400" dirty="0" smtClean="0">
                <a:solidFill>
                  <a:prstClr val="black"/>
                </a:solidFill>
              </a:rPr>
              <a:t>SRS v0.5, SRS v0.9, SRS v1.0</a:t>
            </a:r>
            <a:endParaRPr lang="sv-SE" sz="1400" dirty="0">
              <a:solidFill>
                <a:prstClr val="black"/>
              </a:solidFill>
            </a:endParaRPr>
          </a:p>
          <a:p>
            <a:pPr lvl="0"/>
            <a:r>
              <a:rPr lang="sv-SE" dirty="0" smtClean="0">
                <a:solidFill>
                  <a:prstClr val="black"/>
                </a:solidFill>
              </a:rPr>
              <a:t>Test lead</a:t>
            </a:r>
            <a:endParaRPr lang="sv-SE" dirty="0">
              <a:solidFill>
                <a:prstClr val="black"/>
              </a:solidFill>
            </a:endParaRPr>
          </a:p>
          <a:p>
            <a:pPr marL="0" lvl="0" indent="269875">
              <a:buNone/>
            </a:pPr>
            <a:r>
              <a:rPr lang="sv-SE" sz="1400" dirty="0" smtClean="0">
                <a:solidFill>
                  <a:prstClr val="black"/>
                </a:solidFill>
              </a:rPr>
              <a:t>Unit testing, system testing			</a:t>
            </a:r>
            <a:r>
              <a:rPr lang="sv-SE" sz="1400" dirty="0">
                <a:solidFill>
                  <a:prstClr val="black"/>
                </a:solidFill>
              </a:rPr>
              <a:t>		</a:t>
            </a:r>
            <a:r>
              <a:rPr lang="sv-SE" sz="1400" dirty="0" smtClean="0">
                <a:solidFill>
                  <a:prstClr val="black"/>
                </a:solidFill>
              </a:rPr>
              <a:t>Unit tests, Test spec v1.0 (incl. test code</a:t>
            </a:r>
            <a:r>
              <a:rPr lang="sv-SE" sz="1400" smtClean="0">
                <a:solidFill>
                  <a:prstClr val="black"/>
                </a:solidFill>
              </a:rPr>
              <a:t>), test </a:t>
            </a:r>
            <a:r>
              <a:rPr lang="sv-SE" sz="1400" dirty="0" smtClean="0">
                <a:solidFill>
                  <a:prstClr val="black"/>
                </a:solidFill>
              </a:rPr>
              <a:t>results</a:t>
            </a:r>
            <a:endParaRPr lang="sv-SE" sz="1400" dirty="0">
              <a:solidFill>
                <a:prstClr val="black"/>
              </a:solidFill>
            </a:endParaRPr>
          </a:p>
          <a:p>
            <a:pPr lvl="0"/>
            <a:r>
              <a:rPr lang="sv-SE" dirty="0" smtClean="0">
                <a:solidFill>
                  <a:prstClr val="black"/>
                </a:solidFill>
              </a:rPr>
              <a:t>Sales engineer</a:t>
            </a:r>
            <a:endParaRPr lang="sv-SE" dirty="0">
              <a:solidFill>
                <a:prstClr val="black"/>
              </a:solidFill>
            </a:endParaRPr>
          </a:p>
          <a:p>
            <a:pPr marL="0" lvl="0" indent="269875">
              <a:buNone/>
            </a:pPr>
            <a:r>
              <a:rPr lang="sv-SE" sz="1400" dirty="0" smtClean="0">
                <a:solidFill>
                  <a:prstClr val="black"/>
                </a:solidFill>
              </a:rPr>
              <a:t>Marketing, customer communication, negotitations	</a:t>
            </a:r>
            <a:r>
              <a:rPr lang="sv-SE" sz="1400" dirty="0">
                <a:solidFill>
                  <a:prstClr val="black"/>
                </a:solidFill>
              </a:rPr>
              <a:t>		</a:t>
            </a:r>
            <a:r>
              <a:rPr lang="sv-SE" sz="1400" dirty="0" smtClean="0">
                <a:solidFill>
                  <a:prstClr val="black"/>
                </a:solidFill>
              </a:rPr>
              <a:t>Marketing concept, signed contract (as supplier)</a:t>
            </a:r>
            <a:endParaRPr lang="sv-SE" sz="1400" dirty="0">
              <a:solidFill>
                <a:prstClr val="black"/>
              </a:solidFill>
            </a:endParaRPr>
          </a:p>
          <a:p>
            <a:pPr lvl="0"/>
            <a:r>
              <a:rPr lang="sv-SE" dirty="0" smtClean="0">
                <a:solidFill>
                  <a:prstClr val="black"/>
                </a:solidFill>
              </a:rPr>
              <a:t>Domain expert</a:t>
            </a:r>
            <a:endParaRPr lang="sv-SE" dirty="0">
              <a:solidFill>
                <a:prstClr val="black"/>
              </a:solidFill>
            </a:endParaRPr>
          </a:p>
          <a:p>
            <a:pPr marL="0" lvl="0" indent="269875">
              <a:buNone/>
            </a:pPr>
            <a:r>
              <a:rPr lang="sv-SE" sz="1400" dirty="0" smtClean="0">
                <a:solidFill>
                  <a:prstClr val="black"/>
                </a:solidFill>
              </a:rPr>
              <a:t>Learning Robocode, composing team, supplier communication, negotiations	</a:t>
            </a:r>
            <a:r>
              <a:rPr lang="sv-SE" sz="1400" dirty="0">
                <a:solidFill>
                  <a:prstClr val="black"/>
                </a:solidFill>
              </a:rPr>
              <a:t>	</a:t>
            </a:r>
            <a:r>
              <a:rPr lang="sv-SE" sz="1400" dirty="0" smtClean="0">
                <a:solidFill>
                  <a:prstClr val="black"/>
                </a:solidFill>
              </a:rPr>
              <a:t>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</a:t>
            </a:r>
            <a:r>
              <a:rPr lang="sv-SE" sz="1300" dirty="0" smtClean="0">
                <a:solidFill>
                  <a:prstClr val="black"/>
                </a:solidFill>
              </a:rPr>
              <a:t>	Weekly </a:t>
            </a:r>
            <a:r>
              <a:rPr lang="sv-SE" sz="1300" dirty="0">
                <a:solidFill>
                  <a:prstClr val="black"/>
                </a:solidFill>
              </a:rPr>
              <a:t>time reports, formal </a:t>
            </a:r>
            <a:r>
              <a:rPr lang="sv-SE" sz="1300" dirty="0" smtClean="0">
                <a:solidFill>
                  <a:prstClr val="black"/>
                </a:solidFill>
              </a:rPr>
              <a:t>claims (based on failed acceptance test)</a:t>
            </a:r>
            <a:endParaRPr lang="sv-SE" sz="1300" dirty="0">
              <a:solidFill>
                <a:prstClr val="black"/>
              </a:solidFill>
            </a:endParaRPr>
          </a:p>
          <a:p>
            <a:pPr marL="0" lvl="0" indent="269875">
              <a:buNone/>
            </a:pPr>
            <a:endParaRPr lang="sv-SE" sz="1400" dirty="0" smtClean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330</Words>
  <Application>Microsoft Office PowerPoint</Application>
  <PresentationFormat>Custom</PresentationFormat>
  <Paragraphs>224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23</cp:revision>
  <dcterms:created xsi:type="dcterms:W3CDTF">2017-12-10T11:07:30Z</dcterms:created>
  <dcterms:modified xsi:type="dcterms:W3CDTF">2017-12-14T14:22:06Z</dcterms:modified>
</cp:coreProperties>
</file>