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-60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304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xmlns="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xmlns="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xmlns="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xmlns="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xmlns="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xmlns="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xmlns="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xmlns="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xmlns="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xmlns="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xmlns="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xmlns="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xmlns="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xmlns="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xmlns="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xmlns="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xmlns="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xmlns="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xmlns="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91289779-90EE-49B2-95D6-F41058463510}"/>
              </a:ext>
            </a:extLst>
          </p:cNvPr>
          <p:cNvSpPr/>
          <p:nvPr/>
        </p:nvSpPr>
        <p:spPr>
          <a:xfrm>
            <a:off x="5572832" y="229234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xmlns="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xmlns="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xmlns="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xmlns="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420</Words>
  <Application>Microsoft Office PowerPoint</Application>
  <PresentationFormat>Custom</PresentationFormat>
  <Paragraphs>276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43</cp:revision>
  <dcterms:created xsi:type="dcterms:W3CDTF">2017-12-10T11:07:30Z</dcterms:created>
  <dcterms:modified xsi:type="dcterms:W3CDTF">2017-12-30T08:53:26Z</dcterms:modified>
</cp:coreProperties>
</file>