
<file path=[Content_Types].xml><?xml version="1.0" encoding="utf-8"?>
<Types xmlns="http://schemas.openxmlformats.org/package/2006/content-types">
  <Default Extension="png" ContentType="image/png"/>
  <Default Extension="jpg&amp;ehk=ga8u90qALUNVK6" ContentType="image/jpeg"/>
  <Default Extension="jpeg" ContentType="image/jpeg"/>
  <Default Extension="rels" ContentType="application/vnd.openxmlformats-package.relationships+xml"/>
  <Default Extension="xml" ContentType="application/xml"/>
  <Default Extension="png&amp;ehk=hl73AwR7GIxu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77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67B93F-BC7F-4FB4-BC87-6392A0B631B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9E2A2D-7F2D-43CD-89C5-4F06702239C7}">
      <dgm:prSet phldrT="[Text]"/>
      <dgm:spPr/>
      <dgm:t>
        <a:bodyPr/>
        <a:lstStyle/>
        <a:p>
          <a:r>
            <a:rPr lang="sv-SE" dirty="0"/>
            <a:t>Sprint 1</a:t>
          </a:r>
          <a:endParaRPr lang="en-US" dirty="0"/>
        </a:p>
      </dgm:t>
    </dgm:pt>
    <dgm:pt modelId="{80084990-0EF9-4F24-80B5-B857B4647FC3}" type="parTrans" cxnId="{157A1A7C-BF9C-4030-A3D2-FC015CDAB6FE}">
      <dgm:prSet/>
      <dgm:spPr/>
      <dgm:t>
        <a:bodyPr/>
        <a:lstStyle/>
        <a:p>
          <a:endParaRPr lang="en-US"/>
        </a:p>
      </dgm:t>
    </dgm:pt>
    <dgm:pt modelId="{56F09064-C6D9-41DF-9B01-CB0B167CEDEB}" type="sibTrans" cxnId="{157A1A7C-BF9C-4030-A3D2-FC015CDAB6FE}">
      <dgm:prSet/>
      <dgm:spPr/>
      <dgm:t>
        <a:bodyPr/>
        <a:lstStyle/>
        <a:p>
          <a:endParaRPr lang="en-US"/>
        </a:p>
      </dgm:t>
    </dgm:pt>
    <dgm:pt modelId="{3E974AE7-F6F7-44CE-AA7A-02FBDD58B1F1}">
      <dgm:prSet phldrT="[Text]"/>
      <dgm:spPr/>
      <dgm:t>
        <a:bodyPr/>
        <a:lstStyle/>
        <a:p>
          <a:r>
            <a:rPr lang="sv-SE" dirty="0"/>
            <a:t>Sprint 3</a:t>
          </a:r>
          <a:endParaRPr lang="en-US" dirty="0"/>
        </a:p>
      </dgm:t>
    </dgm:pt>
    <dgm:pt modelId="{0B1B9D87-069F-4C74-8A0B-950CD6773332}" type="parTrans" cxnId="{D240A36B-F62A-4C70-9CAD-58226B0BD43D}">
      <dgm:prSet/>
      <dgm:spPr/>
      <dgm:t>
        <a:bodyPr/>
        <a:lstStyle/>
        <a:p>
          <a:endParaRPr lang="en-US"/>
        </a:p>
      </dgm:t>
    </dgm:pt>
    <dgm:pt modelId="{73096607-54D9-4500-9B80-0F6BD95D4725}" type="sibTrans" cxnId="{D240A36B-F62A-4C70-9CAD-58226B0BD43D}">
      <dgm:prSet/>
      <dgm:spPr/>
      <dgm:t>
        <a:bodyPr/>
        <a:lstStyle/>
        <a:p>
          <a:endParaRPr lang="en-US"/>
        </a:p>
      </dgm:t>
    </dgm:pt>
    <dgm:pt modelId="{3A128CF5-9AE7-4EAC-9485-E88F8BE77004}">
      <dgm:prSet phldrT="[Text]"/>
      <dgm:spPr/>
      <dgm:t>
        <a:bodyPr/>
        <a:lstStyle/>
        <a:p>
          <a:r>
            <a:rPr lang="sv-SE" dirty="0"/>
            <a:t>Sprint 2</a:t>
          </a:r>
          <a:endParaRPr lang="en-US" dirty="0"/>
        </a:p>
      </dgm:t>
    </dgm:pt>
    <dgm:pt modelId="{8B28C7C3-F1D0-4BA1-9C4B-79E975C3D84A}" type="parTrans" cxnId="{801CC257-8EC3-43DF-8DA1-6CFC36AAD2A3}">
      <dgm:prSet/>
      <dgm:spPr/>
      <dgm:t>
        <a:bodyPr/>
        <a:lstStyle/>
        <a:p>
          <a:endParaRPr lang="en-US"/>
        </a:p>
      </dgm:t>
    </dgm:pt>
    <dgm:pt modelId="{6842B30A-4C8A-4177-9D91-676F7D95EFE3}" type="sibTrans" cxnId="{801CC257-8EC3-43DF-8DA1-6CFC36AAD2A3}">
      <dgm:prSet/>
      <dgm:spPr/>
      <dgm:t>
        <a:bodyPr/>
        <a:lstStyle/>
        <a:p>
          <a:endParaRPr lang="en-US"/>
        </a:p>
      </dgm:t>
    </dgm:pt>
    <dgm:pt modelId="{71406755-23F2-4109-BA41-146F988774CB}" type="pres">
      <dgm:prSet presAssocID="{E967B93F-BC7F-4FB4-BC87-6392A0B631BD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C85ED1F6-1417-4DD8-9F0B-B522CDE30503}" type="pres">
      <dgm:prSet presAssocID="{A79E2A2D-7F2D-43CD-89C5-4F06702239C7}" presName="Accent1" presStyleCnt="0"/>
      <dgm:spPr/>
    </dgm:pt>
    <dgm:pt modelId="{C215277F-04B7-4D4C-9F84-0EFFD842F138}" type="pres">
      <dgm:prSet presAssocID="{A79E2A2D-7F2D-43CD-89C5-4F06702239C7}" presName="Accent" presStyleLbl="node1" presStyleIdx="0" presStyleCnt="3"/>
      <dgm:spPr/>
    </dgm:pt>
    <dgm:pt modelId="{DE40A598-37E1-4A8B-B30A-361891655E32}" type="pres">
      <dgm:prSet presAssocID="{A79E2A2D-7F2D-43CD-89C5-4F06702239C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9E66601F-5507-4159-89CD-FE8318C483CA}" type="pres">
      <dgm:prSet presAssocID="{3A128CF5-9AE7-4EAC-9485-E88F8BE77004}" presName="Accent2" presStyleCnt="0"/>
      <dgm:spPr/>
    </dgm:pt>
    <dgm:pt modelId="{2FC3E636-F654-4FD9-9124-AC22A7DF31E6}" type="pres">
      <dgm:prSet presAssocID="{3A128CF5-9AE7-4EAC-9485-E88F8BE77004}" presName="Accent" presStyleLbl="node1" presStyleIdx="1" presStyleCnt="3"/>
      <dgm:spPr/>
    </dgm:pt>
    <dgm:pt modelId="{FF94DD58-C0AC-4F2E-B336-D810E8C84263}" type="pres">
      <dgm:prSet presAssocID="{3A128CF5-9AE7-4EAC-9485-E88F8BE7700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2D7E4C0B-382B-42B1-A371-45C4C315ACE4}" type="pres">
      <dgm:prSet presAssocID="{3E974AE7-F6F7-44CE-AA7A-02FBDD58B1F1}" presName="Accent3" presStyleCnt="0"/>
      <dgm:spPr/>
    </dgm:pt>
    <dgm:pt modelId="{AB035BF1-C579-4598-9CB9-7022B8A78E0D}" type="pres">
      <dgm:prSet presAssocID="{3E974AE7-F6F7-44CE-AA7A-02FBDD58B1F1}" presName="Accent" presStyleLbl="node1" presStyleIdx="2" presStyleCnt="3"/>
      <dgm:spPr/>
    </dgm:pt>
    <dgm:pt modelId="{90083342-A34C-49F2-A9E2-A7E389073F00}" type="pres">
      <dgm:prSet presAssocID="{3E974AE7-F6F7-44CE-AA7A-02FBDD58B1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DEA8841A-7F97-4B12-B19D-7DBC9CCCA6CA}" type="presOf" srcId="{A79E2A2D-7F2D-43CD-89C5-4F06702239C7}" destId="{DE40A598-37E1-4A8B-B30A-361891655E32}" srcOrd="0" destOrd="0" presId="urn:microsoft.com/office/officeart/2009/layout/CircleArrowProcess"/>
    <dgm:cxn modelId="{D240A36B-F62A-4C70-9CAD-58226B0BD43D}" srcId="{E967B93F-BC7F-4FB4-BC87-6392A0B631BD}" destId="{3E974AE7-F6F7-44CE-AA7A-02FBDD58B1F1}" srcOrd="2" destOrd="0" parTransId="{0B1B9D87-069F-4C74-8A0B-950CD6773332}" sibTransId="{73096607-54D9-4500-9B80-0F6BD95D4725}"/>
    <dgm:cxn modelId="{801CC257-8EC3-43DF-8DA1-6CFC36AAD2A3}" srcId="{E967B93F-BC7F-4FB4-BC87-6392A0B631BD}" destId="{3A128CF5-9AE7-4EAC-9485-E88F8BE77004}" srcOrd="1" destOrd="0" parTransId="{8B28C7C3-F1D0-4BA1-9C4B-79E975C3D84A}" sibTransId="{6842B30A-4C8A-4177-9D91-676F7D95EFE3}"/>
    <dgm:cxn modelId="{157A1A7C-BF9C-4030-A3D2-FC015CDAB6FE}" srcId="{E967B93F-BC7F-4FB4-BC87-6392A0B631BD}" destId="{A79E2A2D-7F2D-43CD-89C5-4F06702239C7}" srcOrd="0" destOrd="0" parTransId="{80084990-0EF9-4F24-80B5-B857B4647FC3}" sibTransId="{56F09064-C6D9-41DF-9B01-CB0B167CEDEB}"/>
    <dgm:cxn modelId="{E919CC95-27B8-4C68-8343-831B7888018A}" type="presOf" srcId="{3A128CF5-9AE7-4EAC-9485-E88F8BE77004}" destId="{FF94DD58-C0AC-4F2E-B336-D810E8C84263}" srcOrd="0" destOrd="0" presId="urn:microsoft.com/office/officeart/2009/layout/CircleArrowProcess"/>
    <dgm:cxn modelId="{EAD55AA6-A136-4C50-8B79-CC6B400CC981}" type="presOf" srcId="{E967B93F-BC7F-4FB4-BC87-6392A0B631BD}" destId="{71406755-23F2-4109-BA41-146F988774CB}" srcOrd="0" destOrd="0" presId="urn:microsoft.com/office/officeart/2009/layout/CircleArrowProcess"/>
    <dgm:cxn modelId="{3F5E1DE0-0383-48CC-9203-6C9AD5C5267D}" type="presOf" srcId="{3E974AE7-F6F7-44CE-AA7A-02FBDD58B1F1}" destId="{90083342-A34C-49F2-A9E2-A7E389073F00}" srcOrd="0" destOrd="0" presId="urn:microsoft.com/office/officeart/2009/layout/CircleArrowProcess"/>
    <dgm:cxn modelId="{CF176182-E8A3-4225-A216-451BAF65A36F}" type="presParOf" srcId="{71406755-23F2-4109-BA41-146F988774CB}" destId="{C85ED1F6-1417-4DD8-9F0B-B522CDE30503}" srcOrd="0" destOrd="0" presId="urn:microsoft.com/office/officeart/2009/layout/CircleArrowProcess"/>
    <dgm:cxn modelId="{981AAF99-5CEA-4325-83DB-F7B976729878}" type="presParOf" srcId="{C85ED1F6-1417-4DD8-9F0B-B522CDE30503}" destId="{C215277F-04B7-4D4C-9F84-0EFFD842F138}" srcOrd="0" destOrd="0" presId="urn:microsoft.com/office/officeart/2009/layout/CircleArrowProcess"/>
    <dgm:cxn modelId="{0382EFEC-3211-418D-AAB6-6AFF1D404234}" type="presParOf" srcId="{71406755-23F2-4109-BA41-146F988774CB}" destId="{DE40A598-37E1-4A8B-B30A-361891655E32}" srcOrd="1" destOrd="0" presId="urn:microsoft.com/office/officeart/2009/layout/CircleArrowProcess"/>
    <dgm:cxn modelId="{34085CF2-92D4-41C8-B96D-6118C98C4461}" type="presParOf" srcId="{71406755-23F2-4109-BA41-146F988774CB}" destId="{9E66601F-5507-4159-89CD-FE8318C483CA}" srcOrd="2" destOrd="0" presId="urn:microsoft.com/office/officeart/2009/layout/CircleArrowProcess"/>
    <dgm:cxn modelId="{D96E6667-CF09-4104-9536-9507C1CD9F2F}" type="presParOf" srcId="{9E66601F-5507-4159-89CD-FE8318C483CA}" destId="{2FC3E636-F654-4FD9-9124-AC22A7DF31E6}" srcOrd="0" destOrd="0" presId="urn:microsoft.com/office/officeart/2009/layout/CircleArrowProcess"/>
    <dgm:cxn modelId="{723B5277-F8A3-4E9D-9B9C-D4ED33764805}" type="presParOf" srcId="{71406755-23F2-4109-BA41-146F988774CB}" destId="{FF94DD58-C0AC-4F2E-B336-D810E8C84263}" srcOrd="3" destOrd="0" presId="urn:microsoft.com/office/officeart/2009/layout/CircleArrowProcess"/>
    <dgm:cxn modelId="{521923C3-8CEE-4DAC-A3E3-20B272E47FEB}" type="presParOf" srcId="{71406755-23F2-4109-BA41-146F988774CB}" destId="{2D7E4C0B-382B-42B1-A371-45C4C315ACE4}" srcOrd="4" destOrd="0" presId="urn:microsoft.com/office/officeart/2009/layout/CircleArrowProcess"/>
    <dgm:cxn modelId="{952F4047-8EDB-431B-BC4C-DC8DB99F8EE8}" type="presParOf" srcId="{2D7E4C0B-382B-42B1-A371-45C4C315ACE4}" destId="{AB035BF1-C579-4598-9CB9-7022B8A78E0D}" srcOrd="0" destOrd="0" presId="urn:microsoft.com/office/officeart/2009/layout/CircleArrowProcess"/>
    <dgm:cxn modelId="{0FC46E51-8746-4B66-B716-83DA16C928C6}" type="presParOf" srcId="{71406755-23F2-4109-BA41-146F988774CB}" destId="{90083342-A34C-49F2-A9E2-A7E389073F0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67B93F-BC7F-4FB4-BC87-6392A0B631B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9E2A2D-7F2D-43CD-89C5-4F06702239C7}">
      <dgm:prSet phldrT="[Text]"/>
      <dgm:spPr/>
      <dgm:t>
        <a:bodyPr/>
        <a:lstStyle/>
        <a:p>
          <a:r>
            <a:rPr lang="sv-SE" dirty="0"/>
            <a:t>Sprint 1</a:t>
          </a:r>
          <a:endParaRPr lang="en-US" dirty="0"/>
        </a:p>
      </dgm:t>
    </dgm:pt>
    <dgm:pt modelId="{80084990-0EF9-4F24-80B5-B857B4647FC3}" type="parTrans" cxnId="{157A1A7C-BF9C-4030-A3D2-FC015CDAB6FE}">
      <dgm:prSet/>
      <dgm:spPr/>
      <dgm:t>
        <a:bodyPr/>
        <a:lstStyle/>
        <a:p>
          <a:endParaRPr lang="en-US"/>
        </a:p>
      </dgm:t>
    </dgm:pt>
    <dgm:pt modelId="{56F09064-C6D9-41DF-9B01-CB0B167CEDEB}" type="sibTrans" cxnId="{157A1A7C-BF9C-4030-A3D2-FC015CDAB6FE}">
      <dgm:prSet/>
      <dgm:spPr/>
      <dgm:t>
        <a:bodyPr/>
        <a:lstStyle/>
        <a:p>
          <a:endParaRPr lang="en-US"/>
        </a:p>
      </dgm:t>
    </dgm:pt>
    <dgm:pt modelId="{3E974AE7-F6F7-44CE-AA7A-02FBDD58B1F1}">
      <dgm:prSet phldrT="[Text]"/>
      <dgm:spPr/>
      <dgm:t>
        <a:bodyPr/>
        <a:lstStyle/>
        <a:p>
          <a:r>
            <a:rPr lang="sv-SE" dirty="0"/>
            <a:t>Sprint 3</a:t>
          </a:r>
          <a:endParaRPr lang="en-US" dirty="0"/>
        </a:p>
      </dgm:t>
    </dgm:pt>
    <dgm:pt modelId="{0B1B9D87-069F-4C74-8A0B-950CD6773332}" type="parTrans" cxnId="{D240A36B-F62A-4C70-9CAD-58226B0BD43D}">
      <dgm:prSet/>
      <dgm:spPr/>
      <dgm:t>
        <a:bodyPr/>
        <a:lstStyle/>
        <a:p>
          <a:endParaRPr lang="en-US"/>
        </a:p>
      </dgm:t>
    </dgm:pt>
    <dgm:pt modelId="{73096607-54D9-4500-9B80-0F6BD95D4725}" type="sibTrans" cxnId="{D240A36B-F62A-4C70-9CAD-58226B0BD43D}">
      <dgm:prSet/>
      <dgm:spPr/>
      <dgm:t>
        <a:bodyPr/>
        <a:lstStyle/>
        <a:p>
          <a:endParaRPr lang="en-US"/>
        </a:p>
      </dgm:t>
    </dgm:pt>
    <dgm:pt modelId="{3A128CF5-9AE7-4EAC-9485-E88F8BE77004}">
      <dgm:prSet phldrT="[Text]"/>
      <dgm:spPr/>
      <dgm:t>
        <a:bodyPr/>
        <a:lstStyle/>
        <a:p>
          <a:r>
            <a:rPr lang="sv-SE" dirty="0"/>
            <a:t>Sprint 2</a:t>
          </a:r>
          <a:endParaRPr lang="en-US" dirty="0"/>
        </a:p>
      </dgm:t>
    </dgm:pt>
    <dgm:pt modelId="{8B28C7C3-F1D0-4BA1-9C4B-79E975C3D84A}" type="parTrans" cxnId="{801CC257-8EC3-43DF-8DA1-6CFC36AAD2A3}">
      <dgm:prSet/>
      <dgm:spPr/>
      <dgm:t>
        <a:bodyPr/>
        <a:lstStyle/>
        <a:p>
          <a:endParaRPr lang="en-US"/>
        </a:p>
      </dgm:t>
    </dgm:pt>
    <dgm:pt modelId="{6842B30A-4C8A-4177-9D91-676F7D95EFE3}" type="sibTrans" cxnId="{801CC257-8EC3-43DF-8DA1-6CFC36AAD2A3}">
      <dgm:prSet/>
      <dgm:spPr/>
      <dgm:t>
        <a:bodyPr/>
        <a:lstStyle/>
        <a:p>
          <a:endParaRPr lang="en-US"/>
        </a:p>
      </dgm:t>
    </dgm:pt>
    <dgm:pt modelId="{71406755-23F2-4109-BA41-146F988774CB}" type="pres">
      <dgm:prSet presAssocID="{E967B93F-BC7F-4FB4-BC87-6392A0B631BD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C85ED1F6-1417-4DD8-9F0B-B522CDE30503}" type="pres">
      <dgm:prSet presAssocID="{A79E2A2D-7F2D-43CD-89C5-4F06702239C7}" presName="Accent1" presStyleCnt="0"/>
      <dgm:spPr/>
    </dgm:pt>
    <dgm:pt modelId="{C215277F-04B7-4D4C-9F84-0EFFD842F138}" type="pres">
      <dgm:prSet presAssocID="{A79E2A2D-7F2D-43CD-89C5-4F06702239C7}" presName="Accent" presStyleLbl="node1" presStyleIdx="0" presStyleCnt="3"/>
      <dgm:spPr/>
    </dgm:pt>
    <dgm:pt modelId="{DE40A598-37E1-4A8B-B30A-361891655E32}" type="pres">
      <dgm:prSet presAssocID="{A79E2A2D-7F2D-43CD-89C5-4F06702239C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9E66601F-5507-4159-89CD-FE8318C483CA}" type="pres">
      <dgm:prSet presAssocID="{3A128CF5-9AE7-4EAC-9485-E88F8BE77004}" presName="Accent2" presStyleCnt="0"/>
      <dgm:spPr/>
    </dgm:pt>
    <dgm:pt modelId="{2FC3E636-F654-4FD9-9124-AC22A7DF31E6}" type="pres">
      <dgm:prSet presAssocID="{3A128CF5-9AE7-4EAC-9485-E88F8BE77004}" presName="Accent" presStyleLbl="node1" presStyleIdx="1" presStyleCnt="3"/>
      <dgm:spPr/>
    </dgm:pt>
    <dgm:pt modelId="{FF94DD58-C0AC-4F2E-B336-D810E8C84263}" type="pres">
      <dgm:prSet presAssocID="{3A128CF5-9AE7-4EAC-9485-E88F8BE7700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2D7E4C0B-382B-42B1-A371-45C4C315ACE4}" type="pres">
      <dgm:prSet presAssocID="{3E974AE7-F6F7-44CE-AA7A-02FBDD58B1F1}" presName="Accent3" presStyleCnt="0"/>
      <dgm:spPr/>
    </dgm:pt>
    <dgm:pt modelId="{AB035BF1-C579-4598-9CB9-7022B8A78E0D}" type="pres">
      <dgm:prSet presAssocID="{3E974AE7-F6F7-44CE-AA7A-02FBDD58B1F1}" presName="Accent" presStyleLbl="node1" presStyleIdx="2" presStyleCnt="3"/>
      <dgm:spPr/>
    </dgm:pt>
    <dgm:pt modelId="{90083342-A34C-49F2-A9E2-A7E389073F00}" type="pres">
      <dgm:prSet presAssocID="{3E974AE7-F6F7-44CE-AA7A-02FBDD58B1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DEA8841A-7F97-4B12-B19D-7DBC9CCCA6CA}" type="presOf" srcId="{A79E2A2D-7F2D-43CD-89C5-4F06702239C7}" destId="{DE40A598-37E1-4A8B-B30A-361891655E32}" srcOrd="0" destOrd="0" presId="urn:microsoft.com/office/officeart/2009/layout/CircleArrowProcess"/>
    <dgm:cxn modelId="{D240A36B-F62A-4C70-9CAD-58226B0BD43D}" srcId="{E967B93F-BC7F-4FB4-BC87-6392A0B631BD}" destId="{3E974AE7-F6F7-44CE-AA7A-02FBDD58B1F1}" srcOrd="2" destOrd="0" parTransId="{0B1B9D87-069F-4C74-8A0B-950CD6773332}" sibTransId="{73096607-54D9-4500-9B80-0F6BD95D4725}"/>
    <dgm:cxn modelId="{801CC257-8EC3-43DF-8DA1-6CFC36AAD2A3}" srcId="{E967B93F-BC7F-4FB4-BC87-6392A0B631BD}" destId="{3A128CF5-9AE7-4EAC-9485-E88F8BE77004}" srcOrd="1" destOrd="0" parTransId="{8B28C7C3-F1D0-4BA1-9C4B-79E975C3D84A}" sibTransId="{6842B30A-4C8A-4177-9D91-676F7D95EFE3}"/>
    <dgm:cxn modelId="{157A1A7C-BF9C-4030-A3D2-FC015CDAB6FE}" srcId="{E967B93F-BC7F-4FB4-BC87-6392A0B631BD}" destId="{A79E2A2D-7F2D-43CD-89C5-4F06702239C7}" srcOrd="0" destOrd="0" parTransId="{80084990-0EF9-4F24-80B5-B857B4647FC3}" sibTransId="{56F09064-C6D9-41DF-9B01-CB0B167CEDEB}"/>
    <dgm:cxn modelId="{E919CC95-27B8-4C68-8343-831B7888018A}" type="presOf" srcId="{3A128CF5-9AE7-4EAC-9485-E88F8BE77004}" destId="{FF94DD58-C0AC-4F2E-B336-D810E8C84263}" srcOrd="0" destOrd="0" presId="urn:microsoft.com/office/officeart/2009/layout/CircleArrowProcess"/>
    <dgm:cxn modelId="{EAD55AA6-A136-4C50-8B79-CC6B400CC981}" type="presOf" srcId="{E967B93F-BC7F-4FB4-BC87-6392A0B631BD}" destId="{71406755-23F2-4109-BA41-146F988774CB}" srcOrd="0" destOrd="0" presId="urn:microsoft.com/office/officeart/2009/layout/CircleArrowProcess"/>
    <dgm:cxn modelId="{3F5E1DE0-0383-48CC-9203-6C9AD5C5267D}" type="presOf" srcId="{3E974AE7-F6F7-44CE-AA7A-02FBDD58B1F1}" destId="{90083342-A34C-49F2-A9E2-A7E389073F00}" srcOrd="0" destOrd="0" presId="urn:microsoft.com/office/officeart/2009/layout/CircleArrowProcess"/>
    <dgm:cxn modelId="{CF176182-E8A3-4225-A216-451BAF65A36F}" type="presParOf" srcId="{71406755-23F2-4109-BA41-146F988774CB}" destId="{C85ED1F6-1417-4DD8-9F0B-B522CDE30503}" srcOrd="0" destOrd="0" presId="urn:microsoft.com/office/officeart/2009/layout/CircleArrowProcess"/>
    <dgm:cxn modelId="{981AAF99-5CEA-4325-83DB-F7B976729878}" type="presParOf" srcId="{C85ED1F6-1417-4DD8-9F0B-B522CDE30503}" destId="{C215277F-04B7-4D4C-9F84-0EFFD842F138}" srcOrd="0" destOrd="0" presId="urn:microsoft.com/office/officeart/2009/layout/CircleArrowProcess"/>
    <dgm:cxn modelId="{0382EFEC-3211-418D-AAB6-6AFF1D404234}" type="presParOf" srcId="{71406755-23F2-4109-BA41-146F988774CB}" destId="{DE40A598-37E1-4A8B-B30A-361891655E32}" srcOrd="1" destOrd="0" presId="urn:microsoft.com/office/officeart/2009/layout/CircleArrowProcess"/>
    <dgm:cxn modelId="{34085CF2-92D4-41C8-B96D-6118C98C4461}" type="presParOf" srcId="{71406755-23F2-4109-BA41-146F988774CB}" destId="{9E66601F-5507-4159-89CD-FE8318C483CA}" srcOrd="2" destOrd="0" presId="urn:microsoft.com/office/officeart/2009/layout/CircleArrowProcess"/>
    <dgm:cxn modelId="{D96E6667-CF09-4104-9536-9507C1CD9F2F}" type="presParOf" srcId="{9E66601F-5507-4159-89CD-FE8318C483CA}" destId="{2FC3E636-F654-4FD9-9124-AC22A7DF31E6}" srcOrd="0" destOrd="0" presId="urn:microsoft.com/office/officeart/2009/layout/CircleArrowProcess"/>
    <dgm:cxn modelId="{723B5277-F8A3-4E9D-9B9C-D4ED33764805}" type="presParOf" srcId="{71406755-23F2-4109-BA41-146F988774CB}" destId="{FF94DD58-C0AC-4F2E-B336-D810E8C84263}" srcOrd="3" destOrd="0" presId="urn:microsoft.com/office/officeart/2009/layout/CircleArrowProcess"/>
    <dgm:cxn modelId="{521923C3-8CEE-4DAC-A3E3-20B272E47FEB}" type="presParOf" srcId="{71406755-23F2-4109-BA41-146F988774CB}" destId="{2D7E4C0B-382B-42B1-A371-45C4C315ACE4}" srcOrd="4" destOrd="0" presId="urn:microsoft.com/office/officeart/2009/layout/CircleArrowProcess"/>
    <dgm:cxn modelId="{952F4047-8EDB-431B-BC4C-DC8DB99F8EE8}" type="presParOf" srcId="{2D7E4C0B-382B-42B1-A371-45C4C315ACE4}" destId="{AB035BF1-C579-4598-9CB9-7022B8A78E0D}" srcOrd="0" destOrd="0" presId="urn:microsoft.com/office/officeart/2009/layout/CircleArrowProcess"/>
    <dgm:cxn modelId="{0FC46E51-8746-4B66-B716-83DA16C928C6}" type="presParOf" srcId="{71406755-23F2-4109-BA41-146F988774CB}" destId="{90083342-A34C-49F2-A9E2-A7E389073F0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67B93F-BC7F-4FB4-BC87-6392A0B631B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9E2A2D-7F2D-43CD-89C5-4F06702239C7}">
      <dgm:prSet phldrT="[Text]"/>
      <dgm:spPr/>
      <dgm:t>
        <a:bodyPr/>
        <a:lstStyle/>
        <a:p>
          <a:r>
            <a:rPr lang="sv-SE" dirty="0"/>
            <a:t>Sprint 1</a:t>
          </a:r>
          <a:endParaRPr lang="en-US" dirty="0"/>
        </a:p>
      </dgm:t>
    </dgm:pt>
    <dgm:pt modelId="{80084990-0EF9-4F24-80B5-B857B4647FC3}" type="parTrans" cxnId="{157A1A7C-BF9C-4030-A3D2-FC015CDAB6FE}">
      <dgm:prSet/>
      <dgm:spPr/>
      <dgm:t>
        <a:bodyPr/>
        <a:lstStyle/>
        <a:p>
          <a:endParaRPr lang="en-US"/>
        </a:p>
      </dgm:t>
    </dgm:pt>
    <dgm:pt modelId="{56F09064-C6D9-41DF-9B01-CB0B167CEDEB}" type="sibTrans" cxnId="{157A1A7C-BF9C-4030-A3D2-FC015CDAB6FE}">
      <dgm:prSet/>
      <dgm:spPr/>
      <dgm:t>
        <a:bodyPr/>
        <a:lstStyle/>
        <a:p>
          <a:endParaRPr lang="en-US"/>
        </a:p>
      </dgm:t>
    </dgm:pt>
    <dgm:pt modelId="{3E974AE7-F6F7-44CE-AA7A-02FBDD58B1F1}">
      <dgm:prSet phldrT="[Text]"/>
      <dgm:spPr/>
      <dgm:t>
        <a:bodyPr/>
        <a:lstStyle/>
        <a:p>
          <a:r>
            <a:rPr lang="sv-SE" dirty="0"/>
            <a:t>Sprint 3</a:t>
          </a:r>
          <a:endParaRPr lang="en-US" dirty="0"/>
        </a:p>
      </dgm:t>
    </dgm:pt>
    <dgm:pt modelId="{0B1B9D87-069F-4C74-8A0B-950CD6773332}" type="parTrans" cxnId="{D240A36B-F62A-4C70-9CAD-58226B0BD43D}">
      <dgm:prSet/>
      <dgm:spPr/>
      <dgm:t>
        <a:bodyPr/>
        <a:lstStyle/>
        <a:p>
          <a:endParaRPr lang="en-US"/>
        </a:p>
      </dgm:t>
    </dgm:pt>
    <dgm:pt modelId="{73096607-54D9-4500-9B80-0F6BD95D4725}" type="sibTrans" cxnId="{D240A36B-F62A-4C70-9CAD-58226B0BD43D}">
      <dgm:prSet/>
      <dgm:spPr/>
      <dgm:t>
        <a:bodyPr/>
        <a:lstStyle/>
        <a:p>
          <a:endParaRPr lang="en-US"/>
        </a:p>
      </dgm:t>
    </dgm:pt>
    <dgm:pt modelId="{3A128CF5-9AE7-4EAC-9485-E88F8BE77004}">
      <dgm:prSet phldrT="[Text]"/>
      <dgm:spPr/>
      <dgm:t>
        <a:bodyPr/>
        <a:lstStyle/>
        <a:p>
          <a:r>
            <a:rPr lang="sv-SE" dirty="0"/>
            <a:t>Sprint 2</a:t>
          </a:r>
          <a:endParaRPr lang="en-US" dirty="0"/>
        </a:p>
      </dgm:t>
    </dgm:pt>
    <dgm:pt modelId="{8B28C7C3-F1D0-4BA1-9C4B-79E975C3D84A}" type="parTrans" cxnId="{801CC257-8EC3-43DF-8DA1-6CFC36AAD2A3}">
      <dgm:prSet/>
      <dgm:spPr/>
      <dgm:t>
        <a:bodyPr/>
        <a:lstStyle/>
        <a:p>
          <a:endParaRPr lang="en-US"/>
        </a:p>
      </dgm:t>
    </dgm:pt>
    <dgm:pt modelId="{6842B30A-4C8A-4177-9D91-676F7D95EFE3}" type="sibTrans" cxnId="{801CC257-8EC3-43DF-8DA1-6CFC36AAD2A3}">
      <dgm:prSet/>
      <dgm:spPr/>
      <dgm:t>
        <a:bodyPr/>
        <a:lstStyle/>
        <a:p>
          <a:endParaRPr lang="en-US"/>
        </a:p>
      </dgm:t>
    </dgm:pt>
    <dgm:pt modelId="{71406755-23F2-4109-BA41-146F988774CB}" type="pres">
      <dgm:prSet presAssocID="{E967B93F-BC7F-4FB4-BC87-6392A0B631BD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C85ED1F6-1417-4DD8-9F0B-B522CDE30503}" type="pres">
      <dgm:prSet presAssocID="{A79E2A2D-7F2D-43CD-89C5-4F06702239C7}" presName="Accent1" presStyleCnt="0"/>
      <dgm:spPr/>
    </dgm:pt>
    <dgm:pt modelId="{C215277F-04B7-4D4C-9F84-0EFFD842F138}" type="pres">
      <dgm:prSet presAssocID="{A79E2A2D-7F2D-43CD-89C5-4F06702239C7}" presName="Accent" presStyleLbl="node1" presStyleIdx="0" presStyleCnt="3"/>
      <dgm:spPr/>
    </dgm:pt>
    <dgm:pt modelId="{DE40A598-37E1-4A8B-B30A-361891655E32}" type="pres">
      <dgm:prSet presAssocID="{A79E2A2D-7F2D-43CD-89C5-4F06702239C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9E66601F-5507-4159-89CD-FE8318C483CA}" type="pres">
      <dgm:prSet presAssocID="{3A128CF5-9AE7-4EAC-9485-E88F8BE77004}" presName="Accent2" presStyleCnt="0"/>
      <dgm:spPr/>
    </dgm:pt>
    <dgm:pt modelId="{2FC3E636-F654-4FD9-9124-AC22A7DF31E6}" type="pres">
      <dgm:prSet presAssocID="{3A128CF5-9AE7-4EAC-9485-E88F8BE77004}" presName="Accent" presStyleLbl="node1" presStyleIdx="1" presStyleCnt="3"/>
      <dgm:spPr/>
    </dgm:pt>
    <dgm:pt modelId="{FF94DD58-C0AC-4F2E-B336-D810E8C84263}" type="pres">
      <dgm:prSet presAssocID="{3A128CF5-9AE7-4EAC-9485-E88F8BE7700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2D7E4C0B-382B-42B1-A371-45C4C315ACE4}" type="pres">
      <dgm:prSet presAssocID="{3E974AE7-F6F7-44CE-AA7A-02FBDD58B1F1}" presName="Accent3" presStyleCnt="0"/>
      <dgm:spPr/>
    </dgm:pt>
    <dgm:pt modelId="{AB035BF1-C579-4598-9CB9-7022B8A78E0D}" type="pres">
      <dgm:prSet presAssocID="{3E974AE7-F6F7-44CE-AA7A-02FBDD58B1F1}" presName="Accent" presStyleLbl="node1" presStyleIdx="2" presStyleCnt="3"/>
      <dgm:spPr/>
    </dgm:pt>
    <dgm:pt modelId="{90083342-A34C-49F2-A9E2-A7E389073F00}" type="pres">
      <dgm:prSet presAssocID="{3E974AE7-F6F7-44CE-AA7A-02FBDD58B1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103B3A60-C213-4827-853E-FA5096CF201C}" type="presOf" srcId="{3E974AE7-F6F7-44CE-AA7A-02FBDD58B1F1}" destId="{90083342-A34C-49F2-A9E2-A7E389073F00}" srcOrd="0" destOrd="0" presId="urn:microsoft.com/office/officeart/2009/layout/CircleArrowProcess"/>
    <dgm:cxn modelId="{3F38DC68-3BC1-4923-B0DA-6ABFD5E441E6}" type="presOf" srcId="{3A128CF5-9AE7-4EAC-9485-E88F8BE77004}" destId="{FF94DD58-C0AC-4F2E-B336-D810E8C84263}" srcOrd="0" destOrd="0" presId="urn:microsoft.com/office/officeart/2009/layout/CircleArrowProcess"/>
    <dgm:cxn modelId="{D240A36B-F62A-4C70-9CAD-58226B0BD43D}" srcId="{E967B93F-BC7F-4FB4-BC87-6392A0B631BD}" destId="{3E974AE7-F6F7-44CE-AA7A-02FBDD58B1F1}" srcOrd="2" destOrd="0" parTransId="{0B1B9D87-069F-4C74-8A0B-950CD6773332}" sibTransId="{73096607-54D9-4500-9B80-0F6BD95D4725}"/>
    <dgm:cxn modelId="{801CC257-8EC3-43DF-8DA1-6CFC36AAD2A3}" srcId="{E967B93F-BC7F-4FB4-BC87-6392A0B631BD}" destId="{3A128CF5-9AE7-4EAC-9485-E88F8BE77004}" srcOrd="1" destOrd="0" parTransId="{8B28C7C3-F1D0-4BA1-9C4B-79E975C3D84A}" sibTransId="{6842B30A-4C8A-4177-9D91-676F7D95EFE3}"/>
    <dgm:cxn modelId="{157A1A7C-BF9C-4030-A3D2-FC015CDAB6FE}" srcId="{E967B93F-BC7F-4FB4-BC87-6392A0B631BD}" destId="{A79E2A2D-7F2D-43CD-89C5-4F06702239C7}" srcOrd="0" destOrd="0" parTransId="{80084990-0EF9-4F24-80B5-B857B4647FC3}" sibTransId="{56F09064-C6D9-41DF-9B01-CB0B167CEDEB}"/>
    <dgm:cxn modelId="{2819B5DB-1C08-447F-82FA-A53AB9AA54A5}" type="presOf" srcId="{A79E2A2D-7F2D-43CD-89C5-4F06702239C7}" destId="{DE40A598-37E1-4A8B-B30A-361891655E32}" srcOrd="0" destOrd="0" presId="urn:microsoft.com/office/officeart/2009/layout/CircleArrowProcess"/>
    <dgm:cxn modelId="{278F84EA-CF0B-414C-B45F-94E89A5CD16B}" type="presOf" srcId="{E967B93F-BC7F-4FB4-BC87-6392A0B631BD}" destId="{71406755-23F2-4109-BA41-146F988774CB}" srcOrd="0" destOrd="0" presId="urn:microsoft.com/office/officeart/2009/layout/CircleArrowProcess"/>
    <dgm:cxn modelId="{A8EAE903-A8CE-4773-BB2B-45A11FE2157D}" type="presParOf" srcId="{71406755-23F2-4109-BA41-146F988774CB}" destId="{C85ED1F6-1417-4DD8-9F0B-B522CDE30503}" srcOrd="0" destOrd="0" presId="urn:microsoft.com/office/officeart/2009/layout/CircleArrowProcess"/>
    <dgm:cxn modelId="{5E39C4BD-E42F-4FDB-A0E9-1E3DEDD2CB3A}" type="presParOf" srcId="{C85ED1F6-1417-4DD8-9F0B-B522CDE30503}" destId="{C215277F-04B7-4D4C-9F84-0EFFD842F138}" srcOrd="0" destOrd="0" presId="urn:microsoft.com/office/officeart/2009/layout/CircleArrowProcess"/>
    <dgm:cxn modelId="{3AD4A5DD-ADC8-48E7-BF40-3415A2B5657A}" type="presParOf" srcId="{71406755-23F2-4109-BA41-146F988774CB}" destId="{DE40A598-37E1-4A8B-B30A-361891655E32}" srcOrd="1" destOrd="0" presId="urn:microsoft.com/office/officeart/2009/layout/CircleArrowProcess"/>
    <dgm:cxn modelId="{CA3A4E8E-3EC5-4165-AFBA-28A666BC406E}" type="presParOf" srcId="{71406755-23F2-4109-BA41-146F988774CB}" destId="{9E66601F-5507-4159-89CD-FE8318C483CA}" srcOrd="2" destOrd="0" presId="urn:microsoft.com/office/officeart/2009/layout/CircleArrowProcess"/>
    <dgm:cxn modelId="{D3F5D002-2303-4703-AEBA-145CBEA91D93}" type="presParOf" srcId="{9E66601F-5507-4159-89CD-FE8318C483CA}" destId="{2FC3E636-F654-4FD9-9124-AC22A7DF31E6}" srcOrd="0" destOrd="0" presId="urn:microsoft.com/office/officeart/2009/layout/CircleArrowProcess"/>
    <dgm:cxn modelId="{FC1B4DFB-D9FF-457E-8E1A-0FBBC5666420}" type="presParOf" srcId="{71406755-23F2-4109-BA41-146F988774CB}" destId="{FF94DD58-C0AC-4F2E-B336-D810E8C84263}" srcOrd="3" destOrd="0" presId="urn:microsoft.com/office/officeart/2009/layout/CircleArrowProcess"/>
    <dgm:cxn modelId="{79B4FA63-4A24-4924-9C81-E160876AAF15}" type="presParOf" srcId="{71406755-23F2-4109-BA41-146F988774CB}" destId="{2D7E4C0B-382B-42B1-A371-45C4C315ACE4}" srcOrd="4" destOrd="0" presId="urn:microsoft.com/office/officeart/2009/layout/CircleArrowProcess"/>
    <dgm:cxn modelId="{9B374883-B783-4184-86B4-9B470857C963}" type="presParOf" srcId="{2D7E4C0B-382B-42B1-A371-45C4C315ACE4}" destId="{AB035BF1-C579-4598-9CB9-7022B8A78E0D}" srcOrd="0" destOrd="0" presId="urn:microsoft.com/office/officeart/2009/layout/CircleArrowProcess"/>
    <dgm:cxn modelId="{F1A7C5B6-9ECD-43C6-9C46-22DB506C0F8D}" type="presParOf" srcId="{71406755-23F2-4109-BA41-146F988774CB}" destId="{90083342-A34C-49F2-A9E2-A7E389073F0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967B93F-BC7F-4FB4-BC87-6392A0B631B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9E2A2D-7F2D-43CD-89C5-4F06702239C7}">
      <dgm:prSet phldrT="[Text]"/>
      <dgm:spPr/>
      <dgm:t>
        <a:bodyPr/>
        <a:lstStyle/>
        <a:p>
          <a:r>
            <a:rPr lang="sv-SE" dirty="0"/>
            <a:t>Sprint 1</a:t>
          </a:r>
          <a:endParaRPr lang="en-US" dirty="0"/>
        </a:p>
      </dgm:t>
    </dgm:pt>
    <dgm:pt modelId="{80084990-0EF9-4F24-80B5-B857B4647FC3}" type="parTrans" cxnId="{157A1A7C-BF9C-4030-A3D2-FC015CDAB6FE}">
      <dgm:prSet/>
      <dgm:spPr/>
      <dgm:t>
        <a:bodyPr/>
        <a:lstStyle/>
        <a:p>
          <a:endParaRPr lang="en-US"/>
        </a:p>
      </dgm:t>
    </dgm:pt>
    <dgm:pt modelId="{56F09064-C6D9-41DF-9B01-CB0B167CEDEB}" type="sibTrans" cxnId="{157A1A7C-BF9C-4030-A3D2-FC015CDAB6FE}">
      <dgm:prSet/>
      <dgm:spPr/>
      <dgm:t>
        <a:bodyPr/>
        <a:lstStyle/>
        <a:p>
          <a:endParaRPr lang="en-US"/>
        </a:p>
      </dgm:t>
    </dgm:pt>
    <dgm:pt modelId="{3E974AE7-F6F7-44CE-AA7A-02FBDD58B1F1}">
      <dgm:prSet phldrT="[Text]"/>
      <dgm:spPr/>
      <dgm:t>
        <a:bodyPr/>
        <a:lstStyle/>
        <a:p>
          <a:r>
            <a:rPr lang="sv-SE" dirty="0"/>
            <a:t>Sprint 3</a:t>
          </a:r>
          <a:endParaRPr lang="en-US" dirty="0"/>
        </a:p>
      </dgm:t>
    </dgm:pt>
    <dgm:pt modelId="{0B1B9D87-069F-4C74-8A0B-950CD6773332}" type="parTrans" cxnId="{D240A36B-F62A-4C70-9CAD-58226B0BD43D}">
      <dgm:prSet/>
      <dgm:spPr/>
      <dgm:t>
        <a:bodyPr/>
        <a:lstStyle/>
        <a:p>
          <a:endParaRPr lang="en-US"/>
        </a:p>
      </dgm:t>
    </dgm:pt>
    <dgm:pt modelId="{73096607-54D9-4500-9B80-0F6BD95D4725}" type="sibTrans" cxnId="{D240A36B-F62A-4C70-9CAD-58226B0BD43D}">
      <dgm:prSet/>
      <dgm:spPr/>
      <dgm:t>
        <a:bodyPr/>
        <a:lstStyle/>
        <a:p>
          <a:endParaRPr lang="en-US"/>
        </a:p>
      </dgm:t>
    </dgm:pt>
    <dgm:pt modelId="{3A128CF5-9AE7-4EAC-9485-E88F8BE77004}">
      <dgm:prSet phldrT="[Text]"/>
      <dgm:spPr/>
      <dgm:t>
        <a:bodyPr/>
        <a:lstStyle/>
        <a:p>
          <a:r>
            <a:rPr lang="sv-SE" dirty="0"/>
            <a:t>Sprint 2</a:t>
          </a:r>
          <a:endParaRPr lang="en-US" dirty="0"/>
        </a:p>
      </dgm:t>
    </dgm:pt>
    <dgm:pt modelId="{8B28C7C3-F1D0-4BA1-9C4B-79E975C3D84A}" type="parTrans" cxnId="{801CC257-8EC3-43DF-8DA1-6CFC36AAD2A3}">
      <dgm:prSet/>
      <dgm:spPr/>
      <dgm:t>
        <a:bodyPr/>
        <a:lstStyle/>
        <a:p>
          <a:endParaRPr lang="en-US"/>
        </a:p>
      </dgm:t>
    </dgm:pt>
    <dgm:pt modelId="{6842B30A-4C8A-4177-9D91-676F7D95EFE3}" type="sibTrans" cxnId="{801CC257-8EC3-43DF-8DA1-6CFC36AAD2A3}">
      <dgm:prSet/>
      <dgm:spPr/>
      <dgm:t>
        <a:bodyPr/>
        <a:lstStyle/>
        <a:p>
          <a:endParaRPr lang="en-US"/>
        </a:p>
      </dgm:t>
    </dgm:pt>
    <dgm:pt modelId="{71406755-23F2-4109-BA41-146F988774CB}" type="pres">
      <dgm:prSet presAssocID="{E967B93F-BC7F-4FB4-BC87-6392A0B631BD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C85ED1F6-1417-4DD8-9F0B-B522CDE30503}" type="pres">
      <dgm:prSet presAssocID="{A79E2A2D-7F2D-43CD-89C5-4F06702239C7}" presName="Accent1" presStyleCnt="0"/>
      <dgm:spPr/>
    </dgm:pt>
    <dgm:pt modelId="{C215277F-04B7-4D4C-9F84-0EFFD842F138}" type="pres">
      <dgm:prSet presAssocID="{A79E2A2D-7F2D-43CD-89C5-4F06702239C7}" presName="Accent" presStyleLbl="node1" presStyleIdx="0" presStyleCnt="3"/>
      <dgm:spPr/>
    </dgm:pt>
    <dgm:pt modelId="{DE40A598-37E1-4A8B-B30A-361891655E32}" type="pres">
      <dgm:prSet presAssocID="{A79E2A2D-7F2D-43CD-89C5-4F06702239C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9E66601F-5507-4159-89CD-FE8318C483CA}" type="pres">
      <dgm:prSet presAssocID="{3A128CF5-9AE7-4EAC-9485-E88F8BE77004}" presName="Accent2" presStyleCnt="0"/>
      <dgm:spPr/>
    </dgm:pt>
    <dgm:pt modelId="{2FC3E636-F654-4FD9-9124-AC22A7DF31E6}" type="pres">
      <dgm:prSet presAssocID="{3A128CF5-9AE7-4EAC-9485-E88F8BE77004}" presName="Accent" presStyleLbl="node1" presStyleIdx="1" presStyleCnt="3"/>
      <dgm:spPr/>
    </dgm:pt>
    <dgm:pt modelId="{FF94DD58-C0AC-4F2E-B336-D810E8C84263}" type="pres">
      <dgm:prSet presAssocID="{3A128CF5-9AE7-4EAC-9485-E88F8BE7700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2D7E4C0B-382B-42B1-A371-45C4C315ACE4}" type="pres">
      <dgm:prSet presAssocID="{3E974AE7-F6F7-44CE-AA7A-02FBDD58B1F1}" presName="Accent3" presStyleCnt="0"/>
      <dgm:spPr/>
    </dgm:pt>
    <dgm:pt modelId="{AB035BF1-C579-4598-9CB9-7022B8A78E0D}" type="pres">
      <dgm:prSet presAssocID="{3E974AE7-F6F7-44CE-AA7A-02FBDD58B1F1}" presName="Accent" presStyleLbl="node1" presStyleIdx="2" presStyleCnt="3"/>
      <dgm:spPr/>
    </dgm:pt>
    <dgm:pt modelId="{90083342-A34C-49F2-A9E2-A7E389073F00}" type="pres">
      <dgm:prSet presAssocID="{3E974AE7-F6F7-44CE-AA7A-02FBDD58B1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DAA54803-BAA8-46A2-B693-8800EEF81E2D}" type="presOf" srcId="{3A128CF5-9AE7-4EAC-9485-E88F8BE77004}" destId="{FF94DD58-C0AC-4F2E-B336-D810E8C84263}" srcOrd="0" destOrd="0" presId="urn:microsoft.com/office/officeart/2009/layout/CircleArrowProcess"/>
    <dgm:cxn modelId="{D92D1413-62FC-4A92-B658-FA81F646084F}" type="presOf" srcId="{E967B93F-BC7F-4FB4-BC87-6392A0B631BD}" destId="{71406755-23F2-4109-BA41-146F988774CB}" srcOrd="0" destOrd="0" presId="urn:microsoft.com/office/officeart/2009/layout/CircleArrowProcess"/>
    <dgm:cxn modelId="{D240A36B-F62A-4C70-9CAD-58226B0BD43D}" srcId="{E967B93F-BC7F-4FB4-BC87-6392A0B631BD}" destId="{3E974AE7-F6F7-44CE-AA7A-02FBDD58B1F1}" srcOrd="2" destOrd="0" parTransId="{0B1B9D87-069F-4C74-8A0B-950CD6773332}" sibTransId="{73096607-54D9-4500-9B80-0F6BD95D4725}"/>
    <dgm:cxn modelId="{801CC257-8EC3-43DF-8DA1-6CFC36AAD2A3}" srcId="{E967B93F-BC7F-4FB4-BC87-6392A0B631BD}" destId="{3A128CF5-9AE7-4EAC-9485-E88F8BE77004}" srcOrd="1" destOrd="0" parTransId="{8B28C7C3-F1D0-4BA1-9C4B-79E975C3D84A}" sibTransId="{6842B30A-4C8A-4177-9D91-676F7D95EFE3}"/>
    <dgm:cxn modelId="{157A1A7C-BF9C-4030-A3D2-FC015CDAB6FE}" srcId="{E967B93F-BC7F-4FB4-BC87-6392A0B631BD}" destId="{A79E2A2D-7F2D-43CD-89C5-4F06702239C7}" srcOrd="0" destOrd="0" parTransId="{80084990-0EF9-4F24-80B5-B857B4647FC3}" sibTransId="{56F09064-C6D9-41DF-9B01-CB0B167CEDEB}"/>
    <dgm:cxn modelId="{F6128391-6C10-4DB8-8E61-FB636FA7803B}" type="presOf" srcId="{A79E2A2D-7F2D-43CD-89C5-4F06702239C7}" destId="{DE40A598-37E1-4A8B-B30A-361891655E32}" srcOrd="0" destOrd="0" presId="urn:microsoft.com/office/officeart/2009/layout/CircleArrowProcess"/>
    <dgm:cxn modelId="{0CF490D5-4FC5-4FD2-80CA-22AC293CC9C5}" type="presOf" srcId="{3E974AE7-F6F7-44CE-AA7A-02FBDD58B1F1}" destId="{90083342-A34C-49F2-A9E2-A7E389073F00}" srcOrd="0" destOrd="0" presId="urn:microsoft.com/office/officeart/2009/layout/CircleArrowProcess"/>
    <dgm:cxn modelId="{02AEF925-D09B-4AE5-AB07-5090D9B2AF66}" type="presParOf" srcId="{71406755-23F2-4109-BA41-146F988774CB}" destId="{C85ED1F6-1417-4DD8-9F0B-B522CDE30503}" srcOrd="0" destOrd="0" presId="urn:microsoft.com/office/officeart/2009/layout/CircleArrowProcess"/>
    <dgm:cxn modelId="{02284FAC-3C1A-4BBB-A07D-5028EEF9C545}" type="presParOf" srcId="{C85ED1F6-1417-4DD8-9F0B-B522CDE30503}" destId="{C215277F-04B7-4D4C-9F84-0EFFD842F138}" srcOrd="0" destOrd="0" presId="urn:microsoft.com/office/officeart/2009/layout/CircleArrowProcess"/>
    <dgm:cxn modelId="{262A2359-396F-4B4C-9A19-09B22DF2AB3F}" type="presParOf" srcId="{71406755-23F2-4109-BA41-146F988774CB}" destId="{DE40A598-37E1-4A8B-B30A-361891655E32}" srcOrd="1" destOrd="0" presId="urn:microsoft.com/office/officeart/2009/layout/CircleArrowProcess"/>
    <dgm:cxn modelId="{14C32E7B-35DD-4DA6-86DF-6E8793909147}" type="presParOf" srcId="{71406755-23F2-4109-BA41-146F988774CB}" destId="{9E66601F-5507-4159-89CD-FE8318C483CA}" srcOrd="2" destOrd="0" presId="urn:microsoft.com/office/officeart/2009/layout/CircleArrowProcess"/>
    <dgm:cxn modelId="{F53A985C-BE09-48F4-85B0-61A817A95930}" type="presParOf" srcId="{9E66601F-5507-4159-89CD-FE8318C483CA}" destId="{2FC3E636-F654-4FD9-9124-AC22A7DF31E6}" srcOrd="0" destOrd="0" presId="urn:microsoft.com/office/officeart/2009/layout/CircleArrowProcess"/>
    <dgm:cxn modelId="{DD4E4187-57E3-4D71-92B5-D418125294ED}" type="presParOf" srcId="{71406755-23F2-4109-BA41-146F988774CB}" destId="{FF94DD58-C0AC-4F2E-B336-D810E8C84263}" srcOrd="3" destOrd="0" presId="urn:microsoft.com/office/officeart/2009/layout/CircleArrowProcess"/>
    <dgm:cxn modelId="{F7E08DD6-AF69-410B-8F16-34D8A3D27187}" type="presParOf" srcId="{71406755-23F2-4109-BA41-146F988774CB}" destId="{2D7E4C0B-382B-42B1-A371-45C4C315ACE4}" srcOrd="4" destOrd="0" presId="urn:microsoft.com/office/officeart/2009/layout/CircleArrowProcess"/>
    <dgm:cxn modelId="{83AC421F-1F2F-4B14-BA60-A432F3158488}" type="presParOf" srcId="{2D7E4C0B-382B-42B1-A371-45C4C315ACE4}" destId="{AB035BF1-C579-4598-9CB9-7022B8A78E0D}" srcOrd="0" destOrd="0" presId="urn:microsoft.com/office/officeart/2009/layout/CircleArrowProcess"/>
    <dgm:cxn modelId="{8967CA08-5474-4F44-AA2F-CD2E68C0B679}" type="presParOf" srcId="{71406755-23F2-4109-BA41-146F988774CB}" destId="{90083342-A34C-49F2-A9E2-A7E389073F0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277F-04B7-4D4C-9F84-0EFFD842F13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A598-37E1-4A8B-B30A-361891655E3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1</a:t>
          </a:r>
          <a:endParaRPr lang="en-US" sz="3500" kern="1200" dirty="0"/>
        </a:p>
      </dsp:txBody>
      <dsp:txXfrm>
        <a:off x="3698614" y="941764"/>
        <a:ext cx="1449298" cy="724475"/>
      </dsp:txXfrm>
    </dsp:sp>
    <dsp:sp modelId="{2FC3E636-F654-4FD9-9124-AC22A7DF31E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DD58-C0AC-4F2E-B336-D810E8C84263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2</a:t>
          </a:r>
          <a:endParaRPr lang="en-US" sz="3500" kern="1200" dirty="0"/>
        </a:p>
      </dsp:txBody>
      <dsp:txXfrm>
        <a:off x="2977148" y="2449237"/>
        <a:ext cx="1449298" cy="724475"/>
      </dsp:txXfrm>
    </dsp:sp>
    <dsp:sp modelId="{AB035BF1-C579-4598-9CB9-7022B8A78E0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3342-A34C-49F2-A9E2-A7E389073F00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3</a:t>
          </a:r>
          <a:endParaRPr lang="en-US" sz="3500" kern="1200" dirty="0"/>
        </a:p>
      </dsp:txBody>
      <dsp:txXfrm>
        <a:off x="3702042" y="3958878"/>
        <a:ext cx="1449298" cy="7244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277F-04B7-4D4C-9F84-0EFFD842F13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A598-37E1-4A8B-B30A-361891655E3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1</a:t>
          </a:r>
          <a:endParaRPr lang="en-US" sz="3500" kern="1200" dirty="0"/>
        </a:p>
      </dsp:txBody>
      <dsp:txXfrm>
        <a:off x="3698614" y="941764"/>
        <a:ext cx="1449298" cy="724475"/>
      </dsp:txXfrm>
    </dsp:sp>
    <dsp:sp modelId="{2FC3E636-F654-4FD9-9124-AC22A7DF31E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DD58-C0AC-4F2E-B336-D810E8C84263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2</a:t>
          </a:r>
          <a:endParaRPr lang="en-US" sz="3500" kern="1200" dirty="0"/>
        </a:p>
      </dsp:txBody>
      <dsp:txXfrm>
        <a:off x="2977148" y="2449237"/>
        <a:ext cx="1449298" cy="724475"/>
      </dsp:txXfrm>
    </dsp:sp>
    <dsp:sp modelId="{AB035BF1-C579-4598-9CB9-7022B8A78E0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3342-A34C-49F2-A9E2-A7E389073F00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3</a:t>
          </a:r>
          <a:endParaRPr lang="en-US" sz="3500" kern="1200" dirty="0"/>
        </a:p>
      </dsp:txBody>
      <dsp:txXfrm>
        <a:off x="3702042" y="3958878"/>
        <a:ext cx="1449298" cy="7244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277F-04B7-4D4C-9F84-0EFFD842F13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A598-37E1-4A8B-B30A-361891655E3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1</a:t>
          </a:r>
          <a:endParaRPr lang="en-US" sz="3500" kern="1200" dirty="0"/>
        </a:p>
      </dsp:txBody>
      <dsp:txXfrm>
        <a:off x="3698614" y="941764"/>
        <a:ext cx="1449298" cy="724475"/>
      </dsp:txXfrm>
    </dsp:sp>
    <dsp:sp modelId="{2FC3E636-F654-4FD9-9124-AC22A7DF31E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DD58-C0AC-4F2E-B336-D810E8C84263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2</a:t>
          </a:r>
          <a:endParaRPr lang="en-US" sz="3500" kern="1200" dirty="0"/>
        </a:p>
      </dsp:txBody>
      <dsp:txXfrm>
        <a:off x="2977148" y="2449237"/>
        <a:ext cx="1449298" cy="724475"/>
      </dsp:txXfrm>
    </dsp:sp>
    <dsp:sp modelId="{AB035BF1-C579-4598-9CB9-7022B8A78E0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3342-A34C-49F2-A9E2-A7E389073F00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3</a:t>
          </a:r>
          <a:endParaRPr lang="en-US" sz="3500" kern="1200" dirty="0"/>
        </a:p>
      </dsp:txBody>
      <dsp:txXfrm>
        <a:off x="3702042" y="3958878"/>
        <a:ext cx="1449298" cy="7244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277F-04B7-4D4C-9F84-0EFFD842F13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A598-37E1-4A8B-B30A-361891655E3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1</a:t>
          </a:r>
          <a:endParaRPr lang="en-US" sz="3500" kern="1200" dirty="0"/>
        </a:p>
      </dsp:txBody>
      <dsp:txXfrm>
        <a:off x="3698614" y="941764"/>
        <a:ext cx="1449298" cy="724475"/>
      </dsp:txXfrm>
    </dsp:sp>
    <dsp:sp modelId="{2FC3E636-F654-4FD9-9124-AC22A7DF31E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DD58-C0AC-4F2E-B336-D810E8C84263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2</a:t>
          </a:r>
          <a:endParaRPr lang="en-US" sz="3500" kern="1200" dirty="0"/>
        </a:p>
      </dsp:txBody>
      <dsp:txXfrm>
        <a:off x="2977148" y="2449237"/>
        <a:ext cx="1449298" cy="724475"/>
      </dsp:txXfrm>
    </dsp:sp>
    <dsp:sp modelId="{AB035BF1-C579-4598-9CB9-7022B8A78E0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3342-A34C-49F2-A9E2-A7E389073F00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3</a:t>
          </a:r>
          <a:endParaRPr lang="en-US" sz="3500" kern="1200" dirty="0"/>
        </a:p>
      </dsp:txBody>
      <dsp:txXfrm>
        <a:off x="3702042" y="3958878"/>
        <a:ext cx="1449298" cy="7244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09996-FD0E-4D06-9105-CA4D02CD1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5C0B2-8A4C-4F8A-950C-1720ED26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EBE98-590E-4431-AB5E-9B0B41A8A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9E9AE-9DD9-4CDB-BB86-1AAC9BD03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A9CAB-8CD4-4C79-BA87-3E9312D0C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42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AC031-47FD-42F7-98FD-EF67FAFD8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0540A-38C9-42A6-88EE-93C27F9CF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A4C03-528E-42F3-B006-6C00F986D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875F2-E3C5-4AE4-A309-0392C9C66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01938-1E8B-4CBD-ADCC-73C8496F4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44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24AD40-9F90-441E-B3CD-06BCD4159D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361D9-50A9-49B2-AADE-3827E420C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2F958-0D54-4BDA-999D-E0C058886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C878B-2A4A-49CD-99FF-A2D91560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F18DB-03CB-4B93-A607-07373FEC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4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510DB-06DE-4AAA-BDD8-FA07F2218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39ADC-B421-43D0-BE43-47DFF5BFD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7D97A-A3BB-44A1-806C-A8AD62C72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AD42F-6AB4-4248-AC38-9039155A9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A2A62-D7C3-461A-B4FA-673F07E09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46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C2B89-DE66-4A09-A1A8-0B5FBF95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D882E-A08F-4FF3-887F-2701DD1A3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D4AEF-2DAD-4E82-9A3B-1B5493C84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F1357-D870-47CC-BEB9-41F9B9A25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956B2-B0C5-4472-92F3-5D4EECF7B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2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FB98B-058E-4646-B2D2-41B744B1A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D61E-3276-408C-A6CF-DBCFECD13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32ADE-FE92-459B-9667-7D3E3CEAC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C3425-1D21-4103-982C-CBB3F2453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9BAC1-E5E4-4AE3-AB13-1C2026A99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CF1CA-09C2-4A33-B916-07E421F33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3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25347-21FB-44DF-B884-E37BC9F39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CB843-1A4E-484E-BFFD-E5A33AA5A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02C9B-AE8D-4BC0-BA1A-C5E20BCD7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27FDF8-B188-4B1D-8742-7E0AA837AA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A95380-C50D-4E52-B728-84873FB27C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C33C57-B7A8-4001-A94F-EA1EDCAC6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445291-F30E-4913-B074-8D1F2B0BE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7A2067-EF69-45A2-897C-EC9B3020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14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7FFA4-EBF8-4ED7-B54B-F14702E8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02E21-09EB-46F5-9088-2AE3AC08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6BC8B5-5449-4D2A-8497-FFC8B77B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D3CBB2-19BF-40F9-83B8-566D1EAB7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9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0D7943-B554-4E88-86D3-37CE1D6FC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A0A29A-95E2-4A43-9A62-DA676D2B1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3AC5F-3B81-45A4-9505-752A3975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98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AA10F-A3F0-4FF5-86C2-B3E7658E4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F4306-E7D1-4D7A-84BC-F0BCE1518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EE7CF5-887D-49EC-9D20-69E2FB1A1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FAEBD-A045-4A8C-878A-36EC8925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11E4C-81E3-45AD-8F0A-FF48107D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440E9-F4F2-4D20-A061-BB4A4DC64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4EE26-126E-4E97-BF36-9F1DCD972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7A8E82-AF17-438E-98D9-5C3489248F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DEB40-38F9-4310-AFB2-610843E37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78A07-219B-4178-A5CE-EC09127A3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6F62C-9928-41E5-8044-CC305A401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D2BB-92BB-4DDD-81C8-6617E54E1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4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7D838B-B41F-4FCE-8E52-9F72F4E6B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521DE-86A0-4F35-9D33-DE3297EF3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1F5AF-9B49-4031-B5E1-414FE2356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ABD52-BF91-4CCE-9EEC-6A02225A646E}" type="datetimeFigureOut">
              <a:rPr lang="en-US" smtClean="0"/>
              <a:t>2017-12-23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B538C-FB52-488D-A23A-B0EA26045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7A0F4-E59F-4A9A-90B5-40AD161A4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07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://en.m.wikipedia.org/wiki/file:magnifying_glass_icon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&amp;ehk=hl73AwR7GIxu"/><Relationship Id="rId5" Type="http://schemas.openxmlformats.org/officeDocument/2006/relationships/hyperlink" Target="http://www.giannicoladeantoniis.com/2011/04/6-must-see-negotiation-movie-clips-by.html" TargetMode="External"/><Relationship Id="rId4" Type="http://schemas.openxmlformats.org/officeDocument/2006/relationships/image" Target="../media/image3.jpg&amp;ehk=ga8u90qALUNVK6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5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5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FC191C5-FA04-4B6A-890B-39B4A66DFC1D}"/>
              </a:ext>
            </a:extLst>
          </p:cNvPr>
          <p:cNvSpPr/>
          <p:nvPr/>
        </p:nvSpPr>
        <p:spPr>
          <a:xfrm>
            <a:off x="4290882" y="6384594"/>
            <a:ext cx="1227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team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88DBF0-1CBF-432D-ABF5-C3B72583CCBD}"/>
              </a:ext>
            </a:extLst>
          </p:cNvPr>
          <p:cNvSpPr/>
          <p:nvPr/>
        </p:nvSpPr>
        <p:spPr>
          <a:xfrm>
            <a:off x="4301691" y="4442793"/>
            <a:ext cx="880981" cy="1927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231BCA-7ABC-4F19-9161-5A02A16DD524}"/>
              </a:ext>
            </a:extLst>
          </p:cNvPr>
          <p:cNvSpPr/>
          <p:nvPr/>
        </p:nvSpPr>
        <p:spPr>
          <a:xfrm>
            <a:off x="5182672" y="4450362"/>
            <a:ext cx="1655739" cy="19197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1255F3-A5EA-4758-9469-30B2086D3E91}"/>
              </a:ext>
            </a:extLst>
          </p:cNvPr>
          <p:cNvSpPr/>
          <p:nvPr/>
        </p:nvSpPr>
        <p:spPr>
          <a:xfrm>
            <a:off x="6838411" y="4450362"/>
            <a:ext cx="880981" cy="1927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61F991B1-26AE-44CD-BECD-7874DC212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750" y="4981933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9">
            <a:extLst>
              <a:ext uri="{FF2B5EF4-FFF2-40B4-BE49-F238E27FC236}">
                <a16:creationId xmlns:a16="http://schemas.microsoft.com/office/drawing/2014/main" id="{C9F0EEA1-9F31-4557-BFDA-475C767CF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189" y="3967581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9">
            <a:extLst>
              <a:ext uri="{FF2B5EF4-FFF2-40B4-BE49-F238E27FC236}">
                <a16:creationId xmlns:a16="http://schemas.microsoft.com/office/drawing/2014/main" id="{037940A9-EC14-46F4-AEBF-4C4350B9F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430" y="5595645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9">
            <a:extLst>
              <a:ext uri="{FF2B5EF4-FFF2-40B4-BE49-F238E27FC236}">
                <a16:creationId xmlns:a16="http://schemas.microsoft.com/office/drawing/2014/main" id="{AC1FC543-EE8D-43D1-A2E2-8B7CE0EE9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221" y="4728819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9">
            <a:extLst>
              <a:ext uri="{FF2B5EF4-FFF2-40B4-BE49-F238E27FC236}">
                <a16:creationId xmlns:a16="http://schemas.microsoft.com/office/drawing/2014/main" id="{6AC15EDC-F8F5-4698-B923-1EC9F1999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664" y="5595645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9">
            <a:extLst>
              <a:ext uri="{FF2B5EF4-FFF2-40B4-BE49-F238E27FC236}">
                <a16:creationId xmlns:a16="http://schemas.microsoft.com/office/drawing/2014/main" id="{4B495DA8-87A8-41A0-A125-87A4DE310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694" y="5010519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F335173-C56C-4E77-BBC0-1A5C875AEF46}"/>
              </a:ext>
            </a:extLst>
          </p:cNvPr>
          <p:cNvSpPr/>
          <p:nvPr/>
        </p:nvSpPr>
        <p:spPr>
          <a:xfrm>
            <a:off x="5806802" y="510224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16A2E4-6CB6-42D5-82E7-2BCC5D1720B7}"/>
              </a:ext>
            </a:extLst>
          </p:cNvPr>
          <p:cNvSpPr/>
          <p:nvPr/>
        </p:nvSpPr>
        <p:spPr>
          <a:xfrm>
            <a:off x="5322824" y="5969236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F02153-EB60-495D-8DAF-1949C468CB7A}"/>
              </a:ext>
            </a:extLst>
          </p:cNvPr>
          <p:cNvSpPr/>
          <p:nvPr/>
        </p:nvSpPr>
        <p:spPr>
          <a:xfrm>
            <a:off x="6214896" y="5971747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D15A13C-E5E4-4DE9-A9F2-058123546270}"/>
              </a:ext>
            </a:extLst>
          </p:cNvPr>
          <p:cNvCxnSpPr>
            <a:cxnSpLocks/>
          </p:cNvCxnSpPr>
          <p:nvPr/>
        </p:nvCxnSpPr>
        <p:spPr>
          <a:xfrm flipV="1">
            <a:off x="5768620" y="5442560"/>
            <a:ext cx="298478" cy="39329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612C6FF-F6F9-45E3-A2C0-D4BA837DA5BC}"/>
              </a:ext>
            </a:extLst>
          </p:cNvPr>
          <p:cNvCxnSpPr>
            <a:cxnSpLocks/>
          </p:cNvCxnSpPr>
          <p:nvPr/>
        </p:nvCxnSpPr>
        <p:spPr>
          <a:xfrm>
            <a:off x="5851969" y="5936969"/>
            <a:ext cx="408355" cy="725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587871-2D25-46EC-B9D5-36263ECB22E7}"/>
              </a:ext>
            </a:extLst>
          </p:cNvPr>
          <p:cNvCxnSpPr>
            <a:cxnSpLocks/>
          </p:cNvCxnSpPr>
          <p:nvPr/>
        </p:nvCxnSpPr>
        <p:spPr>
          <a:xfrm>
            <a:off x="6122633" y="5503121"/>
            <a:ext cx="189436" cy="36563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6C3F60D-928C-472B-97AC-56ED78A81F28}"/>
              </a:ext>
            </a:extLst>
          </p:cNvPr>
          <p:cNvCxnSpPr>
            <a:cxnSpLocks/>
          </p:cNvCxnSpPr>
          <p:nvPr/>
        </p:nvCxnSpPr>
        <p:spPr>
          <a:xfrm>
            <a:off x="6257461" y="4978082"/>
            <a:ext cx="790067" cy="232867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E721FDC-89A7-4988-B1BE-FF07CA41458A}"/>
              </a:ext>
            </a:extLst>
          </p:cNvPr>
          <p:cNvCxnSpPr>
            <a:cxnSpLocks/>
          </p:cNvCxnSpPr>
          <p:nvPr/>
        </p:nvCxnSpPr>
        <p:spPr>
          <a:xfrm flipV="1">
            <a:off x="4904832" y="4978082"/>
            <a:ext cx="947137" cy="192397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09F45D2-258B-45DE-87F5-944A1682AC6B}"/>
              </a:ext>
            </a:extLst>
          </p:cNvPr>
          <p:cNvSpPr/>
          <p:nvPr/>
        </p:nvSpPr>
        <p:spPr>
          <a:xfrm>
            <a:off x="4262056" y="5406451"/>
            <a:ext cx="9797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7C3DD58-9FD5-423D-81F0-65F260109267}"/>
              </a:ext>
            </a:extLst>
          </p:cNvPr>
          <p:cNvSpPr/>
          <p:nvPr/>
        </p:nvSpPr>
        <p:spPr>
          <a:xfrm>
            <a:off x="6046611" y="3995216"/>
            <a:ext cx="530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F2B4F2F-F55B-4F17-A7B6-1A931A40CA68}"/>
              </a:ext>
            </a:extLst>
          </p:cNvPr>
          <p:cNvSpPr/>
          <p:nvPr/>
        </p:nvSpPr>
        <p:spPr>
          <a:xfrm>
            <a:off x="6925254" y="5411774"/>
            <a:ext cx="7617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Eng.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F5CFA18-B35B-4DA0-A1C8-D81AC1AEE2BC}"/>
              </a:ext>
            </a:extLst>
          </p:cNvPr>
          <p:cNvSpPr/>
          <p:nvPr/>
        </p:nvSpPr>
        <p:spPr>
          <a:xfrm>
            <a:off x="8787466" y="4176573"/>
            <a:ext cx="1663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8F2455D-070C-4806-92D6-3F679E9866F1}"/>
              </a:ext>
            </a:extLst>
          </p:cNvPr>
          <p:cNvSpPr/>
          <p:nvPr/>
        </p:nvSpPr>
        <p:spPr>
          <a:xfrm>
            <a:off x="8825890" y="2530855"/>
            <a:ext cx="687735" cy="1630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DAFD61E-CF23-40A2-9706-CEB024710019}"/>
              </a:ext>
            </a:extLst>
          </p:cNvPr>
          <p:cNvSpPr/>
          <p:nvPr/>
        </p:nvSpPr>
        <p:spPr>
          <a:xfrm>
            <a:off x="9513625" y="2537259"/>
            <a:ext cx="1292548" cy="16243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79A9F92-DA98-4C00-8C98-D7409A63A49E}"/>
              </a:ext>
            </a:extLst>
          </p:cNvPr>
          <p:cNvSpPr/>
          <p:nvPr/>
        </p:nvSpPr>
        <p:spPr>
          <a:xfrm>
            <a:off x="10806173" y="2537259"/>
            <a:ext cx="687735" cy="16307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9">
            <a:extLst>
              <a:ext uri="{FF2B5EF4-FFF2-40B4-BE49-F238E27FC236}">
                <a16:creationId xmlns:a16="http://schemas.microsoft.com/office/drawing/2014/main" id="{6F38A3E1-E0DA-432B-BBFA-348F0321B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453" y="2987036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19EC4CF9-2E6B-4D8B-80AB-7CDBA38CF6D3}"/>
              </a:ext>
            </a:extLst>
          </p:cNvPr>
          <p:cNvSpPr/>
          <p:nvPr/>
        </p:nvSpPr>
        <p:spPr>
          <a:xfrm>
            <a:off x="8732378" y="3346232"/>
            <a:ext cx="8899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endParaRPr lang="sv-S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</a:t>
            </a:r>
            <a:endParaRPr lang="en-US" sz="1600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FD04D63-40EA-4A51-A48E-8B19F6A831F1}"/>
              </a:ext>
            </a:extLst>
          </p:cNvPr>
          <p:cNvCxnSpPr>
            <a:cxnSpLocks/>
          </p:cNvCxnSpPr>
          <p:nvPr/>
        </p:nvCxnSpPr>
        <p:spPr>
          <a:xfrm flipV="1">
            <a:off x="7519469" y="3154523"/>
            <a:ext cx="1459244" cy="2015958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BDB9CA6D-4FA5-4175-AAC0-17D87D1050C9}"/>
              </a:ext>
            </a:extLst>
          </p:cNvPr>
          <p:cNvSpPr/>
          <p:nvPr/>
        </p:nvSpPr>
        <p:spPr>
          <a:xfrm>
            <a:off x="524509" y="4145160"/>
            <a:ext cx="152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supplier</a:t>
            </a:r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A9F6FDC-0558-487A-8683-2B4AC3E3F11A}"/>
              </a:ext>
            </a:extLst>
          </p:cNvPr>
          <p:cNvSpPr/>
          <p:nvPr/>
        </p:nvSpPr>
        <p:spPr>
          <a:xfrm>
            <a:off x="570312" y="2513397"/>
            <a:ext cx="687735" cy="1630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C12E18A-CEC6-48F5-94C8-E315D4035FF8}"/>
              </a:ext>
            </a:extLst>
          </p:cNvPr>
          <p:cNvSpPr/>
          <p:nvPr/>
        </p:nvSpPr>
        <p:spPr>
          <a:xfrm>
            <a:off x="1258047" y="2519801"/>
            <a:ext cx="1292548" cy="16243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92CEE74-4DA2-4F7C-8BCE-ED5BE42D301D}"/>
              </a:ext>
            </a:extLst>
          </p:cNvPr>
          <p:cNvSpPr/>
          <p:nvPr/>
        </p:nvSpPr>
        <p:spPr>
          <a:xfrm>
            <a:off x="2550595" y="2519801"/>
            <a:ext cx="687735" cy="16307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9">
            <a:extLst>
              <a:ext uri="{FF2B5EF4-FFF2-40B4-BE49-F238E27FC236}">
                <a16:creationId xmlns:a16="http://schemas.microsoft.com/office/drawing/2014/main" id="{3236DC49-84B5-4BA6-A0C5-B630F26A5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010" y="3062340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44F2AE50-EBD9-416A-9E45-2E98B87AC808}"/>
              </a:ext>
            </a:extLst>
          </p:cNvPr>
          <p:cNvSpPr/>
          <p:nvPr/>
        </p:nvSpPr>
        <p:spPr>
          <a:xfrm>
            <a:off x="2538916" y="3421536"/>
            <a:ext cx="6960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sv-S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Eng.</a:t>
            </a:r>
            <a:endParaRPr lang="en-US" sz="1600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FFA2BE3-2EDF-43CC-8FD1-826085DDAA2A}"/>
              </a:ext>
            </a:extLst>
          </p:cNvPr>
          <p:cNvCxnSpPr>
            <a:cxnSpLocks/>
          </p:cNvCxnSpPr>
          <p:nvPr/>
        </p:nvCxnSpPr>
        <p:spPr>
          <a:xfrm>
            <a:off x="3101253" y="3331977"/>
            <a:ext cx="1359575" cy="1838502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loud 82">
            <a:extLst>
              <a:ext uri="{FF2B5EF4-FFF2-40B4-BE49-F238E27FC236}">
                <a16:creationId xmlns:a16="http://schemas.microsoft.com/office/drawing/2014/main" id="{F1413CEC-28FE-4C2E-901A-A967D7B48E9F}"/>
              </a:ext>
            </a:extLst>
          </p:cNvPr>
          <p:cNvSpPr/>
          <p:nvPr/>
        </p:nvSpPr>
        <p:spPr>
          <a:xfrm>
            <a:off x="4060724" y="371209"/>
            <a:ext cx="3785418" cy="188894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 Market</a:t>
            </a:r>
          </a:p>
          <a:p>
            <a:pPr algn="ctr"/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43B6992-EE85-455B-9771-636069D178E5}"/>
              </a:ext>
            </a:extLst>
          </p:cNvPr>
          <p:cNvCxnSpPr>
            <a:cxnSpLocks/>
          </p:cNvCxnSpPr>
          <p:nvPr/>
        </p:nvCxnSpPr>
        <p:spPr>
          <a:xfrm flipH="1">
            <a:off x="4751934" y="1712921"/>
            <a:ext cx="242105" cy="3138122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CC1E663-D34D-46FA-9E20-A9E44AA2D51F}"/>
              </a:ext>
            </a:extLst>
          </p:cNvPr>
          <p:cNvCxnSpPr>
            <a:cxnSpLocks/>
          </p:cNvCxnSpPr>
          <p:nvPr/>
        </p:nvCxnSpPr>
        <p:spPr>
          <a:xfrm flipH="1" flipV="1">
            <a:off x="6950995" y="875071"/>
            <a:ext cx="361559" cy="3975974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be 91">
            <a:extLst>
              <a:ext uri="{FF2B5EF4-FFF2-40B4-BE49-F238E27FC236}">
                <a16:creationId xmlns:a16="http://schemas.microsoft.com/office/drawing/2014/main" id="{F17CBDCB-434B-40FD-8BCE-BEE38C96FBCB}"/>
              </a:ext>
            </a:extLst>
          </p:cNvPr>
          <p:cNvSpPr/>
          <p:nvPr/>
        </p:nvSpPr>
        <p:spPr>
          <a:xfrm>
            <a:off x="5200732" y="1622287"/>
            <a:ext cx="1655738" cy="1033701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Regulatory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Body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25A6F54-F129-4330-BE58-15EFA559459F}"/>
              </a:ext>
            </a:extLst>
          </p:cNvPr>
          <p:cNvCxnSpPr>
            <a:cxnSpLocks/>
          </p:cNvCxnSpPr>
          <p:nvPr/>
        </p:nvCxnSpPr>
        <p:spPr>
          <a:xfrm flipV="1">
            <a:off x="6006456" y="2724206"/>
            <a:ext cx="0" cy="1104272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4D5C9D6C-2BA6-4210-9BE8-391169B593BF}"/>
              </a:ext>
            </a:extLst>
          </p:cNvPr>
          <p:cNvGrpSpPr/>
          <p:nvPr/>
        </p:nvGrpSpPr>
        <p:grpSpPr>
          <a:xfrm>
            <a:off x="1258047" y="373853"/>
            <a:ext cx="1051134" cy="531543"/>
            <a:chOff x="748169" y="97722"/>
            <a:chExt cx="2668018" cy="1637159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A2A5D3B-8D5B-4534-95C5-7EDE4E4A2EE5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9C28B60A-2088-48A0-B569-F3936386E898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62E2C42-74F4-4E91-A195-585D7FB0B2BC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6F132A65-5FBB-4398-A7E1-2290DFCF2905}"/>
              </a:ext>
            </a:extLst>
          </p:cNvPr>
          <p:cNvGrpSpPr/>
          <p:nvPr/>
        </p:nvGrpSpPr>
        <p:grpSpPr>
          <a:xfrm>
            <a:off x="702255" y="1172290"/>
            <a:ext cx="1051134" cy="531543"/>
            <a:chOff x="748169" y="97722"/>
            <a:chExt cx="2668018" cy="1637159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16ABE599-3C70-4AF6-A393-239EE2B0DEA7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216B8055-F5E9-4F2E-A47F-7CAEF386110D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6DB048BD-0A0D-4854-92DB-BCD958D65BEF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EEACBB4-96B5-487A-B258-27A968459662}"/>
              </a:ext>
            </a:extLst>
          </p:cNvPr>
          <p:cNvGrpSpPr/>
          <p:nvPr/>
        </p:nvGrpSpPr>
        <p:grpSpPr>
          <a:xfrm>
            <a:off x="2630664" y="-19966"/>
            <a:ext cx="1051134" cy="531543"/>
            <a:chOff x="748169" y="97722"/>
            <a:chExt cx="2668018" cy="1637159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995F40C-3BAE-4251-B5D3-2C3C3B7FEA16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69C8503-1C90-4528-B997-40C8FBA2FC2B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60BD8BEC-8D15-460D-AAC6-DDD94FD7734C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F3A3A3E-82A2-44AB-B341-0828444899BB}"/>
              </a:ext>
            </a:extLst>
          </p:cNvPr>
          <p:cNvGrpSpPr/>
          <p:nvPr/>
        </p:nvGrpSpPr>
        <p:grpSpPr>
          <a:xfrm>
            <a:off x="8605245" y="-22045"/>
            <a:ext cx="1051134" cy="531543"/>
            <a:chOff x="748169" y="97722"/>
            <a:chExt cx="2668018" cy="1637159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CD09AB16-0F5F-4E51-A2F2-02AE1A63BAFE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21C4174B-77B7-4633-AA76-4BC4A90F15F8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507E7324-4559-48EF-85EE-99BE143F9800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CE1673F-7C2A-44DE-8675-A371ABC0FAFF}"/>
              </a:ext>
            </a:extLst>
          </p:cNvPr>
          <p:cNvGrpSpPr/>
          <p:nvPr/>
        </p:nvGrpSpPr>
        <p:grpSpPr>
          <a:xfrm>
            <a:off x="9181344" y="679832"/>
            <a:ext cx="1051134" cy="531543"/>
            <a:chOff x="748169" y="97722"/>
            <a:chExt cx="2668018" cy="1637159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96A4D985-749B-4056-B803-480A56FB4B39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1E45C74E-9151-4668-9B08-BCE77E0DEA1D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9057D8E6-5106-4AE2-B962-A8EFBD19B23B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FBBCED85-9120-499D-B32D-282C614615DF}"/>
              </a:ext>
            </a:extLst>
          </p:cNvPr>
          <p:cNvGrpSpPr/>
          <p:nvPr/>
        </p:nvGrpSpPr>
        <p:grpSpPr>
          <a:xfrm>
            <a:off x="9656379" y="1493130"/>
            <a:ext cx="1051134" cy="531543"/>
            <a:chOff x="748169" y="97722"/>
            <a:chExt cx="2668018" cy="1637159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FDDF095-C7D2-4206-8CCB-DC1DA9F7792B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86FAB6CB-F868-4CB9-9C3F-CFAB78301E3D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CE5F8D3-5C12-4AEC-8DA1-E89EABEFD2E0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A0B7294-0B67-4368-9293-D9F7009B597F}"/>
              </a:ext>
            </a:extLst>
          </p:cNvPr>
          <p:cNvCxnSpPr>
            <a:cxnSpLocks/>
          </p:cNvCxnSpPr>
          <p:nvPr/>
        </p:nvCxnSpPr>
        <p:spPr>
          <a:xfrm flipH="1" flipV="1">
            <a:off x="3781040" y="288740"/>
            <a:ext cx="679788" cy="391092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170125F-BC10-4487-BC0A-87812AA23F38}"/>
              </a:ext>
            </a:extLst>
          </p:cNvPr>
          <p:cNvCxnSpPr>
            <a:cxnSpLocks/>
          </p:cNvCxnSpPr>
          <p:nvPr/>
        </p:nvCxnSpPr>
        <p:spPr>
          <a:xfrm flipH="1" flipV="1">
            <a:off x="2398745" y="707771"/>
            <a:ext cx="1596441" cy="464519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BEFB81E-C2E9-45AE-BBFF-A848F52864EF}"/>
              </a:ext>
            </a:extLst>
          </p:cNvPr>
          <p:cNvCxnSpPr>
            <a:cxnSpLocks/>
          </p:cNvCxnSpPr>
          <p:nvPr/>
        </p:nvCxnSpPr>
        <p:spPr>
          <a:xfrm flipH="1" flipV="1">
            <a:off x="1888589" y="1437023"/>
            <a:ext cx="2066139" cy="185264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E973232-5460-4BB0-B496-1E1EFE8A7C59}"/>
              </a:ext>
            </a:extLst>
          </p:cNvPr>
          <p:cNvCxnSpPr>
            <a:cxnSpLocks/>
          </p:cNvCxnSpPr>
          <p:nvPr/>
        </p:nvCxnSpPr>
        <p:spPr>
          <a:xfrm flipH="1">
            <a:off x="7687001" y="227080"/>
            <a:ext cx="800833" cy="319998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620B048A-61B0-4E3A-BF1C-D0C0EBC563B5}"/>
              </a:ext>
            </a:extLst>
          </p:cNvPr>
          <p:cNvCxnSpPr>
            <a:cxnSpLocks/>
          </p:cNvCxnSpPr>
          <p:nvPr/>
        </p:nvCxnSpPr>
        <p:spPr>
          <a:xfrm flipH="1">
            <a:off x="7952138" y="946643"/>
            <a:ext cx="1068306" cy="80347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FC77DA65-9C2F-4878-96CA-C4646F1EA32E}"/>
              </a:ext>
            </a:extLst>
          </p:cNvPr>
          <p:cNvCxnSpPr>
            <a:cxnSpLocks/>
          </p:cNvCxnSpPr>
          <p:nvPr/>
        </p:nvCxnSpPr>
        <p:spPr>
          <a:xfrm flipH="1" flipV="1">
            <a:off x="7979590" y="1466214"/>
            <a:ext cx="1534035" cy="29935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617D824C-5F23-4B55-A50E-5501A1BC9D66}"/>
              </a:ext>
            </a:extLst>
          </p:cNvPr>
          <p:cNvSpPr/>
          <p:nvPr/>
        </p:nvSpPr>
        <p:spPr>
          <a:xfrm>
            <a:off x="5659740" y="-964405"/>
            <a:ext cx="10823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25425" algn="l"/>
              </a:tabLst>
            </a:pPr>
            <a:r>
              <a:rPr lang="sv-SE" sz="3600" b="1" dirty="0">
                <a:latin typeface="Arial" panose="020B0604020202020204" pitchFamily="34" charset="0"/>
                <a:cs typeface="Arial" panose="020B0604020202020204" pitchFamily="34" charset="0"/>
              </a:rPr>
              <a:t>. . .  </a:t>
            </a:r>
            <a:endParaRPr lang="en-US" sz="3600" b="1" dirty="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CF1C29A0-0434-4CCC-8A6A-AFD1A7DF29BB}"/>
              </a:ext>
            </a:extLst>
          </p:cNvPr>
          <p:cNvGrpSpPr/>
          <p:nvPr/>
        </p:nvGrpSpPr>
        <p:grpSpPr>
          <a:xfrm>
            <a:off x="4130050" y="-774562"/>
            <a:ext cx="1051134" cy="531543"/>
            <a:chOff x="748169" y="97722"/>
            <a:chExt cx="2668018" cy="1637159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3AAA53A-C957-4B5A-B16D-720DF9BE205C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80A1B97-6005-4140-8B50-E0E3F5F293F4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A66DE1DD-10F2-4CFA-9ECD-D01722FE86F2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967D4F39-C61F-47A4-B9DB-650E7754FA42}"/>
              </a:ext>
            </a:extLst>
          </p:cNvPr>
          <p:cNvGrpSpPr/>
          <p:nvPr/>
        </p:nvGrpSpPr>
        <p:grpSpPr>
          <a:xfrm>
            <a:off x="6966028" y="-800249"/>
            <a:ext cx="1051134" cy="531543"/>
            <a:chOff x="748169" y="97722"/>
            <a:chExt cx="2668018" cy="1637159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05992EE-4B74-446B-8E4A-53DD1A97836E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F82FE5FE-0275-4AC5-83B1-3844D067251E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DC81E49B-3796-47D3-96B2-03FFAB1F18EE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60E0FC48-CC90-4BCD-B106-6EAA449D5219}"/>
              </a:ext>
            </a:extLst>
          </p:cNvPr>
          <p:cNvCxnSpPr>
            <a:cxnSpLocks/>
          </p:cNvCxnSpPr>
          <p:nvPr/>
        </p:nvCxnSpPr>
        <p:spPr>
          <a:xfrm flipH="1" flipV="1">
            <a:off x="4636237" y="-148861"/>
            <a:ext cx="437317" cy="545757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96D3F54-A6CA-4543-887C-EE0ADBBBD802}"/>
              </a:ext>
            </a:extLst>
          </p:cNvPr>
          <p:cNvCxnSpPr>
            <a:cxnSpLocks/>
          </p:cNvCxnSpPr>
          <p:nvPr/>
        </p:nvCxnSpPr>
        <p:spPr>
          <a:xfrm flipV="1">
            <a:off x="7177769" y="-148861"/>
            <a:ext cx="233789" cy="461736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C1C3700-0CDD-4AA7-AD10-D16B0C42B27A}"/>
              </a:ext>
            </a:extLst>
          </p:cNvPr>
          <p:cNvSpPr/>
          <p:nvPr/>
        </p:nvSpPr>
        <p:spPr>
          <a:xfrm>
            <a:off x="8664347" y="5190872"/>
            <a:ext cx="798746" cy="3285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2F9971B5-F97B-48C5-A359-DE29289F3691}"/>
              </a:ext>
            </a:extLst>
          </p:cNvPr>
          <p:cNvSpPr/>
          <p:nvPr/>
        </p:nvSpPr>
        <p:spPr>
          <a:xfrm>
            <a:off x="9513625" y="5170466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  <a:endParaRPr lang="en-US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3F9E766-6B1A-461B-9524-C2CC2A772BB9}"/>
              </a:ext>
            </a:extLst>
          </p:cNvPr>
          <p:cNvSpPr/>
          <p:nvPr/>
        </p:nvSpPr>
        <p:spPr>
          <a:xfrm>
            <a:off x="8664347" y="5638577"/>
            <a:ext cx="798746" cy="3285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37BC63D4-5013-4717-BF24-9D22F80351B1}"/>
              </a:ext>
            </a:extLst>
          </p:cNvPr>
          <p:cNvSpPr/>
          <p:nvPr/>
        </p:nvSpPr>
        <p:spPr>
          <a:xfrm>
            <a:off x="9513625" y="5618171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Purchasing</a:t>
            </a:r>
            <a:endParaRPr lang="en-US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D1518F9-1B64-4B1D-AB44-4C8FB2A63992}"/>
              </a:ext>
            </a:extLst>
          </p:cNvPr>
          <p:cNvSpPr/>
          <p:nvPr/>
        </p:nvSpPr>
        <p:spPr>
          <a:xfrm>
            <a:off x="8664347" y="6106688"/>
            <a:ext cx="798746" cy="328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B5F5C08B-1AFD-4916-9AA6-3FAA2CE0B281}"/>
              </a:ext>
            </a:extLst>
          </p:cNvPr>
          <p:cNvSpPr/>
          <p:nvPr/>
        </p:nvSpPr>
        <p:spPr>
          <a:xfrm>
            <a:off x="9513625" y="6086282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en-US" dirty="0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0D9B2368-3D66-4F16-8C56-BFA12DA73810}"/>
              </a:ext>
            </a:extLst>
          </p:cNvPr>
          <p:cNvSpPr/>
          <p:nvPr/>
        </p:nvSpPr>
        <p:spPr>
          <a:xfrm>
            <a:off x="1842434" y="5503121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B2B</a:t>
            </a:r>
            <a:endParaRPr lang="en-US" dirty="0"/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2200D39C-0C04-4D17-BFBA-EBCD8A568A28}"/>
              </a:ext>
            </a:extLst>
          </p:cNvPr>
          <p:cNvCxnSpPr>
            <a:cxnSpLocks/>
          </p:cNvCxnSpPr>
          <p:nvPr/>
        </p:nvCxnSpPr>
        <p:spPr>
          <a:xfrm>
            <a:off x="790922" y="5680687"/>
            <a:ext cx="943391" cy="0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D54B475D-F2DF-47E0-A493-7F8E0E32B006}"/>
              </a:ext>
            </a:extLst>
          </p:cNvPr>
          <p:cNvSpPr/>
          <p:nvPr/>
        </p:nvSpPr>
        <p:spPr>
          <a:xfrm>
            <a:off x="1857115" y="5821197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B2C</a:t>
            </a:r>
            <a:endParaRPr lang="en-US" dirty="0"/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E66AD3B3-28EE-44F9-9E83-E3469196F970}"/>
              </a:ext>
            </a:extLst>
          </p:cNvPr>
          <p:cNvCxnSpPr>
            <a:cxnSpLocks/>
          </p:cNvCxnSpPr>
          <p:nvPr/>
        </p:nvCxnSpPr>
        <p:spPr>
          <a:xfrm>
            <a:off x="805603" y="5998763"/>
            <a:ext cx="943391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0D97EAB7-B6E6-4B45-A497-FEE4EFE30294}"/>
              </a:ext>
            </a:extLst>
          </p:cNvPr>
          <p:cNvSpPr/>
          <p:nvPr/>
        </p:nvSpPr>
        <p:spPr>
          <a:xfrm>
            <a:off x="1841523" y="6146843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  <a:endParaRPr lang="en-US" dirty="0"/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3017B4EF-BEFA-4FC2-A7EE-9B908FDFB234}"/>
              </a:ext>
            </a:extLst>
          </p:cNvPr>
          <p:cNvCxnSpPr>
            <a:cxnSpLocks/>
          </p:cNvCxnSpPr>
          <p:nvPr/>
        </p:nvCxnSpPr>
        <p:spPr>
          <a:xfrm>
            <a:off x="790011" y="6324409"/>
            <a:ext cx="943391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AE73D496-C1F5-477E-9F63-7BC75DCCB9E1}"/>
              </a:ext>
            </a:extLst>
          </p:cNvPr>
          <p:cNvSpPr/>
          <p:nvPr/>
        </p:nvSpPr>
        <p:spPr>
          <a:xfrm>
            <a:off x="570312" y="4978082"/>
            <a:ext cx="2652496" cy="16243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9CA58566-F95C-4C13-8F09-4690FE2DC9A7}"/>
              </a:ext>
            </a:extLst>
          </p:cNvPr>
          <p:cNvSpPr/>
          <p:nvPr/>
        </p:nvSpPr>
        <p:spPr>
          <a:xfrm>
            <a:off x="686858" y="5073228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646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8561038-DE88-4359-BE6C-A8A161683EA4}"/>
              </a:ext>
            </a:extLst>
          </p:cNvPr>
          <p:cNvGrpSpPr/>
          <p:nvPr/>
        </p:nvGrpSpPr>
        <p:grpSpPr>
          <a:xfrm rot="16200000">
            <a:off x="3084562" y="2455173"/>
            <a:ext cx="1179530" cy="1917892"/>
            <a:chOff x="6061880" y="188727"/>
            <a:chExt cx="3332553" cy="5418666"/>
          </a:xfrm>
        </p:grpSpPr>
        <p:sp>
          <p:nvSpPr>
            <p:cNvPr id="16" name="Arrow: Circular 15">
              <a:extLst>
                <a:ext uri="{FF2B5EF4-FFF2-40B4-BE49-F238E27FC236}">
                  <a16:creationId xmlns:a16="http://schemas.microsoft.com/office/drawing/2014/main" id="{F284D861-CC57-434F-AE13-62D12C205157}"/>
                </a:ext>
              </a:extLst>
            </p:cNvPr>
            <p:cNvSpPr/>
            <p:nvPr/>
          </p:nvSpPr>
          <p:spPr>
            <a:xfrm>
              <a:off x="6786284" y="188727"/>
              <a:ext cx="2608149" cy="2608546"/>
            </a:xfrm>
            <a:prstGeom prst="circularArrow">
              <a:avLst>
                <a:gd name="adj1" fmla="val 10980"/>
                <a:gd name="adj2" fmla="val 1142322"/>
                <a:gd name="adj3" fmla="val 4500000"/>
                <a:gd name="adj4" fmla="val 10800000"/>
                <a:gd name="adj5" fmla="val 12500"/>
              </a:avLst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69B1660-42B8-47F7-8895-3F50C17724C8}"/>
                </a:ext>
              </a:extLst>
            </p:cNvPr>
            <p:cNvSpPr/>
            <p:nvPr/>
          </p:nvSpPr>
          <p:spPr>
            <a:xfrm>
              <a:off x="7362771" y="1130491"/>
              <a:ext cx="1449298" cy="724475"/>
            </a:xfrm>
            <a:custGeom>
              <a:avLst/>
              <a:gdLst>
                <a:gd name="connsiteX0" fmla="*/ 0 w 1449298"/>
                <a:gd name="connsiteY0" fmla="*/ 0 h 724475"/>
                <a:gd name="connsiteX1" fmla="*/ 1449298 w 1449298"/>
                <a:gd name="connsiteY1" fmla="*/ 0 h 724475"/>
                <a:gd name="connsiteX2" fmla="*/ 1449298 w 1449298"/>
                <a:gd name="connsiteY2" fmla="*/ 724475 h 724475"/>
                <a:gd name="connsiteX3" fmla="*/ 0 w 1449298"/>
                <a:gd name="connsiteY3" fmla="*/ 724475 h 724475"/>
                <a:gd name="connsiteX4" fmla="*/ 0 w 1449298"/>
                <a:gd name="connsiteY4" fmla="*/ 0 h 72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298" h="724475">
                  <a:moveTo>
                    <a:pt x="0" y="0"/>
                  </a:moveTo>
                  <a:lnTo>
                    <a:pt x="1449298" y="0"/>
                  </a:lnTo>
                  <a:lnTo>
                    <a:pt x="1449298" y="724475"/>
                  </a:lnTo>
                  <a:lnTo>
                    <a:pt x="0" y="7244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845" tIns="29845" rIns="29845" bIns="29845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700" kern="1200" dirty="0"/>
            </a:p>
          </p:txBody>
        </p:sp>
        <p:sp>
          <p:nvSpPr>
            <p:cNvPr id="22" name="Shape 21">
              <a:extLst>
                <a:ext uri="{FF2B5EF4-FFF2-40B4-BE49-F238E27FC236}">
                  <a16:creationId xmlns:a16="http://schemas.microsoft.com/office/drawing/2014/main" id="{1DFD1396-D97A-4438-96C5-867C86C04866}"/>
                </a:ext>
              </a:extLst>
            </p:cNvPr>
            <p:cNvSpPr/>
            <p:nvPr/>
          </p:nvSpPr>
          <p:spPr>
            <a:xfrm>
              <a:off x="6061880" y="1687530"/>
              <a:ext cx="2608149" cy="2608546"/>
            </a:xfrm>
            <a:prstGeom prst="leftCircularArrow">
              <a:avLst>
                <a:gd name="adj1" fmla="val 10980"/>
                <a:gd name="adj2" fmla="val 1142322"/>
                <a:gd name="adj3" fmla="val 6300000"/>
                <a:gd name="adj4" fmla="val 18900000"/>
                <a:gd name="adj5" fmla="val 12500"/>
              </a:avLst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DFE206A-E4B7-424E-B634-62CBE811CC85}"/>
                </a:ext>
              </a:extLst>
            </p:cNvPr>
            <p:cNvSpPr/>
            <p:nvPr/>
          </p:nvSpPr>
          <p:spPr>
            <a:xfrm>
              <a:off x="6641305" y="2637964"/>
              <a:ext cx="1449298" cy="724475"/>
            </a:xfrm>
            <a:custGeom>
              <a:avLst/>
              <a:gdLst>
                <a:gd name="connsiteX0" fmla="*/ 0 w 1449298"/>
                <a:gd name="connsiteY0" fmla="*/ 0 h 724475"/>
                <a:gd name="connsiteX1" fmla="*/ 1449298 w 1449298"/>
                <a:gd name="connsiteY1" fmla="*/ 0 h 724475"/>
                <a:gd name="connsiteX2" fmla="*/ 1449298 w 1449298"/>
                <a:gd name="connsiteY2" fmla="*/ 724475 h 724475"/>
                <a:gd name="connsiteX3" fmla="*/ 0 w 1449298"/>
                <a:gd name="connsiteY3" fmla="*/ 724475 h 724475"/>
                <a:gd name="connsiteX4" fmla="*/ 0 w 1449298"/>
                <a:gd name="connsiteY4" fmla="*/ 0 h 72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298" h="724475">
                  <a:moveTo>
                    <a:pt x="0" y="0"/>
                  </a:moveTo>
                  <a:lnTo>
                    <a:pt x="1449298" y="0"/>
                  </a:lnTo>
                  <a:lnTo>
                    <a:pt x="1449298" y="724475"/>
                  </a:lnTo>
                  <a:lnTo>
                    <a:pt x="0" y="7244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845" tIns="29845" rIns="29845" bIns="29845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700" kern="1200" dirty="0"/>
            </a:p>
          </p:txBody>
        </p:sp>
        <p:sp>
          <p:nvSpPr>
            <p:cNvPr id="24" name="Block Arc 23">
              <a:extLst>
                <a:ext uri="{FF2B5EF4-FFF2-40B4-BE49-F238E27FC236}">
                  <a16:creationId xmlns:a16="http://schemas.microsoft.com/office/drawing/2014/main" id="{3617736B-EF56-44F0-89DD-052CDFB8A126}"/>
                </a:ext>
              </a:extLst>
            </p:cNvPr>
            <p:cNvSpPr/>
            <p:nvPr/>
          </p:nvSpPr>
          <p:spPr>
            <a:xfrm>
              <a:off x="6971916" y="3365691"/>
              <a:ext cx="2240804" cy="2241702"/>
            </a:xfrm>
            <a:prstGeom prst="blockArc">
              <a:avLst>
                <a:gd name="adj1" fmla="val 13500000"/>
                <a:gd name="adj2" fmla="val 10800000"/>
                <a:gd name="adj3" fmla="val 12740"/>
              </a:avLst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F534E20-4911-4D0C-A42B-770F92F117B5}"/>
                </a:ext>
              </a:extLst>
            </p:cNvPr>
            <p:cNvSpPr/>
            <p:nvPr/>
          </p:nvSpPr>
          <p:spPr>
            <a:xfrm>
              <a:off x="7366199" y="4147605"/>
              <a:ext cx="1449298" cy="724475"/>
            </a:xfrm>
            <a:custGeom>
              <a:avLst/>
              <a:gdLst>
                <a:gd name="connsiteX0" fmla="*/ 0 w 1449298"/>
                <a:gd name="connsiteY0" fmla="*/ 0 h 724475"/>
                <a:gd name="connsiteX1" fmla="*/ 1449298 w 1449298"/>
                <a:gd name="connsiteY1" fmla="*/ 0 h 724475"/>
                <a:gd name="connsiteX2" fmla="*/ 1449298 w 1449298"/>
                <a:gd name="connsiteY2" fmla="*/ 724475 h 724475"/>
                <a:gd name="connsiteX3" fmla="*/ 0 w 1449298"/>
                <a:gd name="connsiteY3" fmla="*/ 724475 h 724475"/>
                <a:gd name="connsiteX4" fmla="*/ 0 w 1449298"/>
                <a:gd name="connsiteY4" fmla="*/ 0 h 72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298" h="724475">
                  <a:moveTo>
                    <a:pt x="0" y="0"/>
                  </a:moveTo>
                  <a:lnTo>
                    <a:pt x="1449298" y="0"/>
                  </a:lnTo>
                  <a:lnTo>
                    <a:pt x="1449298" y="724475"/>
                  </a:lnTo>
                  <a:lnTo>
                    <a:pt x="0" y="7244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845" tIns="29845" rIns="29845" bIns="29845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700" kern="1200" dirty="0"/>
            </a:p>
          </p:txBody>
        </p:sp>
      </p:grp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B7C45BA-0078-4BA1-A2B3-BC9A66ACD955}"/>
              </a:ext>
            </a:extLst>
          </p:cNvPr>
          <p:cNvSpPr/>
          <p:nvPr/>
        </p:nvSpPr>
        <p:spPr>
          <a:xfrm>
            <a:off x="1842183" y="2730593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745" y="3029263"/>
            <a:ext cx="858199" cy="646331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B49DDA5-5677-40D8-B6EC-AF518F4EF4C9}"/>
              </a:ext>
            </a:extLst>
          </p:cNvPr>
          <p:cNvSpPr/>
          <p:nvPr/>
        </p:nvSpPr>
        <p:spPr>
          <a:xfrm>
            <a:off x="260543" y="2678177"/>
            <a:ext cx="1476075" cy="142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8C55BC0-B2B6-499C-829C-664985214C5E}"/>
              </a:ext>
            </a:extLst>
          </p:cNvPr>
          <p:cNvSpPr/>
          <p:nvPr/>
        </p:nvSpPr>
        <p:spPr>
          <a:xfrm>
            <a:off x="2610405" y="2678177"/>
            <a:ext cx="2142465" cy="142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A55CB4F-5432-46E9-93D9-15090BEF7BC3}"/>
              </a:ext>
            </a:extLst>
          </p:cNvPr>
          <p:cNvSpPr/>
          <p:nvPr/>
        </p:nvSpPr>
        <p:spPr>
          <a:xfrm>
            <a:off x="467821" y="1975321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Course</a:t>
            </a: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inception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2A87F86-E4B1-4EDF-A870-C3D51B76494E}"/>
              </a:ext>
            </a:extLst>
          </p:cNvPr>
          <p:cNvSpPr/>
          <p:nvPr/>
        </p:nvSpPr>
        <p:spPr>
          <a:xfrm>
            <a:off x="2313536" y="2015346"/>
            <a:ext cx="27879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Engineering,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monetizing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strategizing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902A55-E171-462C-91BF-53B8EC2B1CED}"/>
              </a:ext>
            </a:extLst>
          </p:cNvPr>
          <p:cNvSpPr/>
          <p:nvPr/>
        </p:nvSpPr>
        <p:spPr>
          <a:xfrm>
            <a:off x="405115" y="2677809"/>
            <a:ext cx="11964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Team formation</a:t>
            </a:r>
          </a:p>
          <a:p>
            <a:endParaRPr lang="en-US" dirty="0"/>
          </a:p>
        </p:txBody>
      </p:sp>
      <p:pic>
        <p:nvPicPr>
          <p:cNvPr id="61" name="Picture 9">
            <a:extLst>
              <a:ext uri="{FF2B5EF4-FFF2-40B4-BE49-F238E27FC236}">
                <a16:creationId xmlns:a16="http://schemas.microsoft.com/office/drawing/2014/main" id="{7CA4DCD7-E1D7-43ED-A034-F7B8A33E4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10" y="3308008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9">
            <a:extLst>
              <a:ext uri="{FF2B5EF4-FFF2-40B4-BE49-F238E27FC236}">
                <a16:creationId xmlns:a16="http://schemas.microsoft.com/office/drawing/2014/main" id="{3E15DB23-C9A8-4D02-AED9-52AE9E42B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35" y="3308008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9">
            <a:extLst>
              <a:ext uri="{FF2B5EF4-FFF2-40B4-BE49-F238E27FC236}">
                <a16:creationId xmlns:a16="http://schemas.microsoft.com/office/drawing/2014/main" id="{F13E6F69-4653-4FC6-B420-2A3711660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161" y="3305813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9">
            <a:extLst>
              <a:ext uri="{FF2B5EF4-FFF2-40B4-BE49-F238E27FC236}">
                <a16:creationId xmlns:a16="http://schemas.microsoft.com/office/drawing/2014/main" id="{E58CD232-697B-4057-87B5-C852ACD14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10" y="3661138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9">
            <a:extLst>
              <a:ext uri="{FF2B5EF4-FFF2-40B4-BE49-F238E27FC236}">
                <a16:creationId xmlns:a16="http://schemas.microsoft.com/office/drawing/2014/main" id="{55FA8B74-483B-4E18-A676-08845700F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35" y="3661138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9">
            <a:extLst>
              <a:ext uri="{FF2B5EF4-FFF2-40B4-BE49-F238E27FC236}">
                <a16:creationId xmlns:a16="http://schemas.microsoft.com/office/drawing/2014/main" id="{A6A6836D-4520-4E4E-8C8D-4E2DB3C2C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161" y="3658943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Arrow: Right 72">
            <a:extLst>
              <a:ext uri="{FF2B5EF4-FFF2-40B4-BE49-F238E27FC236}">
                <a16:creationId xmlns:a16="http://schemas.microsoft.com/office/drawing/2014/main" id="{8B51D19B-ED16-4D8F-91D9-264400D26995}"/>
              </a:ext>
            </a:extLst>
          </p:cNvPr>
          <p:cNvSpPr/>
          <p:nvPr/>
        </p:nvSpPr>
        <p:spPr>
          <a:xfrm>
            <a:off x="4833434" y="2744953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C49519C-8ED0-42A2-827B-8EFE26EFEC6C}"/>
              </a:ext>
            </a:extLst>
          </p:cNvPr>
          <p:cNvSpPr/>
          <p:nvPr/>
        </p:nvSpPr>
        <p:spPr>
          <a:xfrm>
            <a:off x="5549739" y="2678177"/>
            <a:ext cx="1476075" cy="142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Picture 40" descr="A close up of a logo&#10;&#10;Description generated with high confidence">
            <a:extLst>
              <a:ext uri="{FF2B5EF4-FFF2-40B4-BE49-F238E27FC236}">
                <a16:creationId xmlns:a16="http://schemas.microsoft.com/office/drawing/2014/main" id="{1B1A1B10-88A1-4127-BDDC-654E374590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157857" y="3507977"/>
            <a:ext cx="700434" cy="495907"/>
          </a:xfrm>
          <a:prstGeom prst="rect">
            <a:avLst/>
          </a:prstGeom>
        </p:spPr>
      </p:pic>
      <p:pic>
        <p:nvPicPr>
          <p:cNvPr id="51" name="Picture 5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2DB071B-9FE4-47F0-9242-7CA3AD89BA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736577" y="2867643"/>
            <a:ext cx="610640" cy="610640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91289779-90EE-49B2-95D6-F41058463510}"/>
              </a:ext>
            </a:extLst>
          </p:cNvPr>
          <p:cNvSpPr/>
          <p:nvPr/>
        </p:nvSpPr>
        <p:spPr>
          <a:xfrm>
            <a:off x="5193446" y="2016999"/>
            <a:ext cx="21980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3DBCC447-F731-44CE-896D-3CEE37C031A1}"/>
              </a:ext>
            </a:extLst>
          </p:cNvPr>
          <p:cNvSpPr/>
          <p:nvPr/>
        </p:nvSpPr>
        <p:spPr>
          <a:xfrm>
            <a:off x="7096468" y="2675890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3A00306-95B5-4F99-AAEA-74434B776B12}"/>
              </a:ext>
            </a:extLst>
          </p:cNvPr>
          <p:cNvSpPr/>
          <p:nvPr/>
        </p:nvSpPr>
        <p:spPr>
          <a:xfrm>
            <a:off x="7847036" y="2675343"/>
            <a:ext cx="1476075" cy="142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88E73F8-63C8-46A9-B27C-C9211C204266}"/>
              </a:ext>
            </a:extLst>
          </p:cNvPr>
          <p:cNvSpPr/>
          <p:nvPr/>
        </p:nvSpPr>
        <p:spPr>
          <a:xfrm>
            <a:off x="7883599" y="2015346"/>
            <a:ext cx="14029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LU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944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ded Corner 14">
            <a:extLst>
              <a:ext uri="{FF2B5EF4-FFF2-40B4-BE49-F238E27FC236}">
                <a16:creationId xmlns:a16="http://schemas.microsoft.com/office/drawing/2014/main" id="{D7925C44-E3E5-47AF-9CC8-BF6471802A70}"/>
              </a:ext>
            </a:extLst>
          </p:cNvPr>
          <p:cNvSpPr/>
          <p:nvPr/>
        </p:nvSpPr>
        <p:spPr>
          <a:xfrm>
            <a:off x="3538314" y="573396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14EDC3A-CB98-4BD4-86CB-C3DE5CC0A317}"/>
              </a:ext>
            </a:extLst>
          </p:cNvPr>
          <p:cNvGraphicFramePr/>
          <p:nvPr/>
        </p:nvGraphicFramePr>
        <p:xfrm>
          <a:off x="3664157" y="1887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D715EE1-32F0-4BAE-86BD-83B54B3137EB}"/>
              </a:ext>
            </a:extLst>
          </p:cNvPr>
          <p:cNvSpPr/>
          <p:nvPr/>
        </p:nvSpPr>
        <p:spPr>
          <a:xfrm>
            <a:off x="477431" y="747715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Feature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scoping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Marketing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concept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F344E-950A-4767-97FA-13FFE695BBC3}"/>
              </a:ext>
            </a:extLst>
          </p:cNvPr>
          <p:cNvSpPr/>
          <p:nvPr/>
        </p:nvSpPr>
        <p:spPr>
          <a:xfrm>
            <a:off x="665631" y="-334493"/>
            <a:ext cx="28456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High-level goals</a:t>
            </a:r>
            <a:endParaRPr lang="en-US" sz="28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FE62E66-21DE-45BB-AB76-2BCE8E9BEC95}"/>
              </a:ext>
            </a:extLst>
          </p:cNvPr>
          <p:cNvSpPr/>
          <p:nvPr/>
        </p:nvSpPr>
        <p:spPr>
          <a:xfrm>
            <a:off x="477431" y="2453766"/>
            <a:ext cx="33374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Evolve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Maintain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business relations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evelop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Rumble strategy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7B25911-E59E-4329-B921-A0EBAE8F9C7E}"/>
              </a:ext>
            </a:extLst>
          </p:cNvPr>
          <p:cNvSpPr/>
          <p:nvPr/>
        </p:nvSpPr>
        <p:spPr>
          <a:xfrm>
            <a:off x="551173" y="4159817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High-volume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Optimize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8B0573-B3AD-48CB-9F8F-13EC6567D0D3}"/>
              </a:ext>
            </a:extLst>
          </p:cNvPr>
          <p:cNvSpPr/>
          <p:nvPr/>
        </p:nvSpPr>
        <p:spPr>
          <a:xfrm>
            <a:off x="7002305" y="6233296"/>
            <a:ext cx="2133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5D63EA-C9C9-4E25-A071-89FBDD4231BE}"/>
              </a:ext>
            </a:extLst>
          </p:cNvPr>
          <p:cNvSpPr/>
          <p:nvPr/>
        </p:nvSpPr>
        <p:spPr>
          <a:xfrm>
            <a:off x="9020819" y="41956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0255C1-0F86-4BC8-84D8-4B76F00785A9}"/>
              </a:ext>
            </a:extLst>
          </p:cNvPr>
          <p:cNvSpPr/>
          <p:nvPr/>
        </p:nvSpPr>
        <p:spPr>
          <a:xfrm>
            <a:off x="9359437" y="120938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D7F599-A36B-4AA7-86FA-23355394169C}"/>
              </a:ext>
            </a:extLst>
          </p:cNvPr>
          <p:cNvSpPr/>
          <p:nvPr/>
        </p:nvSpPr>
        <p:spPr>
          <a:xfrm>
            <a:off x="9205549" y="78889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21A4D44-CAD2-400B-8E2D-F8B1FEA0E5B6}"/>
              </a:ext>
            </a:extLst>
          </p:cNvPr>
          <p:cNvSpPr/>
          <p:nvPr/>
        </p:nvSpPr>
        <p:spPr>
          <a:xfrm>
            <a:off x="9273452" y="1578712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CE62BA-C5A0-4279-B504-BAC3C2C73E71}"/>
              </a:ext>
            </a:extLst>
          </p:cNvPr>
          <p:cNvSpPr/>
          <p:nvPr/>
        </p:nvSpPr>
        <p:spPr>
          <a:xfrm>
            <a:off x="8464599" y="2802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F871D032-A4AE-406F-A80A-38A8B0BED40E}"/>
              </a:ext>
            </a:extLst>
          </p:cNvPr>
          <p:cNvSpPr/>
          <p:nvPr/>
        </p:nvSpPr>
        <p:spPr>
          <a:xfrm>
            <a:off x="9359437" y="210963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alpha</a:t>
            </a:r>
            <a:endParaRPr lang="en-US" dirty="0"/>
          </a:p>
        </p:txBody>
      </p:sp>
      <p:sp>
        <p:nvSpPr>
          <p:cNvPr id="133" name="Folded Corner 14">
            <a:extLst>
              <a:ext uri="{FF2B5EF4-FFF2-40B4-BE49-F238E27FC236}">
                <a16:creationId xmlns:a16="http://schemas.microsoft.com/office/drawing/2014/main" id="{DDDEB2FA-CB2B-41A1-82A4-458F3DD3A4D7}"/>
              </a:ext>
            </a:extLst>
          </p:cNvPr>
          <p:cNvSpPr/>
          <p:nvPr/>
        </p:nvSpPr>
        <p:spPr>
          <a:xfrm>
            <a:off x="10584187" y="211591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38F98D-376A-4707-AFEB-3116E75204BA}"/>
              </a:ext>
            </a:extLst>
          </p:cNvPr>
          <p:cNvSpPr/>
          <p:nvPr/>
        </p:nvSpPr>
        <p:spPr>
          <a:xfrm>
            <a:off x="10453702" y="272576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4132CF14-571D-4435-9A41-BF9FAEA443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069" y="2162802"/>
            <a:ext cx="1230876" cy="5583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047E73B-15B2-47B6-9C78-BCDB588C3019}"/>
              </a:ext>
            </a:extLst>
          </p:cNvPr>
          <p:cNvSpPr/>
          <p:nvPr/>
        </p:nvSpPr>
        <p:spPr>
          <a:xfrm>
            <a:off x="11097919" y="2722384"/>
            <a:ext cx="1288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ACBD9C-E946-4C83-82A0-7C79817A1EB9}"/>
              </a:ext>
            </a:extLst>
          </p:cNvPr>
          <p:cNvCxnSpPr/>
          <p:nvPr/>
        </p:nvCxnSpPr>
        <p:spPr>
          <a:xfrm>
            <a:off x="8278173" y="2408830"/>
            <a:ext cx="936620" cy="1225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AD5A302-C880-4E8C-9E1D-640CD5CF0CBE}"/>
              </a:ext>
            </a:extLst>
          </p:cNvPr>
          <p:cNvSpPr/>
          <p:nvPr/>
        </p:nvSpPr>
        <p:spPr>
          <a:xfrm>
            <a:off x="5603116" y="208443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D239E65-7C2B-4AD5-A1F4-F716E33EF928}"/>
              </a:ext>
            </a:extLst>
          </p:cNvPr>
          <p:cNvSpPr/>
          <p:nvPr/>
        </p:nvSpPr>
        <p:spPr>
          <a:xfrm>
            <a:off x="5517708" y="2591849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2CB9ACB-9175-4592-A0A2-5F6EBA3916AA}"/>
              </a:ext>
            </a:extLst>
          </p:cNvPr>
          <p:cNvSpPr/>
          <p:nvPr/>
        </p:nvSpPr>
        <p:spPr>
          <a:xfrm>
            <a:off x="5718531" y="302358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445AD6-3298-4B4A-BFAA-36E271EE36D3}"/>
              </a:ext>
            </a:extLst>
          </p:cNvPr>
          <p:cNvSpPr/>
          <p:nvPr/>
        </p:nvSpPr>
        <p:spPr>
          <a:xfrm>
            <a:off x="9577413" y="293867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48" name="Cube 147">
            <a:extLst>
              <a:ext uri="{FF2B5EF4-FFF2-40B4-BE49-F238E27FC236}">
                <a16:creationId xmlns:a16="http://schemas.microsoft.com/office/drawing/2014/main" id="{3C1DB64A-F95E-4BBA-AAB7-E382DEE6D3AD}"/>
              </a:ext>
            </a:extLst>
          </p:cNvPr>
          <p:cNvSpPr/>
          <p:nvPr/>
        </p:nvSpPr>
        <p:spPr>
          <a:xfrm>
            <a:off x="5299732" y="3877068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beta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ADE2C1F-3705-4E1D-9D1A-CEFA5BBDC4AE}"/>
              </a:ext>
            </a:extLst>
          </p:cNvPr>
          <p:cNvSpPr/>
          <p:nvPr/>
        </p:nvSpPr>
        <p:spPr>
          <a:xfrm>
            <a:off x="5517708" y="470610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52" name="Folded Corner 14">
            <a:extLst>
              <a:ext uri="{FF2B5EF4-FFF2-40B4-BE49-F238E27FC236}">
                <a16:creationId xmlns:a16="http://schemas.microsoft.com/office/drawing/2014/main" id="{E9E59862-8121-45E9-B034-254AA5F85A9E}"/>
              </a:ext>
            </a:extLst>
          </p:cNvPr>
          <p:cNvSpPr/>
          <p:nvPr/>
        </p:nvSpPr>
        <p:spPr>
          <a:xfrm>
            <a:off x="4644587" y="396929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189909A-C973-403D-AC10-F162C1C50251}"/>
              </a:ext>
            </a:extLst>
          </p:cNvPr>
          <p:cNvSpPr/>
          <p:nvPr/>
        </p:nvSpPr>
        <p:spPr>
          <a:xfrm>
            <a:off x="4514102" y="457914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104DBBE-32EA-425C-8DB2-CA3E800CA64E}"/>
              </a:ext>
            </a:extLst>
          </p:cNvPr>
          <p:cNvCxnSpPr>
            <a:cxnSpLocks/>
          </p:cNvCxnSpPr>
          <p:nvPr/>
        </p:nvCxnSpPr>
        <p:spPr>
          <a:xfrm flipV="1">
            <a:off x="6453845" y="3969290"/>
            <a:ext cx="792575" cy="2825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:a16="http://schemas.microsoft.com/office/drawing/2014/main" id="{DCC62459-FE7B-48A9-A2FB-D56CDC251746}"/>
              </a:ext>
            </a:extLst>
          </p:cNvPr>
          <p:cNvSpPr/>
          <p:nvPr/>
        </p:nvSpPr>
        <p:spPr>
          <a:xfrm>
            <a:off x="5687082" y="540425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Final</a:t>
            </a:r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17E061D-69B0-4C5E-9A8B-BA722BA64CA4}"/>
              </a:ext>
            </a:extLst>
          </p:cNvPr>
          <p:cNvSpPr/>
          <p:nvPr/>
        </p:nvSpPr>
        <p:spPr>
          <a:xfrm>
            <a:off x="5905058" y="623329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65" name="Folded Corner 14">
            <a:extLst>
              <a:ext uri="{FF2B5EF4-FFF2-40B4-BE49-F238E27FC236}">
                <a16:creationId xmlns:a16="http://schemas.microsoft.com/office/drawing/2014/main" id="{E1EF52F6-55FE-4BD8-A276-7961F4C14406}"/>
              </a:ext>
            </a:extLst>
          </p:cNvPr>
          <p:cNvSpPr/>
          <p:nvPr/>
        </p:nvSpPr>
        <p:spPr>
          <a:xfrm>
            <a:off x="5031937" y="5496479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CD422137-5DD0-430D-A335-3434D32EC278}"/>
              </a:ext>
            </a:extLst>
          </p:cNvPr>
          <p:cNvSpPr/>
          <p:nvPr/>
        </p:nvSpPr>
        <p:spPr>
          <a:xfrm>
            <a:off x="4901452" y="6106337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6251F63-0F9B-46FC-B288-264E1954D111}"/>
              </a:ext>
            </a:extLst>
          </p:cNvPr>
          <p:cNvCxnSpPr>
            <a:cxnSpLocks/>
          </p:cNvCxnSpPr>
          <p:nvPr/>
        </p:nvCxnSpPr>
        <p:spPr>
          <a:xfrm flipV="1">
            <a:off x="6841195" y="5075439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olded Corner 14">
            <a:extLst>
              <a:ext uri="{FF2B5EF4-FFF2-40B4-BE49-F238E27FC236}">
                <a16:creationId xmlns:a16="http://schemas.microsoft.com/office/drawing/2014/main" id="{2198A703-2FEE-48EA-B0B0-656B73C08CA7}"/>
              </a:ext>
            </a:extLst>
          </p:cNvPr>
          <p:cNvSpPr/>
          <p:nvPr/>
        </p:nvSpPr>
        <p:spPr>
          <a:xfrm>
            <a:off x="4407384" y="5492362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CC85E64-312F-4851-B756-3019DD6FA99F}"/>
              </a:ext>
            </a:extLst>
          </p:cNvPr>
          <p:cNvSpPr/>
          <p:nvPr/>
        </p:nvSpPr>
        <p:spPr>
          <a:xfrm>
            <a:off x="4302515" y="6102220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18C8625-6187-4D33-A1AC-9208CA68F263}"/>
              </a:ext>
            </a:extLst>
          </p:cNvPr>
          <p:cNvCxnSpPr>
            <a:cxnSpLocks/>
          </p:cNvCxnSpPr>
          <p:nvPr/>
        </p:nvCxnSpPr>
        <p:spPr>
          <a:xfrm flipV="1">
            <a:off x="3777371" y="5721475"/>
            <a:ext cx="792575" cy="282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01A5617-56DC-4B84-AF69-7027F4C7E7B3}"/>
              </a:ext>
            </a:extLst>
          </p:cNvPr>
          <p:cNvSpPr/>
          <p:nvPr/>
        </p:nvSpPr>
        <p:spPr>
          <a:xfrm>
            <a:off x="3395123" y="6290491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B7C45BA-0078-4BA1-A2B3-BC9A66ACD955}"/>
              </a:ext>
            </a:extLst>
          </p:cNvPr>
          <p:cNvSpPr/>
          <p:nvPr/>
        </p:nvSpPr>
        <p:spPr>
          <a:xfrm rot="5400000">
            <a:off x="7718498" y="528336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77" y="4870099"/>
            <a:ext cx="858199" cy="64633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9F3928-6603-4F44-B87F-D5568E789A51}"/>
              </a:ext>
            </a:extLst>
          </p:cNvPr>
          <p:cNvCxnSpPr>
            <a:cxnSpLocks/>
          </p:cNvCxnSpPr>
          <p:nvPr/>
        </p:nvCxnSpPr>
        <p:spPr>
          <a:xfrm flipV="1">
            <a:off x="9111697" y="5676071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E9850A2-3BDB-4A68-BCBD-94C436747806}"/>
              </a:ext>
            </a:extLst>
          </p:cNvPr>
          <p:cNvSpPr/>
          <p:nvPr/>
        </p:nvSpPr>
        <p:spPr>
          <a:xfrm>
            <a:off x="10793709" y="5921228"/>
            <a:ext cx="1556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Profit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Engineering</a:t>
            </a:r>
          </a:p>
        </p:txBody>
      </p:sp>
      <p:sp>
        <p:nvSpPr>
          <p:cNvPr id="44" name="Folded Corner 14">
            <a:extLst>
              <a:ext uri="{FF2B5EF4-FFF2-40B4-BE49-F238E27FC236}">
                <a16:creationId xmlns:a16="http://schemas.microsoft.com/office/drawing/2014/main" id="{048A78E4-38F4-403F-B262-3393CB25026A}"/>
              </a:ext>
            </a:extLst>
          </p:cNvPr>
          <p:cNvSpPr/>
          <p:nvPr/>
        </p:nvSpPr>
        <p:spPr>
          <a:xfrm>
            <a:off x="9825844" y="5346298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EF94B6-C2BD-4454-B081-DC4CDC0FA78B}"/>
              </a:ext>
            </a:extLst>
          </p:cNvPr>
          <p:cNvSpPr/>
          <p:nvPr/>
        </p:nvSpPr>
        <p:spPr>
          <a:xfrm>
            <a:off x="9490177" y="5956156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 test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89B982-51DA-4A7B-B50E-BA08031E2C12}"/>
              </a:ext>
            </a:extLst>
          </p:cNvPr>
          <p:cNvSpPr/>
          <p:nvPr/>
        </p:nvSpPr>
        <p:spPr>
          <a:xfrm>
            <a:off x="10999410" y="5508562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318F00-3DF3-4DD0-9F9C-3D2FB2746086}"/>
              </a:ext>
            </a:extLst>
          </p:cNvPr>
          <p:cNvSpPr/>
          <p:nvPr/>
        </p:nvSpPr>
        <p:spPr>
          <a:xfrm>
            <a:off x="9185135" y="3717513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B4F362E-13BC-4500-8556-53A8FC39D0B9}"/>
              </a:ext>
            </a:extLst>
          </p:cNvPr>
          <p:cNvSpPr/>
          <p:nvPr/>
        </p:nvSpPr>
        <p:spPr>
          <a:xfrm>
            <a:off x="9282460" y="41417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71B6A2-9BA5-482C-991E-4489D5C190FD}"/>
              </a:ext>
            </a:extLst>
          </p:cNvPr>
          <p:cNvSpPr/>
          <p:nvPr/>
        </p:nvSpPr>
        <p:spPr>
          <a:xfrm>
            <a:off x="9273452" y="45398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534692-59D2-4947-83E0-D4E8E4591FD6}"/>
              </a:ext>
            </a:extLst>
          </p:cNvPr>
          <p:cNvSpPr/>
          <p:nvPr/>
        </p:nvSpPr>
        <p:spPr>
          <a:xfrm>
            <a:off x="157316" y="-334493"/>
            <a:ext cx="3960059" cy="555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92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ded Corner 14">
            <a:extLst>
              <a:ext uri="{FF2B5EF4-FFF2-40B4-BE49-F238E27FC236}">
                <a16:creationId xmlns:a16="http://schemas.microsoft.com/office/drawing/2014/main" id="{D7925C44-E3E5-47AF-9CC8-BF6471802A70}"/>
              </a:ext>
            </a:extLst>
          </p:cNvPr>
          <p:cNvSpPr/>
          <p:nvPr/>
        </p:nvSpPr>
        <p:spPr>
          <a:xfrm>
            <a:off x="3538314" y="573396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14EDC3A-CB98-4BD4-86CB-C3DE5CC0A3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0003803"/>
              </p:ext>
            </p:extLst>
          </p:nvPr>
        </p:nvGraphicFramePr>
        <p:xfrm>
          <a:off x="3664157" y="1887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D715EE1-32F0-4BAE-86BD-83B54B3137EB}"/>
              </a:ext>
            </a:extLst>
          </p:cNvPr>
          <p:cNvSpPr/>
          <p:nvPr/>
        </p:nvSpPr>
        <p:spPr>
          <a:xfrm>
            <a:off x="477431" y="747715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Rapid prototyping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Specify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Establish automated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F344E-950A-4767-97FA-13FFE695BBC3}"/>
              </a:ext>
            </a:extLst>
          </p:cNvPr>
          <p:cNvSpPr/>
          <p:nvPr/>
        </p:nvSpPr>
        <p:spPr>
          <a:xfrm>
            <a:off x="665631" y="-334493"/>
            <a:ext cx="30668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Engineering goals</a:t>
            </a:r>
            <a:endParaRPr lang="en-US" sz="28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FE62E66-21DE-45BB-AB76-2BCE8E9BEC95}"/>
              </a:ext>
            </a:extLst>
          </p:cNvPr>
          <p:cNvSpPr/>
          <p:nvPr/>
        </p:nvSpPr>
        <p:spPr>
          <a:xfrm>
            <a:off x="477431" y="2453766"/>
            <a:ext cx="36962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Evolve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Develop detailed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Master test automation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7B25911-E59E-4329-B921-A0EBAE8F9C7E}"/>
              </a:ext>
            </a:extLst>
          </p:cNvPr>
          <p:cNvSpPr/>
          <p:nvPr/>
        </p:nvSpPr>
        <p:spPr>
          <a:xfrm>
            <a:off x="551173" y="4159817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Deliver test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Release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8B0573-B3AD-48CB-9F8F-13EC6567D0D3}"/>
              </a:ext>
            </a:extLst>
          </p:cNvPr>
          <p:cNvSpPr/>
          <p:nvPr/>
        </p:nvSpPr>
        <p:spPr>
          <a:xfrm>
            <a:off x="7002305" y="6233296"/>
            <a:ext cx="2133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5D63EA-C9C9-4E25-A071-89FBDD4231BE}"/>
              </a:ext>
            </a:extLst>
          </p:cNvPr>
          <p:cNvSpPr/>
          <p:nvPr/>
        </p:nvSpPr>
        <p:spPr>
          <a:xfrm>
            <a:off x="9020819" y="41956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0255C1-0F86-4BC8-84D8-4B76F00785A9}"/>
              </a:ext>
            </a:extLst>
          </p:cNvPr>
          <p:cNvSpPr/>
          <p:nvPr/>
        </p:nvSpPr>
        <p:spPr>
          <a:xfrm>
            <a:off x="9359437" y="120938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D7F599-A36B-4AA7-86FA-23355394169C}"/>
              </a:ext>
            </a:extLst>
          </p:cNvPr>
          <p:cNvSpPr/>
          <p:nvPr/>
        </p:nvSpPr>
        <p:spPr>
          <a:xfrm>
            <a:off x="9205549" y="78889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21A4D44-CAD2-400B-8E2D-F8B1FEA0E5B6}"/>
              </a:ext>
            </a:extLst>
          </p:cNvPr>
          <p:cNvSpPr/>
          <p:nvPr/>
        </p:nvSpPr>
        <p:spPr>
          <a:xfrm>
            <a:off x="9273452" y="1578712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CE62BA-C5A0-4279-B504-BAC3C2C73E71}"/>
              </a:ext>
            </a:extLst>
          </p:cNvPr>
          <p:cNvSpPr/>
          <p:nvPr/>
        </p:nvSpPr>
        <p:spPr>
          <a:xfrm>
            <a:off x="8464599" y="2802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F871D032-A4AE-406F-A80A-38A8B0BED40E}"/>
              </a:ext>
            </a:extLst>
          </p:cNvPr>
          <p:cNvSpPr/>
          <p:nvPr/>
        </p:nvSpPr>
        <p:spPr>
          <a:xfrm>
            <a:off x="9359437" y="210963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alpha</a:t>
            </a:r>
            <a:endParaRPr lang="en-US" dirty="0"/>
          </a:p>
        </p:txBody>
      </p:sp>
      <p:sp>
        <p:nvSpPr>
          <p:cNvPr id="133" name="Folded Corner 14">
            <a:extLst>
              <a:ext uri="{FF2B5EF4-FFF2-40B4-BE49-F238E27FC236}">
                <a16:creationId xmlns:a16="http://schemas.microsoft.com/office/drawing/2014/main" id="{DDDEB2FA-CB2B-41A1-82A4-458F3DD3A4D7}"/>
              </a:ext>
            </a:extLst>
          </p:cNvPr>
          <p:cNvSpPr/>
          <p:nvPr/>
        </p:nvSpPr>
        <p:spPr>
          <a:xfrm>
            <a:off x="10584187" y="211591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38F98D-376A-4707-AFEB-3116E75204BA}"/>
              </a:ext>
            </a:extLst>
          </p:cNvPr>
          <p:cNvSpPr/>
          <p:nvPr/>
        </p:nvSpPr>
        <p:spPr>
          <a:xfrm>
            <a:off x="10453702" y="272576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4132CF14-571D-4435-9A41-BF9FAEA443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069" y="2162802"/>
            <a:ext cx="1230876" cy="5583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047E73B-15B2-47B6-9C78-BCDB588C3019}"/>
              </a:ext>
            </a:extLst>
          </p:cNvPr>
          <p:cNvSpPr/>
          <p:nvPr/>
        </p:nvSpPr>
        <p:spPr>
          <a:xfrm>
            <a:off x="11097919" y="2722384"/>
            <a:ext cx="1288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ACBD9C-E946-4C83-82A0-7C79817A1EB9}"/>
              </a:ext>
            </a:extLst>
          </p:cNvPr>
          <p:cNvCxnSpPr/>
          <p:nvPr/>
        </p:nvCxnSpPr>
        <p:spPr>
          <a:xfrm>
            <a:off x="8278173" y="2408830"/>
            <a:ext cx="936620" cy="1225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AD5A302-C880-4E8C-9E1D-640CD5CF0CBE}"/>
              </a:ext>
            </a:extLst>
          </p:cNvPr>
          <p:cNvSpPr/>
          <p:nvPr/>
        </p:nvSpPr>
        <p:spPr>
          <a:xfrm>
            <a:off x="5603116" y="208443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D239E65-7C2B-4AD5-A1F4-F716E33EF928}"/>
              </a:ext>
            </a:extLst>
          </p:cNvPr>
          <p:cNvSpPr/>
          <p:nvPr/>
        </p:nvSpPr>
        <p:spPr>
          <a:xfrm>
            <a:off x="5517708" y="2591849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2CB9ACB-9175-4592-A0A2-5F6EBA3916AA}"/>
              </a:ext>
            </a:extLst>
          </p:cNvPr>
          <p:cNvSpPr/>
          <p:nvPr/>
        </p:nvSpPr>
        <p:spPr>
          <a:xfrm>
            <a:off x="5718531" y="302358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445AD6-3298-4B4A-BFAA-36E271EE36D3}"/>
              </a:ext>
            </a:extLst>
          </p:cNvPr>
          <p:cNvSpPr/>
          <p:nvPr/>
        </p:nvSpPr>
        <p:spPr>
          <a:xfrm>
            <a:off x="9577413" y="293867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48" name="Cube 147">
            <a:extLst>
              <a:ext uri="{FF2B5EF4-FFF2-40B4-BE49-F238E27FC236}">
                <a16:creationId xmlns:a16="http://schemas.microsoft.com/office/drawing/2014/main" id="{3C1DB64A-F95E-4BBA-AAB7-E382DEE6D3AD}"/>
              </a:ext>
            </a:extLst>
          </p:cNvPr>
          <p:cNvSpPr/>
          <p:nvPr/>
        </p:nvSpPr>
        <p:spPr>
          <a:xfrm>
            <a:off x="5299732" y="3877068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beta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ADE2C1F-3705-4E1D-9D1A-CEFA5BBDC4AE}"/>
              </a:ext>
            </a:extLst>
          </p:cNvPr>
          <p:cNvSpPr/>
          <p:nvPr/>
        </p:nvSpPr>
        <p:spPr>
          <a:xfrm>
            <a:off x="5517708" y="470610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52" name="Folded Corner 14">
            <a:extLst>
              <a:ext uri="{FF2B5EF4-FFF2-40B4-BE49-F238E27FC236}">
                <a16:creationId xmlns:a16="http://schemas.microsoft.com/office/drawing/2014/main" id="{E9E59862-8121-45E9-B034-254AA5F85A9E}"/>
              </a:ext>
            </a:extLst>
          </p:cNvPr>
          <p:cNvSpPr/>
          <p:nvPr/>
        </p:nvSpPr>
        <p:spPr>
          <a:xfrm>
            <a:off x="4644587" y="396929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189909A-C973-403D-AC10-F162C1C50251}"/>
              </a:ext>
            </a:extLst>
          </p:cNvPr>
          <p:cNvSpPr/>
          <p:nvPr/>
        </p:nvSpPr>
        <p:spPr>
          <a:xfrm>
            <a:off x="4514102" y="457914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104DBBE-32EA-425C-8DB2-CA3E800CA64E}"/>
              </a:ext>
            </a:extLst>
          </p:cNvPr>
          <p:cNvCxnSpPr>
            <a:cxnSpLocks/>
          </p:cNvCxnSpPr>
          <p:nvPr/>
        </p:nvCxnSpPr>
        <p:spPr>
          <a:xfrm flipV="1">
            <a:off x="6453845" y="3969290"/>
            <a:ext cx="792575" cy="2825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:a16="http://schemas.microsoft.com/office/drawing/2014/main" id="{DCC62459-FE7B-48A9-A2FB-D56CDC251746}"/>
              </a:ext>
            </a:extLst>
          </p:cNvPr>
          <p:cNvSpPr/>
          <p:nvPr/>
        </p:nvSpPr>
        <p:spPr>
          <a:xfrm>
            <a:off x="5687082" y="540425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Final</a:t>
            </a:r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17E061D-69B0-4C5E-9A8B-BA722BA64CA4}"/>
              </a:ext>
            </a:extLst>
          </p:cNvPr>
          <p:cNvSpPr/>
          <p:nvPr/>
        </p:nvSpPr>
        <p:spPr>
          <a:xfrm>
            <a:off x="5905058" y="623329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65" name="Folded Corner 14">
            <a:extLst>
              <a:ext uri="{FF2B5EF4-FFF2-40B4-BE49-F238E27FC236}">
                <a16:creationId xmlns:a16="http://schemas.microsoft.com/office/drawing/2014/main" id="{E1EF52F6-55FE-4BD8-A276-7961F4C14406}"/>
              </a:ext>
            </a:extLst>
          </p:cNvPr>
          <p:cNvSpPr/>
          <p:nvPr/>
        </p:nvSpPr>
        <p:spPr>
          <a:xfrm>
            <a:off x="5031937" y="5496479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CD422137-5DD0-430D-A335-3434D32EC278}"/>
              </a:ext>
            </a:extLst>
          </p:cNvPr>
          <p:cNvSpPr/>
          <p:nvPr/>
        </p:nvSpPr>
        <p:spPr>
          <a:xfrm>
            <a:off x="4901452" y="6106337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6251F63-0F9B-46FC-B288-264E1954D111}"/>
              </a:ext>
            </a:extLst>
          </p:cNvPr>
          <p:cNvCxnSpPr>
            <a:cxnSpLocks/>
          </p:cNvCxnSpPr>
          <p:nvPr/>
        </p:nvCxnSpPr>
        <p:spPr>
          <a:xfrm flipV="1">
            <a:off x="6841195" y="5075439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olded Corner 14">
            <a:extLst>
              <a:ext uri="{FF2B5EF4-FFF2-40B4-BE49-F238E27FC236}">
                <a16:creationId xmlns:a16="http://schemas.microsoft.com/office/drawing/2014/main" id="{2198A703-2FEE-48EA-B0B0-656B73C08CA7}"/>
              </a:ext>
            </a:extLst>
          </p:cNvPr>
          <p:cNvSpPr/>
          <p:nvPr/>
        </p:nvSpPr>
        <p:spPr>
          <a:xfrm>
            <a:off x="4407384" y="5492362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CC85E64-312F-4851-B756-3019DD6FA99F}"/>
              </a:ext>
            </a:extLst>
          </p:cNvPr>
          <p:cNvSpPr/>
          <p:nvPr/>
        </p:nvSpPr>
        <p:spPr>
          <a:xfrm>
            <a:off x="4302515" y="6102220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18C8625-6187-4D33-A1AC-9208CA68F263}"/>
              </a:ext>
            </a:extLst>
          </p:cNvPr>
          <p:cNvCxnSpPr>
            <a:cxnSpLocks/>
          </p:cNvCxnSpPr>
          <p:nvPr/>
        </p:nvCxnSpPr>
        <p:spPr>
          <a:xfrm flipV="1">
            <a:off x="3777371" y="5721475"/>
            <a:ext cx="792575" cy="282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01A5617-56DC-4B84-AF69-7027F4C7E7B3}"/>
              </a:ext>
            </a:extLst>
          </p:cNvPr>
          <p:cNvSpPr/>
          <p:nvPr/>
        </p:nvSpPr>
        <p:spPr>
          <a:xfrm>
            <a:off x="3395123" y="6290491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B7C45BA-0078-4BA1-A2B3-BC9A66ACD955}"/>
              </a:ext>
            </a:extLst>
          </p:cNvPr>
          <p:cNvSpPr/>
          <p:nvPr/>
        </p:nvSpPr>
        <p:spPr>
          <a:xfrm rot="5400000">
            <a:off x="7718498" y="528336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77" y="4870099"/>
            <a:ext cx="858199" cy="64633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9F3928-6603-4F44-B87F-D5568E789A51}"/>
              </a:ext>
            </a:extLst>
          </p:cNvPr>
          <p:cNvCxnSpPr>
            <a:cxnSpLocks/>
          </p:cNvCxnSpPr>
          <p:nvPr/>
        </p:nvCxnSpPr>
        <p:spPr>
          <a:xfrm flipV="1">
            <a:off x="9111697" y="5676071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E9850A2-3BDB-4A68-BCBD-94C436747806}"/>
              </a:ext>
            </a:extLst>
          </p:cNvPr>
          <p:cNvSpPr/>
          <p:nvPr/>
        </p:nvSpPr>
        <p:spPr>
          <a:xfrm>
            <a:off x="10793709" y="5921228"/>
            <a:ext cx="1556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Profit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Engineering</a:t>
            </a:r>
          </a:p>
        </p:txBody>
      </p:sp>
      <p:sp>
        <p:nvSpPr>
          <p:cNvPr id="44" name="Folded Corner 14">
            <a:extLst>
              <a:ext uri="{FF2B5EF4-FFF2-40B4-BE49-F238E27FC236}">
                <a16:creationId xmlns:a16="http://schemas.microsoft.com/office/drawing/2014/main" id="{048A78E4-38F4-403F-B262-3393CB25026A}"/>
              </a:ext>
            </a:extLst>
          </p:cNvPr>
          <p:cNvSpPr/>
          <p:nvPr/>
        </p:nvSpPr>
        <p:spPr>
          <a:xfrm>
            <a:off x="9825844" y="5346298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EF94B6-C2BD-4454-B081-DC4CDC0FA78B}"/>
              </a:ext>
            </a:extLst>
          </p:cNvPr>
          <p:cNvSpPr/>
          <p:nvPr/>
        </p:nvSpPr>
        <p:spPr>
          <a:xfrm>
            <a:off x="9490177" y="5956156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 test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89B982-51DA-4A7B-B50E-BA08031E2C12}"/>
              </a:ext>
            </a:extLst>
          </p:cNvPr>
          <p:cNvSpPr/>
          <p:nvPr/>
        </p:nvSpPr>
        <p:spPr>
          <a:xfrm>
            <a:off x="10999410" y="5508562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318F00-3DF3-4DD0-9F9C-3D2FB2746086}"/>
              </a:ext>
            </a:extLst>
          </p:cNvPr>
          <p:cNvSpPr/>
          <p:nvPr/>
        </p:nvSpPr>
        <p:spPr>
          <a:xfrm>
            <a:off x="9185135" y="3717513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B4F362E-13BC-4500-8556-53A8FC39D0B9}"/>
              </a:ext>
            </a:extLst>
          </p:cNvPr>
          <p:cNvSpPr/>
          <p:nvPr/>
        </p:nvSpPr>
        <p:spPr>
          <a:xfrm>
            <a:off x="9282460" y="41417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71B6A2-9BA5-482C-991E-4489D5C190FD}"/>
              </a:ext>
            </a:extLst>
          </p:cNvPr>
          <p:cNvSpPr/>
          <p:nvPr/>
        </p:nvSpPr>
        <p:spPr>
          <a:xfrm>
            <a:off x="9273452" y="45398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817997" y="1763378"/>
            <a:ext cx="2600076" cy="1822660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0" name="Oval 49"/>
          <p:cNvSpPr/>
          <p:nvPr/>
        </p:nvSpPr>
        <p:spPr>
          <a:xfrm>
            <a:off x="4217670" y="3485869"/>
            <a:ext cx="2600076" cy="1822660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1" name="Oval 50"/>
          <p:cNvSpPr/>
          <p:nvPr/>
        </p:nvSpPr>
        <p:spPr>
          <a:xfrm>
            <a:off x="2981739" y="5308529"/>
            <a:ext cx="4198289" cy="1706301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9534692-59D2-4947-83E0-D4E8E4591FD6}"/>
              </a:ext>
            </a:extLst>
          </p:cNvPr>
          <p:cNvSpPr/>
          <p:nvPr/>
        </p:nvSpPr>
        <p:spPr>
          <a:xfrm>
            <a:off x="157316" y="-334493"/>
            <a:ext cx="3960059" cy="555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21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ded Corner 14">
            <a:extLst>
              <a:ext uri="{FF2B5EF4-FFF2-40B4-BE49-F238E27FC236}">
                <a16:creationId xmlns:a16="http://schemas.microsoft.com/office/drawing/2014/main" id="{D7925C44-E3E5-47AF-9CC8-BF6471802A70}"/>
              </a:ext>
            </a:extLst>
          </p:cNvPr>
          <p:cNvSpPr/>
          <p:nvPr/>
        </p:nvSpPr>
        <p:spPr>
          <a:xfrm>
            <a:off x="3538314" y="573396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14EDC3A-CB98-4BD4-86CB-C3DE5CC0A3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2749218"/>
              </p:ext>
            </p:extLst>
          </p:nvPr>
        </p:nvGraphicFramePr>
        <p:xfrm>
          <a:off x="3664157" y="1887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D715EE1-32F0-4BAE-86BD-83B54B3137EB}"/>
              </a:ext>
            </a:extLst>
          </p:cNvPr>
          <p:cNvSpPr/>
          <p:nvPr/>
        </p:nvSpPr>
        <p:spPr>
          <a:xfrm>
            <a:off x="477431" y="747715"/>
            <a:ext cx="33374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Pitch and market Robot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F344E-950A-4767-97FA-13FFE695BBC3}"/>
              </a:ext>
            </a:extLst>
          </p:cNvPr>
          <p:cNvSpPr/>
          <p:nvPr/>
        </p:nvSpPr>
        <p:spPr>
          <a:xfrm>
            <a:off x="665631" y="-334493"/>
            <a:ext cx="26035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goals</a:t>
            </a:r>
            <a:endParaRPr lang="en-US" sz="28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FE62E66-21DE-45BB-AB76-2BCE8E9BEC95}"/>
              </a:ext>
            </a:extLst>
          </p:cNvPr>
          <p:cNvSpPr/>
          <p:nvPr/>
        </p:nvSpPr>
        <p:spPr>
          <a:xfrm>
            <a:off x="477431" y="2453766"/>
            <a:ext cx="36962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customer relations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7B25911-E59E-4329-B921-A0EBAE8F9C7E}"/>
              </a:ext>
            </a:extLst>
          </p:cNvPr>
          <p:cNvSpPr/>
          <p:nvPr/>
        </p:nvSpPr>
        <p:spPr>
          <a:xfrm>
            <a:off x="551173" y="4159817"/>
            <a:ext cx="33374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Claim market shares on Robot Market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8B0573-B3AD-48CB-9F8F-13EC6567D0D3}"/>
              </a:ext>
            </a:extLst>
          </p:cNvPr>
          <p:cNvSpPr/>
          <p:nvPr/>
        </p:nvSpPr>
        <p:spPr>
          <a:xfrm>
            <a:off x="7002305" y="6233296"/>
            <a:ext cx="2133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5D63EA-C9C9-4E25-A071-89FBDD4231BE}"/>
              </a:ext>
            </a:extLst>
          </p:cNvPr>
          <p:cNvSpPr/>
          <p:nvPr/>
        </p:nvSpPr>
        <p:spPr>
          <a:xfrm>
            <a:off x="9020819" y="41956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0255C1-0F86-4BC8-84D8-4B76F00785A9}"/>
              </a:ext>
            </a:extLst>
          </p:cNvPr>
          <p:cNvSpPr/>
          <p:nvPr/>
        </p:nvSpPr>
        <p:spPr>
          <a:xfrm>
            <a:off x="9359437" y="120938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D7F599-A36B-4AA7-86FA-23355394169C}"/>
              </a:ext>
            </a:extLst>
          </p:cNvPr>
          <p:cNvSpPr/>
          <p:nvPr/>
        </p:nvSpPr>
        <p:spPr>
          <a:xfrm>
            <a:off x="9205549" y="78889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21A4D44-CAD2-400B-8E2D-F8B1FEA0E5B6}"/>
              </a:ext>
            </a:extLst>
          </p:cNvPr>
          <p:cNvSpPr/>
          <p:nvPr/>
        </p:nvSpPr>
        <p:spPr>
          <a:xfrm>
            <a:off x="9273452" y="1578712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CE62BA-C5A0-4279-B504-BAC3C2C73E71}"/>
              </a:ext>
            </a:extLst>
          </p:cNvPr>
          <p:cNvSpPr/>
          <p:nvPr/>
        </p:nvSpPr>
        <p:spPr>
          <a:xfrm>
            <a:off x="8464599" y="2802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F871D032-A4AE-406F-A80A-38A8B0BED40E}"/>
              </a:ext>
            </a:extLst>
          </p:cNvPr>
          <p:cNvSpPr/>
          <p:nvPr/>
        </p:nvSpPr>
        <p:spPr>
          <a:xfrm>
            <a:off x="9359437" y="210963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alpha</a:t>
            </a:r>
            <a:endParaRPr lang="en-US" dirty="0"/>
          </a:p>
        </p:txBody>
      </p:sp>
      <p:sp>
        <p:nvSpPr>
          <p:cNvPr id="133" name="Folded Corner 14">
            <a:extLst>
              <a:ext uri="{FF2B5EF4-FFF2-40B4-BE49-F238E27FC236}">
                <a16:creationId xmlns:a16="http://schemas.microsoft.com/office/drawing/2014/main" id="{DDDEB2FA-CB2B-41A1-82A4-458F3DD3A4D7}"/>
              </a:ext>
            </a:extLst>
          </p:cNvPr>
          <p:cNvSpPr/>
          <p:nvPr/>
        </p:nvSpPr>
        <p:spPr>
          <a:xfrm>
            <a:off x="10584187" y="211591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38F98D-376A-4707-AFEB-3116E75204BA}"/>
              </a:ext>
            </a:extLst>
          </p:cNvPr>
          <p:cNvSpPr/>
          <p:nvPr/>
        </p:nvSpPr>
        <p:spPr>
          <a:xfrm>
            <a:off x="10453702" y="272576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4132CF14-571D-4435-9A41-BF9FAEA443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069" y="2162802"/>
            <a:ext cx="1230876" cy="5583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047E73B-15B2-47B6-9C78-BCDB588C3019}"/>
              </a:ext>
            </a:extLst>
          </p:cNvPr>
          <p:cNvSpPr/>
          <p:nvPr/>
        </p:nvSpPr>
        <p:spPr>
          <a:xfrm>
            <a:off x="11097919" y="2722384"/>
            <a:ext cx="1288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ACBD9C-E946-4C83-82A0-7C79817A1EB9}"/>
              </a:ext>
            </a:extLst>
          </p:cNvPr>
          <p:cNvCxnSpPr/>
          <p:nvPr/>
        </p:nvCxnSpPr>
        <p:spPr>
          <a:xfrm>
            <a:off x="8278173" y="2408830"/>
            <a:ext cx="936620" cy="1225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AD5A302-C880-4E8C-9E1D-640CD5CF0CBE}"/>
              </a:ext>
            </a:extLst>
          </p:cNvPr>
          <p:cNvSpPr/>
          <p:nvPr/>
        </p:nvSpPr>
        <p:spPr>
          <a:xfrm>
            <a:off x="5603116" y="208443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D239E65-7C2B-4AD5-A1F4-F716E33EF928}"/>
              </a:ext>
            </a:extLst>
          </p:cNvPr>
          <p:cNvSpPr/>
          <p:nvPr/>
        </p:nvSpPr>
        <p:spPr>
          <a:xfrm>
            <a:off x="5517708" y="2591849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2CB9ACB-9175-4592-A0A2-5F6EBA3916AA}"/>
              </a:ext>
            </a:extLst>
          </p:cNvPr>
          <p:cNvSpPr/>
          <p:nvPr/>
        </p:nvSpPr>
        <p:spPr>
          <a:xfrm>
            <a:off x="5718531" y="302358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445AD6-3298-4B4A-BFAA-36E271EE36D3}"/>
              </a:ext>
            </a:extLst>
          </p:cNvPr>
          <p:cNvSpPr/>
          <p:nvPr/>
        </p:nvSpPr>
        <p:spPr>
          <a:xfrm>
            <a:off x="9577413" y="293867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48" name="Cube 147">
            <a:extLst>
              <a:ext uri="{FF2B5EF4-FFF2-40B4-BE49-F238E27FC236}">
                <a16:creationId xmlns:a16="http://schemas.microsoft.com/office/drawing/2014/main" id="{3C1DB64A-F95E-4BBA-AAB7-E382DEE6D3AD}"/>
              </a:ext>
            </a:extLst>
          </p:cNvPr>
          <p:cNvSpPr/>
          <p:nvPr/>
        </p:nvSpPr>
        <p:spPr>
          <a:xfrm>
            <a:off x="5299732" y="3877068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beta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ADE2C1F-3705-4E1D-9D1A-CEFA5BBDC4AE}"/>
              </a:ext>
            </a:extLst>
          </p:cNvPr>
          <p:cNvSpPr/>
          <p:nvPr/>
        </p:nvSpPr>
        <p:spPr>
          <a:xfrm>
            <a:off x="5517708" y="470610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52" name="Folded Corner 14">
            <a:extLst>
              <a:ext uri="{FF2B5EF4-FFF2-40B4-BE49-F238E27FC236}">
                <a16:creationId xmlns:a16="http://schemas.microsoft.com/office/drawing/2014/main" id="{E9E59862-8121-45E9-B034-254AA5F85A9E}"/>
              </a:ext>
            </a:extLst>
          </p:cNvPr>
          <p:cNvSpPr/>
          <p:nvPr/>
        </p:nvSpPr>
        <p:spPr>
          <a:xfrm>
            <a:off x="4644587" y="396929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189909A-C973-403D-AC10-F162C1C50251}"/>
              </a:ext>
            </a:extLst>
          </p:cNvPr>
          <p:cNvSpPr/>
          <p:nvPr/>
        </p:nvSpPr>
        <p:spPr>
          <a:xfrm>
            <a:off x="4514102" y="457914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104DBBE-32EA-425C-8DB2-CA3E800CA64E}"/>
              </a:ext>
            </a:extLst>
          </p:cNvPr>
          <p:cNvCxnSpPr>
            <a:cxnSpLocks/>
          </p:cNvCxnSpPr>
          <p:nvPr/>
        </p:nvCxnSpPr>
        <p:spPr>
          <a:xfrm flipV="1">
            <a:off x="6453845" y="3969290"/>
            <a:ext cx="792575" cy="2825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:a16="http://schemas.microsoft.com/office/drawing/2014/main" id="{DCC62459-FE7B-48A9-A2FB-D56CDC251746}"/>
              </a:ext>
            </a:extLst>
          </p:cNvPr>
          <p:cNvSpPr/>
          <p:nvPr/>
        </p:nvSpPr>
        <p:spPr>
          <a:xfrm>
            <a:off x="5687082" y="540425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Final</a:t>
            </a:r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17E061D-69B0-4C5E-9A8B-BA722BA64CA4}"/>
              </a:ext>
            </a:extLst>
          </p:cNvPr>
          <p:cNvSpPr/>
          <p:nvPr/>
        </p:nvSpPr>
        <p:spPr>
          <a:xfrm>
            <a:off x="5905058" y="623329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65" name="Folded Corner 14">
            <a:extLst>
              <a:ext uri="{FF2B5EF4-FFF2-40B4-BE49-F238E27FC236}">
                <a16:creationId xmlns:a16="http://schemas.microsoft.com/office/drawing/2014/main" id="{E1EF52F6-55FE-4BD8-A276-7961F4C14406}"/>
              </a:ext>
            </a:extLst>
          </p:cNvPr>
          <p:cNvSpPr/>
          <p:nvPr/>
        </p:nvSpPr>
        <p:spPr>
          <a:xfrm>
            <a:off x="5031937" y="5496479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CD422137-5DD0-430D-A335-3434D32EC278}"/>
              </a:ext>
            </a:extLst>
          </p:cNvPr>
          <p:cNvSpPr/>
          <p:nvPr/>
        </p:nvSpPr>
        <p:spPr>
          <a:xfrm>
            <a:off x="4901452" y="6106337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6251F63-0F9B-46FC-B288-264E1954D111}"/>
              </a:ext>
            </a:extLst>
          </p:cNvPr>
          <p:cNvCxnSpPr>
            <a:cxnSpLocks/>
          </p:cNvCxnSpPr>
          <p:nvPr/>
        </p:nvCxnSpPr>
        <p:spPr>
          <a:xfrm flipV="1">
            <a:off x="6841195" y="5075439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olded Corner 14">
            <a:extLst>
              <a:ext uri="{FF2B5EF4-FFF2-40B4-BE49-F238E27FC236}">
                <a16:creationId xmlns:a16="http://schemas.microsoft.com/office/drawing/2014/main" id="{2198A703-2FEE-48EA-B0B0-656B73C08CA7}"/>
              </a:ext>
            </a:extLst>
          </p:cNvPr>
          <p:cNvSpPr/>
          <p:nvPr/>
        </p:nvSpPr>
        <p:spPr>
          <a:xfrm>
            <a:off x="4407384" y="5492362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CC85E64-312F-4851-B756-3019DD6FA99F}"/>
              </a:ext>
            </a:extLst>
          </p:cNvPr>
          <p:cNvSpPr/>
          <p:nvPr/>
        </p:nvSpPr>
        <p:spPr>
          <a:xfrm>
            <a:off x="4302515" y="6102220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18C8625-6187-4D33-A1AC-9208CA68F263}"/>
              </a:ext>
            </a:extLst>
          </p:cNvPr>
          <p:cNvCxnSpPr>
            <a:cxnSpLocks/>
          </p:cNvCxnSpPr>
          <p:nvPr/>
        </p:nvCxnSpPr>
        <p:spPr>
          <a:xfrm flipV="1">
            <a:off x="3777371" y="5721475"/>
            <a:ext cx="792575" cy="282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01A5617-56DC-4B84-AF69-7027F4C7E7B3}"/>
              </a:ext>
            </a:extLst>
          </p:cNvPr>
          <p:cNvSpPr/>
          <p:nvPr/>
        </p:nvSpPr>
        <p:spPr>
          <a:xfrm>
            <a:off x="3395123" y="6290491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B7C45BA-0078-4BA1-A2B3-BC9A66ACD955}"/>
              </a:ext>
            </a:extLst>
          </p:cNvPr>
          <p:cNvSpPr/>
          <p:nvPr/>
        </p:nvSpPr>
        <p:spPr>
          <a:xfrm rot="5400000">
            <a:off x="7718498" y="528336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77" y="4870099"/>
            <a:ext cx="858199" cy="64633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9F3928-6603-4F44-B87F-D5568E789A51}"/>
              </a:ext>
            </a:extLst>
          </p:cNvPr>
          <p:cNvCxnSpPr>
            <a:cxnSpLocks/>
          </p:cNvCxnSpPr>
          <p:nvPr/>
        </p:nvCxnSpPr>
        <p:spPr>
          <a:xfrm flipV="1">
            <a:off x="9111697" y="5676071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E9850A2-3BDB-4A68-BCBD-94C436747806}"/>
              </a:ext>
            </a:extLst>
          </p:cNvPr>
          <p:cNvSpPr/>
          <p:nvPr/>
        </p:nvSpPr>
        <p:spPr>
          <a:xfrm>
            <a:off x="10793709" y="5921228"/>
            <a:ext cx="1556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Profit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Engineering</a:t>
            </a:r>
          </a:p>
        </p:txBody>
      </p:sp>
      <p:sp>
        <p:nvSpPr>
          <p:cNvPr id="44" name="Folded Corner 14">
            <a:extLst>
              <a:ext uri="{FF2B5EF4-FFF2-40B4-BE49-F238E27FC236}">
                <a16:creationId xmlns:a16="http://schemas.microsoft.com/office/drawing/2014/main" id="{048A78E4-38F4-403F-B262-3393CB25026A}"/>
              </a:ext>
            </a:extLst>
          </p:cNvPr>
          <p:cNvSpPr/>
          <p:nvPr/>
        </p:nvSpPr>
        <p:spPr>
          <a:xfrm>
            <a:off x="9825844" y="5346298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EF94B6-C2BD-4454-B081-DC4CDC0FA78B}"/>
              </a:ext>
            </a:extLst>
          </p:cNvPr>
          <p:cNvSpPr/>
          <p:nvPr/>
        </p:nvSpPr>
        <p:spPr>
          <a:xfrm>
            <a:off x="9490177" y="5956156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 test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89B982-51DA-4A7B-B50E-BA08031E2C12}"/>
              </a:ext>
            </a:extLst>
          </p:cNvPr>
          <p:cNvSpPr/>
          <p:nvPr/>
        </p:nvSpPr>
        <p:spPr>
          <a:xfrm>
            <a:off x="10999410" y="5508562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318F00-3DF3-4DD0-9F9C-3D2FB2746086}"/>
              </a:ext>
            </a:extLst>
          </p:cNvPr>
          <p:cNvSpPr/>
          <p:nvPr/>
        </p:nvSpPr>
        <p:spPr>
          <a:xfrm>
            <a:off x="9185135" y="3717513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B4F362E-13BC-4500-8556-53A8FC39D0B9}"/>
              </a:ext>
            </a:extLst>
          </p:cNvPr>
          <p:cNvSpPr/>
          <p:nvPr/>
        </p:nvSpPr>
        <p:spPr>
          <a:xfrm>
            <a:off x="9282460" y="41417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71B6A2-9BA5-482C-991E-4489D5C190FD}"/>
              </a:ext>
            </a:extLst>
          </p:cNvPr>
          <p:cNvSpPr/>
          <p:nvPr/>
        </p:nvSpPr>
        <p:spPr>
          <a:xfrm>
            <a:off x="9273452" y="45398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0970413" y="2044408"/>
            <a:ext cx="1477082" cy="1078934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9534692-59D2-4947-83E0-D4E8E4591FD6}"/>
              </a:ext>
            </a:extLst>
          </p:cNvPr>
          <p:cNvSpPr/>
          <p:nvPr/>
        </p:nvSpPr>
        <p:spPr>
          <a:xfrm>
            <a:off x="157316" y="-334493"/>
            <a:ext cx="3960059" cy="555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3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ded Corner 14">
            <a:extLst>
              <a:ext uri="{FF2B5EF4-FFF2-40B4-BE49-F238E27FC236}">
                <a16:creationId xmlns:a16="http://schemas.microsoft.com/office/drawing/2014/main" id="{D7925C44-E3E5-47AF-9CC8-BF6471802A70}"/>
              </a:ext>
            </a:extLst>
          </p:cNvPr>
          <p:cNvSpPr/>
          <p:nvPr/>
        </p:nvSpPr>
        <p:spPr>
          <a:xfrm>
            <a:off x="3538314" y="573396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14EDC3A-CB98-4BD4-86CB-C3DE5CC0A3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3008679"/>
              </p:ext>
            </p:extLst>
          </p:nvPr>
        </p:nvGraphicFramePr>
        <p:xfrm>
          <a:off x="3664157" y="1887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D715EE1-32F0-4BAE-86BD-83B54B3137EB}"/>
              </a:ext>
            </a:extLst>
          </p:cNvPr>
          <p:cNvSpPr/>
          <p:nvPr/>
        </p:nvSpPr>
        <p:spPr>
          <a:xfrm>
            <a:off x="477431" y="747715"/>
            <a:ext cx="3639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 the domain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Create initial Rumble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F344E-950A-4767-97FA-13FFE695BBC3}"/>
              </a:ext>
            </a:extLst>
          </p:cNvPr>
          <p:cNvSpPr/>
          <p:nvPr/>
        </p:nvSpPr>
        <p:spPr>
          <a:xfrm>
            <a:off x="665631" y="-334493"/>
            <a:ext cx="23855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Rumble goals</a:t>
            </a:r>
            <a:endParaRPr lang="en-US" sz="28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FE62E66-21DE-45BB-AB76-2BCE8E9BEC95}"/>
              </a:ext>
            </a:extLst>
          </p:cNvPr>
          <p:cNvSpPr/>
          <p:nvPr/>
        </p:nvSpPr>
        <p:spPr>
          <a:xfrm>
            <a:off x="477431" y="2453766"/>
            <a:ext cx="36962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 feedback to supplier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Develop Rumble strategy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7B25911-E59E-4329-B921-A0EBAE8F9C7E}"/>
              </a:ext>
            </a:extLst>
          </p:cNvPr>
          <p:cNvSpPr/>
          <p:nvPr/>
        </p:nvSpPr>
        <p:spPr>
          <a:xfrm>
            <a:off x="551173" y="4159817"/>
            <a:ext cx="33374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 Rumble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8B0573-B3AD-48CB-9F8F-13EC6567D0D3}"/>
              </a:ext>
            </a:extLst>
          </p:cNvPr>
          <p:cNvSpPr/>
          <p:nvPr/>
        </p:nvSpPr>
        <p:spPr>
          <a:xfrm>
            <a:off x="7002305" y="6233296"/>
            <a:ext cx="2133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5D63EA-C9C9-4E25-A071-89FBDD4231BE}"/>
              </a:ext>
            </a:extLst>
          </p:cNvPr>
          <p:cNvSpPr/>
          <p:nvPr/>
        </p:nvSpPr>
        <p:spPr>
          <a:xfrm>
            <a:off x="9020819" y="41956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0255C1-0F86-4BC8-84D8-4B76F00785A9}"/>
              </a:ext>
            </a:extLst>
          </p:cNvPr>
          <p:cNvSpPr/>
          <p:nvPr/>
        </p:nvSpPr>
        <p:spPr>
          <a:xfrm>
            <a:off x="9359437" y="120938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D7F599-A36B-4AA7-86FA-23355394169C}"/>
              </a:ext>
            </a:extLst>
          </p:cNvPr>
          <p:cNvSpPr/>
          <p:nvPr/>
        </p:nvSpPr>
        <p:spPr>
          <a:xfrm>
            <a:off x="9205549" y="78889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21A4D44-CAD2-400B-8E2D-F8B1FEA0E5B6}"/>
              </a:ext>
            </a:extLst>
          </p:cNvPr>
          <p:cNvSpPr/>
          <p:nvPr/>
        </p:nvSpPr>
        <p:spPr>
          <a:xfrm>
            <a:off x="9273452" y="1578712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CE62BA-C5A0-4279-B504-BAC3C2C73E71}"/>
              </a:ext>
            </a:extLst>
          </p:cNvPr>
          <p:cNvSpPr/>
          <p:nvPr/>
        </p:nvSpPr>
        <p:spPr>
          <a:xfrm>
            <a:off x="8464599" y="2802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F871D032-A4AE-406F-A80A-38A8B0BED40E}"/>
              </a:ext>
            </a:extLst>
          </p:cNvPr>
          <p:cNvSpPr/>
          <p:nvPr/>
        </p:nvSpPr>
        <p:spPr>
          <a:xfrm>
            <a:off x="9359437" y="210963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alpha</a:t>
            </a:r>
            <a:endParaRPr lang="en-US" dirty="0"/>
          </a:p>
        </p:txBody>
      </p:sp>
      <p:sp>
        <p:nvSpPr>
          <p:cNvPr id="133" name="Folded Corner 14">
            <a:extLst>
              <a:ext uri="{FF2B5EF4-FFF2-40B4-BE49-F238E27FC236}">
                <a16:creationId xmlns:a16="http://schemas.microsoft.com/office/drawing/2014/main" id="{DDDEB2FA-CB2B-41A1-82A4-458F3DD3A4D7}"/>
              </a:ext>
            </a:extLst>
          </p:cNvPr>
          <p:cNvSpPr/>
          <p:nvPr/>
        </p:nvSpPr>
        <p:spPr>
          <a:xfrm>
            <a:off x="10584187" y="211591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38F98D-376A-4707-AFEB-3116E75204BA}"/>
              </a:ext>
            </a:extLst>
          </p:cNvPr>
          <p:cNvSpPr/>
          <p:nvPr/>
        </p:nvSpPr>
        <p:spPr>
          <a:xfrm>
            <a:off x="10453702" y="272576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4132CF14-571D-4435-9A41-BF9FAEA443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069" y="2162802"/>
            <a:ext cx="1230876" cy="5583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047E73B-15B2-47B6-9C78-BCDB588C3019}"/>
              </a:ext>
            </a:extLst>
          </p:cNvPr>
          <p:cNvSpPr/>
          <p:nvPr/>
        </p:nvSpPr>
        <p:spPr>
          <a:xfrm>
            <a:off x="11097919" y="2722384"/>
            <a:ext cx="1288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ACBD9C-E946-4C83-82A0-7C79817A1EB9}"/>
              </a:ext>
            </a:extLst>
          </p:cNvPr>
          <p:cNvCxnSpPr/>
          <p:nvPr/>
        </p:nvCxnSpPr>
        <p:spPr>
          <a:xfrm>
            <a:off x="8278173" y="2408830"/>
            <a:ext cx="936620" cy="1225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AD5A302-C880-4E8C-9E1D-640CD5CF0CBE}"/>
              </a:ext>
            </a:extLst>
          </p:cNvPr>
          <p:cNvSpPr/>
          <p:nvPr/>
        </p:nvSpPr>
        <p:spPr>
          <a:xfrm>
            <a:off x="5603116" y="208443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D239E65-7C2B-4AD5-A1F4-F716E33EF928}"/>
              </a:ext>
            </a:extLst>
          </p:cNvPr>
          <p:cNvSpPr/>
          <p:nvPr/>
        </p:nvSpPr>
        <p:spPr>
          <a:xfrm>
            <a:off x="5517708" y="2591849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2CB9ACB-9175-4592-A0A2-5F6EBA3916AA}"/>
              </a:ext>
            </a:extLst>
          </p:cNvPr>
          <p:cNvSpPr/>
          <p:nvPr/>
        </p:nvSpPr>
        <p:spPr>
          <a:xfrm>
            <a:off x="5718531" y="302358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445AD6-3298-4B4A-BFAA-36E271EE36D3}"/>
              </a:ext>
            </a:extLst>
          </p:cNvPr>
          <p:cNvSpPr/>
          <p:nvPr/>
        </p:nvSpPr>
        <p:spPr>
          <a:xfrm>
            <a:off x="9577413" y="293867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48" name="Cube 147">
            <a:extLst>
              <a:ext uri="{FF2B5EF4-FFF2-40B4-BE49-F238E27FC236}">
                <a16:creationId xmlns:a16="http://schemas.microsoft.com/office/drawing/2014/main" id="{3C1DB64A-F95E-4BBA-AAB7-E382DEE6D3AD}"/>
              </a:ext>
            </a:extLst>
          </p:cNvPr>
          <p:cNvSpPr/>
          <p:nvPr/>
        </p:nvSpPr>
        <p:spPr>
          <a:xfrm>
            <a:off x="5299732" y="3877068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beta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ADE2C1F-3705-4E1D-9D1A-CEFA5BBDC4AE}"/>
              </a:ext>
            </a:extLst>
          </p:cNvPr>
          <p:cNvSpPr/>
          <p:nvPr/>
        </p:nvSpPr>
        <p:spPr>
          <a:xfrm>
            <a:off x="5517708" y="470610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52" name="Folded Corner 14">
            <a:extLst>
              <a:ext uri="{FF2B5EF4-FFF2-40B4-BE49-F238E27FC236}">
                <a16:creationId xmlns:a16="http://schemas.microsoft.com/office/drawing/2014/main" id="{E9E59862-8121-45E9-B034-254AA5F85A9E}"/>
              </a:ext>
            </a:extLst>
          </p:cNvPr>
          <p:cNvSpPr/>
          <p:nvPr/>
        </p:nvSpPr>
        <p:spPr>
          <a:xfrm>
            <a:off x="4644587" y="396929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189909A-C973-403D-AC10-F162C1C50251}"/>
              </a:ext>
            </a:extLst>
          </p:cNvPr>
          <p:cNvSpPr/>
          <p:nvPr/>
        </p:nvSpPr>
        <p:spPr>
          <a:xfrm>
            <a:off x="4514102" y="457914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104DBBE-32EA-425C-8DB2-CA3E800CA64E}"/>
              </a:ext>
            </a:extLst>
          </p:cNvPr>
          <p:cNvCxnSpPr>
            <a:cxnSpLocks/>
          </p:cNvCxnSpPr>
          <p:nvPr/>
        </p:nvCxnSpPr>
        <p:spPr>
          <a:xfrm flipV="1">
            <a:off x="6453845" y="3969290"/>
            <a:ext cx="792575" cy="2825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:a16="http://schemas.microsoft.com/office/drawing/2014/main" id="{DCC62459-FE7B-48A9-A2FB-D56CDC251746}"/>
              </a:ext>
            </a:extLst>
          </p:cNvPr>
          <p:cNvSpPr/>
          <p:nvPr/>
        </p:nvSpPr>
        <p:spPr>
          <a:xfrm>
            <a:off x="5687082" y="540425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Final</a:t>
            </a:r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17E061D-69B0-4C5E-9A8B-BA722BA64CA4}"/>
              </a:ext>
            </a:extLst>
          </p:cNvPr>
          <p:cNvSpPr/>
          <p:nvPr/>
        </p:nvSpPr>
        <p:spPr>
          <a:xfrm>
            <a:off x="5905058" y="623329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65" name="Folded Corner 14">
            <a:extLst>
              <a:ext uri="{FF2B5EF4-FFF2-40B4-BE49-F238E27FC236}">
                <a16:creationId xmlns:a16="http://schemas.microsoft.com/office/drawing/2014/main" id="{E1EF52F6-55FE-4BD8-A276-7961F4C14406}"/>
              </a:ext>
            </a:extLst>
          </p:cNvPr>
          <p:cNvSpPr/>
          <p:nvPr/>
        </p:nvSpPr>
        <p:spPr>
          <a:xfrm>
            <a:off x="5031937" y="5496479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CD422137-5DD0-430D-A335-3434D32EC278}"/>
              </a:ext>
            </a:extLst>
          </p:cNvPr>
          <p:cNvSpPr/>
          <p:nvPr/>
        </p:nvSpPr>
        <p:spPr>
          <a:xfrm>
            <a:off x="4901452" y="6106337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6251F63-0F9B-46FC-B288-264E1954D111}"/>
              </a:ext>
            </a:extLst>
          </p:cNvPr>
          <p:cNvCxnSpPr>
            <a:cxnSpLocks/>
          </p:cNvCxnSpPr>
          <p:nvPr/>
        </p:nvCxnSpPr>
        <p:spPr>
          <a:xfrm flipV="1">
            <a:off x="6841195" y="5075439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olded Corner 14">
            <a:extLst>
              <a:ext uri="{FF2B5EF4-FFF2-40B4-BE49-F238E27FC236}">
                <a16:creationId xmlns:a16="http://schemas.microsoft.com/office/drawing/2014/main" id="{2198A703-2FEE-48EA-B0B0-656B73C08CA7}"/>
              </a:ext>
            </a:extLst>
          </p:cNvPr>
          <p:cNvSpPr/>
          <p:nvPr/>
        </p:nvSpPr>
        <p:spPr>
          <a:xfrm>
            <a:off x="4407384" y="5492362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CC85E64-312F-4851-B756-3019DD6FA99F}"/>
              </a:ext>
            </a:extLst>
          </p:cNvPr>
          <p:cNvSpPr/>
          <p:nvPr/>
        </p:nvSpPr>
        <p:spPr>
          <a:xfrm>
            <a:off x="4302515" y="6102220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18C8625-6187-4D33-A1AC-9208CA68F263}"/>
              </a:ext>
            </a:extLst>
          </p:cNvPr>
          <p:cNvCxnSpPr>
            <a:cxnSpLocks/>
          </p:cNvCxnSpPr>
          <p:nvPr/>
        </p:nvCxnSpPr>
        <p:spPr>
          <a:xfrm flipV="1">
            <a:off x="3777371" y="5721475"/>
            <a:ext cx="792575" cy="282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01A5617-56DC-4B84-AF69-7027F4C7E7B3}"/>
              </a:ext>
            </a:extLst>
          </p:cNvPr>
          <p:cNvSpPr/>
          <p:nvPr/>
        </p:nvSpPr>
        <p:spPr>
          <a:xfrm>
            <a:off x="3395123" y="6290491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B7C45BA-0078-4BA1-A2B3-BC9A66ACD955}"/>
              </a:ext>
            </a:extLst>
          </p:cNvPr>
          <p:cNvSpPr/>
          <p:nvPr/>
        </p:nvSpPr>
        <p:spPr>
          <a:xfrm rot="5400000">
            <a:off x="7718498" y="528336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77" y="4870099"/>
            <a:ext cx="858199" cy="64633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9F3928-6603-4F44-B87F-D5568E789A51}"/>
              </a:ext>
            </a:extLst>
          </p:cNvPr>
          <p:cNvCxnSpPr>
            <a:cxnSpLocks/>
          </p:cNvCxnSpPr>
          <p:nvPr/>
        </p:nvCxnSpPr>
        <p:spPr>
          <a:xfrm flipV="1">
            <a:off x="9111697" y="5676071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E9850A2-3BDB-4A68-BCBD-94C436747806}"/>
              </a:ext>
            </a:extLst>
          </p:cNvPr>
          <p:cNvSpPr/>
          <p:nvPr/>
        </p:nvSpPr>
        <p:spPr>
          <a:xfrm>
            <a:off x="10793709" y="5921228"/>
            <a:ext cx="1556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Profit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Engineering</a:t>
            </a:r>
          </a:p>
        </p:txBody>
      </p:sp>
      <p:sp>
        <p:nvSpPr>
          <p:cNvPr id="44" name="Folded Corner 14">
            <a:extLst>
              <a:ext uri="{FF2B5EF4-FFF2-40B4-BE49-F238E27FC236}">
                <a16:creationId xmlns:a16="http://schemas.microsoft.com/office/drawing/2014/main" id="{048A78E4-38F4-403F-B262-3393CB25026A}"/>
              </a:ext>
            </a:extLst>
          </p:cNvPr>
          <p:cNvSpPr/>
          <p:nvPr/>
        </p:nvSpPr>
        <p:spPr>
          <a:xfrm>
            <a:off x="9825844" y="5346298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EF94B6-C2BD-4454-B081-DC4CDC0FA78B}"/>
              </a:ext>
            </a:extLst>
          </p:cNvPr>
          <p:cNvSpPr/>
          <p:nvPr/>
        </p:nvSpPr>
        <p:spPr>
          <a:xfrm>
            <a:off x="9490177" y="5956156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 test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89B982-51DA-4A7B-B50E-BA08031E2C12}"/>
              </a:ext>
            </a:extLst>
          </p:cNvPr>
          <p:cNvSpPr/>
          <p:nvPr/>
        </p:nvSpPr>
        <p:spPr>
          <a:xfrm>
            <a:off x="10999410" y="5508562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318F00-3DF3-4DD0-9F9C-3D2FB2746086}"/>
              </a:ext>
            </a:extLst>
          </p:cNvPr>
          <p:cNvSpPr/>
          <p:nvPr/>
        </p:nvSpPr>
        <p:spPr>
          <a:xfrm>
            <a:off x="9185135" y="3717513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B4F362E-13BC-4500-8556-53A8FC39D0B9}"/>
              </a:ext>
            </a:extLst>
          </p:cNvPr>
          <p:cNvSpPr/>
          <p:nvPr/>
        </p:nvSpPr>
        <p:spPr>
          <a:xfrm>
            <a:off x="9282460" y="41417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71B6A2-9BA5-482C-991E-4489D5C190FD}"/>
              </a:ext>
            </a:extLst>
          </p:cNvPr>
          <p:cNvSpPr/>
          <p:nvPr/>
        </p:nvSpPr>
        <p:spPr>
          <a:xfrm>
            <a:off x="9273452" y="45398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9534692-59D2-4947-83E0-D4E8E4591FD6}"/>
              </a:ext>
            </a:extLst>
          </p:cNvPr>
          <p:cNvSpPr/>
          <p:nvPr/>
        </p:nvSpPr>
        <p:spPr>
          <a:xfrm>
            <a:off x="157316" y="-334493"/>
            <a:ext cx="3960059" cy="555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9526001" y="5356996"/>
            <a:ext cx="1094010" cy="1078934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28214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125"/>
            <a:ext cx="11277600" cy="1325563"/>
          </a:xfrm>
        </p:spPr>
        <p:txBody>
          <a:bodyPr/>
          <a:lstStyle/>
          <a:p>
            <a:pPr>
              <a:tabLst>
                <a:tab pos="6186488" algn="l"/>
                <a:tab pos="6369050" algn="l"/>
              </a:tabLst>
            </a:pPr>
            <a:r>
              <a:rPr lang="sv-SE" dirty="0"/>
              <a:t>Responsiblities	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5625"/>
            <a:ext cx="11734800" cy="4351338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sv-SE" dirty="0">
                <a:solidFill>
                  <a:prstClr val="black"/>
                </a:solidFill>
              </a:rPr>
              <a:t>Development lead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Design, implementation, source code quality				jar_v0.5, jar_v0.9, jar_v1.0</a:t>
            </a:r>
          </a:p>
          <a:p>
            <a:pPr lvl="0"/>
            <a:r>
              <a:rPr lang="sv-SE" dirty="0">
                <a:solidFill>
                  <a:prstClr val="black"/>
                </a:solidFill>
              </a:rPr>
              <a:t>Requirements lead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End-user perspective, feature scoping, detailed requirements			SRS v0.5, SRS v0.9, SRS v1.0</a:t>
            </a:r>
          </a:p>
          <a:p>
            <a:pPr lvl="0"/>
            <a:r>
              <a:rPr lang="sv-SE" dirty="0">
                <a:solidFill>
                  <a:prstClr val="black"/>
                </a:solidFill>
              </a:rPr>
              <a:t>Test lead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Test </a:t>
            </a:r>
            <a:r>
              <a:rPr lang="sv-SE" sz="1400" dirty="0" err="1">
                <a:solidFill>
                  <a:prstClr val="black"/>
                </a:solidFill>
              </a:rPr>
              <a:t>strategy</a:t>
            </a:r>
            <a:r>
              <a:rPr lang="sv-SE" sz="1400" dirty="0">
                <a:solidFill>
                  <a:prstClr val="black"/>
                </a:solidFill>
              </a:rPr>
              <a:t>, </a:t>
            </a:r>
            <a:r>
              <a:rPr lang="sv-SE" sz="1400" dirty="0" err="1">
                <a:solidFill>
                  <a:prstClr val="black"/>
                </a:solidFill>
              </a:rPr>
              <a:t>unit</a:t>
            </a:r>
            <a:r>
              <a:rPr lang="sv-SE" sz="1400" dirty="0">
                <a:solidFill>
                  <a:prstClr val="black"/>
                </a:solidFill>
              </a:rPr>
              <a:t> testing, system </a:t>
            </a:r>
            <a:r>
              <a:rPr lang="sv-SE" sz="1400" dirty="0" err="1">
                <a:solidFill>
                  <a:prstClr val="black"/>
                </a:solidFill>
              </a:rPr>
              <a:t>testing</a:t>
            </a:r>
            <a:r>
              <a:rPr lang="sv-SE" sz="1400" dirty="0">
                <a:solidFill>
                  <a:prstClr val="black"/>
                </a:solidFill>
              </a:rPr>
              <a:t>				Unit tests, Test spec v1.0 (incl. test code), test results</a:t>
            </a:r>
          </a:p>
          <a:p>
            <a:pPr lvl="0"/>
            <a:r>
              <a:rPr lang="sv-SE" dirty="0">
                <a:solidFill>
                  <a:prstClr val="black"/>
                </a:solidFill>
              </a:rPr>
              <a:t>Sales engineer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Marketing, customer communication, </a:t>
            </a:r>
            <a:r>
              <a:rPr lang="sv-SE" sz="1400" dirty="0" err="1">
                <a:solidFill>
                  <a:prstClr val="black"/>
                </a:solidFill>
              </a:rPr>
              <a:t>negotiations</a:t>
            </a:r>
            <a:r>
              <a:rPr lang="sv-SE" sz="1400" dirty="0">
                <a:solidFill>
                  <a:prstClr val="black"/>
                </a:solidFill>
              </a:rPr>
              <a:t> 			Marketing concept, signed contract (as supplier)</a:t>
            </a:r>
          </a:p>
          <a:p>
            <a:pPr lvl="0"/>
            <a:r>
              <a:rPr lang="sv-SE" dirty="0">
                <a:solidFill>
                  <a:prstClr val="black"/>
                </a:solidFill>
              </a:rPr>
              <a:t>Domain expert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Learning Robocode, composing team, supplier communication, negotiations		Signed contract (as customer), acceptance test report, team jar-file</a:t>
            </a:r>
          </a:p>
          <a:p>
            <a:pPr lvl="0"/>
            <a:r>
              <a:rPr lang="sv-SE" sz="2600" dirty="0">
                <a:solidFill>
                  <a:prstClr val="black"/>
                </a:solidFill>
              </a:rPr>
              <a:t>Project manager</a:t>
            </a:r>
          </a:p>
          <a:p>
            <a:pPr marL="0" lvl="0" indent="269875">
              <a:buNone/>
            </a:pPr>
            <a:r>
              <a:rPr lang="sv-SE" sz="1300" dirty="0">
                <a:solidFill>
                  <a:prstClr val="black"/>
                </a:solidFill>
              </a:rPr>
              <a:t>Coordination, time reporting, communication with regulatory body			Weekly time reports, formal claims (based on failed acceptance test)</a:t>
            </a:r>
          </a:p>
          <a:p>
            <a:pPr marL="0" lvl="0" indent="269875">
              <a:buNone/>
            </a:pPr>
            <a:endParaRPr lang="sv-SE" sz="1400" dirty="0">
              <a:solidFill>
                <a:prstClr val="black"/>
              </a:solidFill>
            </a:endParaRPr>
          </a:p>
          <a:p>
            <a:pPr marL="0" indent="269875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43476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348</Words>
  <Application>Microsoft Office PowerPoint</Application>
  <PresentationFormat>Widescreen</PresentationFormat>
  <Paragraphs>233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Responsiblities Deliverables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Borg</dc:creator>
  <cp:lastModifiedBy>Markus Borg</cp:lastModifiedBy>
  <cp:revision>28</cp:revision>
  <dcterms:created xsi:type="dcterms:W3CDTF">2017-12-10T11:07:30Z</dcterms:created>
  <dcterms:modified xsi:type="dcterms:W3CDTF">2017-12-23T19:05:36Z</dcterms:modified>
</cp:coreProperties>
</file>