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3" r:id="rId5"/>
    <p:sldId id="259" r:id="rId6"/>
    <p:sldId id="260" r:id="rId7"/>
    <p:sldId id="261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8"/>
            <p14:sldId id="263"/>
            <p14:sldId id="259"/>
            <p14:sldId id="260"/>
            <p14:sldId id="261"/>
            <p14:sldId id="265"/>
            <p14:sldId id="267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8558" autoAdjust="0"/>
  </p:normalViewPr>
  <p:slideViewPr>
    <p:cSldViewPr snapToGrid="0" showGuides="1">
      <p:cViewPr varScale="1">
        <p:scale>
          <a:sx n="114" d="100"/>
          <a:sy n="114" d="100"/>
        </p:scale>
        <p:origin x="-360" y="-102"/>
      </p:cViewPr>
      <p:guideLst>
        <p:guide orient="horz" pos="16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sv-SE"/>
        </a:p>
      </dgm:t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=""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=""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=""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=""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=""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=""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=""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=""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=""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=""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=""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8A2A5D3B-8D5B-4534-95C5-7EDE4E4A2EE5}"/>
              </a:ext>
            </a:extLst>
          </p:cNvPr>
          <p:cNvSpPr/>
          <p:nvPr/>
        </p:nvSpPr>
        <p:spPr>
          <a:xfrm>
            <a:off x="1258047" y="373853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9C28B60A-2088-48A0-B569-F3936386E898}"/>
              </a:ext>
            </a:extLst>
          </p:cNvPr>
          <p:cNvSpPr/>
          <p:nvPr/>
        </p:nvSpPr>
        <p:spPr>
          <a:xfrm>
            <a:off x="1528998" y="375932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562E2C42-74F4-4E91-A195-585D7FB0B2BC}"/>
              </a:ext>
            </a:extLst>
          </p:cNvPr>
          <p:cNvSpPr/>
          <p:nvPr/>
        </p:nvSpPr>
        <p:spPr>
          <a:xfrm>
            <a:off x="2038230" y="375932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="" xmlns:a16="http://schemas.microsoft.com/office/drawing/2014/main" id="{16ABE599-3C70-4AF6-A393-239EE2B0DEA7}"/>
              </a:ext>
            </a:extLst>
          </p:cNvPr>
          <p:cNvSpPr/>
          <p:nvPr/>
        </p:nvSpPr>
        <p:spPr>
          <a:xfrm>
            <a:off x="702255" y="117229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216B8055-F5E9-4F2E-A47F-7CAEF386110D}"/>
              </a:ext>
            </a:extLst>
          </p:cNvPr>
          <p:cNvSpPr/>
          <p:nvPr/>
        </p:nvSpPr>
        <p:spPr>
          <a:xfrm>
            <a:off x="973206" y="117436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6DB048BD-0A0D-4854-92DB-BCD958D65BEF}"/>
              </a:ext>
            </a:extLst>
          </p:cNvPr>
          <p:cNvSpPr/>
          <p:nvPr/>
        </p:nvSpPr>
        <p:spPr>
          <a:xfrm>
            <a:off x="1482438" y="117436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="" xmlns:a16="http://schemas.microsoft.com/office/drawing/2014/main" id="{5995F40C-3BAE-4251-B5D3-2C3C3B7FEA16}"/>
              </a:ext>
            </a:extLst>
          </p:cNvPr>
          <p:cNvSpPr/>
          <p:nvPr/>
        </p:nvSpPr>
        <p:spPr>
          <a:xfrm>
            <a:off x="2630664" y="-19966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="" xmlns:a16="http://schemas.microsoft.com/office/drawing/2014/main" id="{B69C8503-1C90-4528-B997-40C8FBA2FC2B}"/>
              </a:ext>
            </a:extLst>
          </p:cNvPr>
          <p:cNvSpPr/>
          <p:nvPr/>
        </p:nvSpPr>
        <p:spPr>
          <a:xfrm>
            <a:off x="2901615" y="-17887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="" xmlns:a16="http://schemas.microsoft.com/office/drawing/2014/main" id="{60BD8BEC-8D15-460D-AAC6-DDD94FD7734C}"/>
              </a:ext>
            </a:extLst>
          </p:cNvPr>
          <p:cNvSpPr/>
          <p:nvPr/>
        </p:nvSpPr>
        <p:spPr>
          <a:xfrm>
            <a:off x="3410847" y="-17887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="" xmlns:a16="http://schemas.microsoft.com/office/drawing/2014/main" id="{CD09AB16-0F5F-4E51-A2F2-02AE1A63BAFE}"/>
              </a:ext>
            </a:extLst>
          </p:cNvPr>
          <p:cNvSpPr/>
          <p:nvPr/>
        </p:nvSpPr>
        <p:spPr>
          <a:xfrm>
            <a:off x="8605245" y="-22045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="" xmlns:a16="http://schemas.microsoft.com/office/drawing/2014/main" id="{21C4174B-77B7-4633-AA76-4BC4A90F15F8}"/>
              </a:ext>
            </a:extLst>
          </p:cNvPr>
          <p:cNvSpPr/>
          <p:nvPr/>
        </p:nvSpPr>
        <p:spPr>
          <a:xfrm>
            <a:off x="8876196" y="-19966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507E7324-4559-48EF-85EE-99BE143F9800}"/>
              </a:ext>
            </a:extLst>
          </p:cNvPr>
          <p:cNvSpPr/>
          <p:nvPr/>
        </p:nvSpPr>
        <p:spPr>
          <a:xfrm>
            <a:off x="9385428" y="-19966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96A4D985-749B-4056-B803-480A56FB4B39}"/>
              </a:ext>
            </a:extLst>
          </p:cNvPr>
          <p:cNvSpPr/>
          <p:nvPr/>
        </p:nvSpPr>
        <p:spPr>
          <a:xfrm>
            <a:off x="9181344" y="67983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1E45C74E-9151-4668-9B08-BCE77E0DEA1D}"/>
              </a:ext>
            </a:extLst>
          </p:cNvPr>
          <p:cNvSpPr/>
          <p:nvPr/>
        </p:nvSpPr>
        <p:spPr>
          <a:xfrm>
            <a:off x="9452295" y="681911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9057D8E6-5106-4AE2-B962-A8EFBD19B23B}"/>
              </a:ext>
            </a:extLst>
          </p:cNvPr>
          <p:cNvSpPr/>
          <p:nvPr/>
        </p:nvSpPr>
        <p:spPr>
          <a:xfrm>
            <a:off x="9961527" y="681911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="" xmlns:a16="http://schemas.microsoft.com/office/drawing/2014/main" id="{FFDDF095-C7D2-4206-8CCB-DC1DA9F7792B}"/>
              </a:ext>
            </a:extLst>
          </p:cNvPr>
          <p:cNvSpPr/>
          <p:nvPr/>
        </p:nvSpPr>
        <p:spPr>
          <a:xfrm>
            <a:off x="9656379" y="1493130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86FAB6CB-F868-4CB9-9C3F-CFAB78301E3D}"/>
              </a:ext>
            </a:extLst>
          </p:cNvPr>
          <p:cNvSpPr/>
          <p:nvPr/>
        </p:nvSpPr>
        <p:spPr>
          <a:xfrm>
            <a:off x="9927330" y="1495209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="" xmlns:a16="http://schemas.microsoft.com/office/drawing/2014/main" id="{4CE5F8D3-5C12-4AEC-8DA1-E89EABEFD2E0}"/>
              </a:ext>
            </a:extLst>
          </p:cNvPr>
          <p:cNvSpPr/>
          <p:nvPr/>
        </p:nvSpPr>
        <p:spPr>
          <a:xfrm>
            <a:off x="10436562" y="1495209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=""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=""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=""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=""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=""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33AAA53A-C957-4B5A-B16D-720DF9BE205C}"/>
              </a:ext>
            </a:extLst>
          </p:cNvPr>
          <p:cNvSpPr/>
          <p:nvPr/>
        </p:nvSpPr>
        <p:spPr>
          <a:xfrm>
            <a:off x="4130050" y="-774562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E80A1B97-6005-4140-8B50-E0E3F5F293F4}"/>
              </a:ext>
            </a:extLst>
          </p:cNvPr>
          <p:cNvSpPr/>
          <p:nvPr/>
        </p:nvSpPr>
        <p:spPr>
          <a:xfrm>
            <a:off x="4401001" y="-772483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="" xmlns:a16="http://schemas.microsoft.com/office/drawing/2014/main" id="{A66DE1DD-10F2-4CFA-9ECD-D01722FE86F2}"/>
              </a:ext>
            </a:extLst>
          </p:cNvPr>
          <p:cNvSpPr/>
          <p:nvPr/>
        </p:nvSpPr>
        <p:spPr>
          <a:xfrm>
            <a:off x="4910233" y="-772483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C05992EE-4B74-446B-8E4A-53DD1A97836E}"/>
              </a:ext>
            </a:extLst>
          </p:cNvPr>
          <p:cNvSpPr/>
          <p:nvPr/>
        </p:nvSpPr>
        <p:spPr>
          <a:xfrm>
            <a:off x="6966028" y="-800249"/>
            <a:ext cx="270951" cy="529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F82FE5FE-0275-4AC5-83B1-3844D067251E}"/>
              </a:ext>
            </a:extLst>
          </p:cNvPr>
          <p:cNvSpPr/>
          <p:nvPr/>
        </p:nvSpPr>
        <p:spPr>
          <a:xfrm>
            <a:off x="7236979" y="-798170"/>
            <a:ext cx="509232" cy="5273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="" xmlns:a16="http://schemas.microsoft.com/office/drawing/2014/main" id="{DC81E49B-3796-47D3-96B2-03FFAB1F18EE}"/>
              </a:ext>
            </a:extLst>
          </p:cNvPr>
          <p:cNvSpPr/>
          <p:nvPr/>
        </p:nvSpPr>
        <p:spPr>
          <a:xfrm>
            <a:off x="7746211" y="-798170"/>
            <a:ext cx="270951" cy="529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=""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=""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=""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=""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=""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=""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=""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=""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=""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=""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170622" y="2427950"/>
            <a:ext cx="1007410" cy="1638030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=""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=""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=""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3" y="2897622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44582" y="201534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=""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=""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=""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=""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=""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=""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=""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10046" y="350271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24773" y="334123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=""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585657" y="2292344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Post release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=""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915659" y="2292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5B408D3-DC8D-4EBC-B037-59C4D3CD1A67}"/>
              </a:ext>
            </a:extLst>
          </p:cNvPr>
          <p:cNvSpPr/>
          <p:nvPr/>
        </p:nvSpPr>
        <p:spPr>
          <a:xfrm>
            <a:off x="2826274" y="369121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837668D4-746D-44E8-9D48-A4F9B365EA7E}"/>
              </a:ext>
            </a:extLst>
          </p:cNvPr>
          <p:cNvSpPr/>
          <p:nvPr/>
        </p:nvSpPr>
        <p:spPr>
          <a:xfrm>
            <a:off x="5626647" y="2694902"/>
            <a:ext cx="1378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5D6D87D-383C-40BE-BD42-CBCEE986D241}"/>
              </a:ext>
            </a:extLst>
          </p:cNvPr>
          <p:cNvSpPr/>
          <p:nvPr/>
        </p:nvSpPr>
        <p:spPr>
          <a:xfrm>
            <a:off x="8117467" y="3566004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=""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185208" y="1962264"/>
            <a:ext cx="1031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dirty="0"/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€38 (2x)</a:t>
            </a:r>
            <a:endParaRPr lang="sv-SE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879F8447-5CD1-4C24-A2B0-C99C2D7F227E}"/>
              </a:ext>
            </a:extLst>
          </p:cNvPr>
          <p:cNvSpPr/>
          <p:nvPr/>
        </p:nvSpPr>
        <p:spPr>
          <a:xfrm>
            <a:off x="6019955" y="1061760"/>
            <a:ext cx="3251863" cy="1784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5F4A4132-62A0-4359-A556-90169DF61140}"/>
              </a:ext>
            </a:extLst>
          </p:cNvPr>
          <p:cNvSpPr/>
          <p:nvPr/>
        </p:nvSpPr>
        <p:spPr>
          <a:xfrm>
            <a:off x="6354226" y="1520514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B101870-D617-4B38-8C70-2394252B3323}"/>
              </a:ext>
            </a:extLst>
          </p:cNvPr>
          <p:cNvSpPr/>
          <p:nvPr/>
        </p:nvSpPr>
        <p:spPr>
          <a:xfrm>
            <a:off x="5994628" y="2085562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917C82C-58B7-4AA7-A94D-98D12F824498}"/>
              </a:ext>
            </a:extLst>
          </p:cNvPr>
          <p:cNvSpPr/>
          <p:nvPr/>
        </p:nvSpPr>
        <p:spPr>
          <a:xfrm>
            <a:off x="636299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96D5A3A-401E-4360-A926-9ADE459BBEF2}"/>
              </a:ext>
            </a:extLst>
          </p:cNvPr>
          <p:cNvSpPr/>
          <p:nvPr/>
        </p:nvSpPr>
        <p:spPr>
          <a:xfrm>
            <a:off x="7203903" y="208556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Melee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190B5B3-6D2B-4506-B8FE-FD7E6CB3E43D}"/>
              </a:ext>
            </a:extLst>
          </p:cNvPr>
          <p:cNvSpPr/>
          <p:nvPr/>
        </p:nvSpPr>
        <p:spPr>
          <a:xfrm>
            <a:off x="7527388" y="115928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€15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4D266B7E-018C-46ED-8D35-52F9E5B7E141}"/>
              </a:ext>
            </a:extLst>
          </p:cNvPr>
          <p:cNvSpPr/>
          <p:nvPr/>
        </p:nvSpPr>
        <p:spPr>
          <a:xfrm>
            <a:off x="7507636" y="15145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7EE4F98B-E7AC-475C-9644-7DFFA759FB0B}"/>
              </a:ext>
            </a:extLst>
          </p:cNvPr>
          <p:cNvSpPr/>
          <p:nvPr/>
        </p:nvSpPr>
        <p:spPr>
          <a:xfrm>
            <a:off x="8370000" y="2084158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3317DF71-E5C0-4D1B-9FF7-14D271D9E7DA}"/>
              </a:ext>
            </a:extLst>
          </p:cNvPr>
          <p:cNvSpPr/>
          <p:nvPr/>
        </p:nvSpPr>
        <p:spPr>
          <a:xfrm>
            <a:off x="8456242" y="11677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€10</a:t>
            </a:r>
            <a:endParaRPr lang="en-US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="" xmlns:a16="http://schemas.microsoft.com/office/drawing/2014/main" id="{365D57FF-0831-4183-8DC8-946B7A8F2BC8}"/>
              </a:ext>
            </a:extLst>
          </p:cNvPr>
          <p:cNvSpPr/>
          <p:nvPr/>
        </p:nvSpPr>
        <p:spPr>
          <a:xfrm>
            <a:off x="8428556" y="1520187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=""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sv-S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20537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</a:p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Leader Bot</a:t>
            </a:r>
          </a:p>
          <a:p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Melee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8018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pitch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820699" y="181691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732715" y="2259568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664839" y="270404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58351" y="3611462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476327" y="444050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03206" y="370368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472721" y="4313542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17213" y="3969291"/>
            <a:ext cx="829207" cy="11755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391180" y="-334493"/>
            <a:ext cx="3492332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7699AE6D-1948-48BD-9B9A-01A027DE7855}"/>
              </a:ext>
            </a:extLst>
          </p:cNvPr>
          <p:cNvGrpSpPr/>
          <p:nvPr/>
        </p:nvGrpSpPr>
        <p:grpSpPr>
          <a:xfrm>
            <a:off x="10635386" y="1661662"/>
            <a:ext cx="519683" cy="323886"/>
            <a:chOff x="4910438" y="543896"/>
            <a:chExt cx="519683" cy="323886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89D359D-1AC6-4393-97DC-53FE41DEBDF0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A026F547-ED59-4BA6-A6F0-5ADA14A10397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C8FADA43-96E3-4E47-BC30-249333EE0EF8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4E823AD-D174-4FFC-97EF-E317B5DFE047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E96FD893-A606-443A-AD99-879A29B400AB}"/>
              </a:ext>
            </a:extLst>
          </p:cNvPr>
          <p:cNvGrpSpPr/>
          <p:nvPr/>
        </p:nvGrpSpPr>
        <p:grpSpPr>
          <a:xfrm>
            <a:off x="4470873" y="3253228"/>
            <a:ext cx="519683" cy="323886"/>
            <a:chOff x="4910438" y="543896"/>
            <a:chExt cx="519683" cy="323886"/>
          </a:xfrm>
        </p:grpSpPr>
        <p:sp>
          <p:nvSpPr>
            <p:cNvPr id="59" name="Rectangle 58">
              <a:extLst>
                <a:ext uri="{FF2B5EF4-FFF2-40B4-BE49-F238E27FC236}">
                  <a16:creationId xmlns="" xmlns:a16="http://schemas.microsoft.com/office/drawing/2014/main" id="{E4437984-6A03-498C-978F-10F3124A023F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DA5DBAEE-7702-4380-A965-233EB99E7884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D112CE0A-0115-4784-8974-A58C166D681A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2CA87DC1-B06E-4C51-BC06-0725BE88BE6D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59EA6294-D0E8-4E50-BA74-E7AD650BDB45}"/>
              </a:ext>
            </a:extLst>
          </p:cNvPr>
          <p:cNvGrpSpPr/>
          <p:nvPr/>
        </p:nvGrpSpPr>
        <p:grpSpPr>
          <a:xfrm>
            <a:off x="5216485" y="5046023"/>
            <a:ext cx="519683" cy="323886"/>
            <a:chOff x="4910438" y="543896"/>
            <a:chExt cx="519683" cy="323886"/>
          </a:xfrm>
        </p:grpSpPr>
        <p:sp>
          <p:nvSpPr>
            <p:cNvPr id="64" name="Rectangle 63">
              <a:extLst>
                <a:ext uri="{FF2B5EF4-FFF2-40B4-BE49-F238E27FC236}">
                  <a16:creationId xmlns="" xmlns:a16="http://schemas.microsoft.com/office/drawing/2014/main" id="{B1FB0AC2-6B76-46E3-9133-19318E67B6C4}"/>
                </a:ext>
              </a:extLst>
            </p:cNvPr>
            <p:cNvSpPr/>
            <p:nvPr/>
          </p:nvSpPr>
          <p:spPr>
            <a:xfrm>
              <a:off x="4910438" y="543896"/>
              <a:ext cx="519683" cy="323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AAAD192D-83A3-4547-AC47-61BCCBCCD9AC}"/>
                </a:ext>
              </a:extLst>
            </p:cNvPr>
            <p:cNvCxnSpPr/>
            <p:nvPr/>
          </p:nvCxnSpPr>
          <p:spPr>
            <a:xfrm>
              <a:off x="5031937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883D4DAB-A796-49E5-A7EA-C5FB2433FA65}"/>
                </a:ext>
              </a:extLst>
            </p:cNvPr>
            <p:cNvCxnSpPr/>
            <p:nvPr/>
          </p:nvCxnSpPr>
          <p:spPr>
            <a:xfrm>
              <a:off x="5285768" y="543896"/>
              <a:ext cx="0" cy="32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FCE4D7DC-CD15-4149-9513-729CE086E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10438" y="747715"/>
              <a:ext cx="5196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DBB5F88-73B2-4586-921F-DF9089D985DE}"/>
              </a:ext>
            </a:extLst>
          </p:cNvPr>
          <p:cNvSpPr/>
          <p:nvPr/>
        </p:nvSpPr>
        <p:spPr>
          <a:xfrm>
            <a:off x="11182973" y="164481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4E1B358B-33FA-49E9-B22D-48D8ACA82FA7}"/>
              </a:ext>
            </a:extLst>
          </p:cNvPr>
          <p:cNvSpPr/>
          <p:nvPr/>
        </p:nvSpPr>
        <p:spPr>
          <a:xfrm>
            <a:off x="5002692" y="322740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DE8A8FB8-D2B2-4EA8-984E-DC871D7C1E21}"/>
              </a:ext>
            </a:extLst>
          </p:cNvPr>
          <p:cNvSpPr/>
          <p:nvPr/>
        </p:nvSpPr>
        <p:spPr>
          <a:xfrm>
            <a:off x="5752045" y="501550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endParaRPr lang="en-US" dirty="0"/>
          </a:p>
        </p:txBody>
      </p:sp>
      <p:sp>
        <p:nvSpPr>
          <p:cNvPr id="68" name="Folded Corner 14">
            <a:extLst>
              <a:ext uri="{FF2B5EF4-FFF2-40B4-BE49-F238E27FC236}">
                <a16:creationId xmlns="" xmlns:a16="http://schemas.microsoft.com/office/drawing/2014/main" id="{4851922D-6330-4AD5-B0C9-1171A3DC914D}"/>
              </a:ext>
            </a:extLst>
          </p:cNvPr>
          <p:cNvSpPr/>
          <p:nvPr/>
        </p:nvSpPr>
        <p:spPr>
          <a:xfrm>
            <a:off x="4036387" y="4000677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36CB2715-6B58-4602-89CE-B969E9C57AAC}"/>
              </a:ext>
            </a:extLst>
          </p:cNvPr>
          <p:cNvCxnSpPr>
            <a:cxnSpLocks/>
          </p:cNvCxnSpPr>
          <p:nvPr/>
        </p:nvCxnSpPr>
        <p:spPr>
          <a:xfrm flipV="1">
            <a:off x="4302515" y="3944699"/>
            <a:ext cx="558727" cy="2825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0C5E4D9-52BD-4F41-9A0A-C1BE1ED4C80F}"/>
              </a:ext>
            </a:extLst>
          </p:cNvPr>
          <p:cNvSpPr/>
          <p:nvPr/>
        </p:nvSpPr>
        <p:spPr>
          <a:xfrm>
            <a:off x="3906945" y="4556255"/>
            <a:ext cx="64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Rev.</a:t>
            </a:r>
          </a:p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=""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=""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=""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=""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=""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=""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=""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=""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=""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=""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=""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=""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=""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=""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=""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1BE905D4-A72F-472F-85B9-E5262CB9A9BA}"/>
              </a:ext>
            </a:extLst>
          </p:cNvPr>
          <p:cNvSpPr/>
          <p:nvPr/>
        </p:nvSpPr>
        <p:spPr>
          <a:xfrm>
            <a:off x="2923413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A8FA223-F814-41D8-8A8C-99F6794FF949}"/>
              </a:ext>
            </a:extLst>
          </p:cNvPr>
          <p:cNvSpPr/>
          <p:nvPr/>
        </p:nvSpPr>
        <p:spPr>
          <a:xfrm>
            <a:off x="4301613" y="309224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2C06C390-1650-43A9-92CD-878AF82A2EDE}"/>
              </a:ext>
            </a:extLst>
          </p:cNvPr>
          <p:cNvSpPr/>
          <p:nvPr/>
        </p:nvSpPr>
        <p:spPr>
          <a:xfrm>
            <a:off x="5656779" y="717756"/>
            <a:ext cx="3598606" cy="3429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2BB545C-B9B2-4B88-A085-D7573212A8A6}"/>
              </a:ext>
            </a:extLst>
          </p:cNvPr>
          <p:cNvSpPr/>
          <p:nvPr/>
        </p:nvSpPr>
        <p:spPr>
          <a:xfrm>
            <a:off x="6914421" y="1909036"/>
            <a:ext cx="1925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2A8BCF-BF7A-45F3-AEB2-2A8B87E5DD2B}"/>
              </a:ext>
            </a:extLst>
          </p:cNvPr>
          <p:cNvSpPr/>
          <p:nvPr/>
        </p:nvSpPr>
        <p:spPr>
          <a:xfrm>
            <a:off x="3225245" y="1909036"/>
            <a:ext cx="210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CDA193-5920-4DBA-9F62-8C8CE4AE6FFB}"/>
              </a:ext>
            </a:extLst>
          </p:cNvPr>
          <p:cNvSpPr/>
          <p:nvPr/>
        </p:nvSpPr>
        <p:spPr>
          <a:xfrm>
            <a:off x="5083383" y="4716587"/>
            <a:ext cx="2084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10422</TotalTime>
  <Words>439</Words>
  <Application>Microsoft Office PowerPoint</Application>
  <PresentationFormat>Custom</PresentationFormat>
  <Paragraphs>286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54</cp:revision>
  <dcterms:created xsi:type="dcterms:W3CDTF">2017-12-10T11:07:30Z</dcterms:created>
  <dcterms:modified xsi:type="dcterms:W3CDTF">2018-05-05T11:41:00Z</dcterms:modified>
</cp:coreProperties>
</file>