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5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558" autoAdjust="0"/>
  </p:normalViewPr>
  <p:slideViewPr>
    <p:cSldViewPr snapToGrid="0" showGuides="1">
      <p:cViewPr varScale="1">
        <p:scale>
          <a:sx n="142" d="100"/>
          <a:sy n="142" d="100"/>
        </p:scale>
        <p:origin x="907" y="230"/>
      </p:cViewPr>
      <p:guideLst>
        <p:guide orient="horz" pos="16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A2A5D3B-8D5B-4534-95C5-7EDE4E4A2EE5}"/>
              </a:ext>
            </a:extLst>
          </p:cNvPr>
          <p:cNvSpPr/>
          <p:nvPr/>
        </p:nvSpPr>
        <p:spPr>
          <a:xfrm>
            <a:off x="1258047" y="373853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28B60A-2088-48A0-B569-F3936386E898}"/>
              </a:ext>
            </a:extLst>
          </p:cNvPr>
          <p:cNvSpPr/>
          <p:nvPr/>
        </p:nvSpPr>
        <p:spPr>
          <a:xfrm>
            <a:off x="1528998" y="37593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2E2C42-74F4-4E91-A195-585D7FB0B2BC}"/>
              </a:ext>
            </a:extLst>
          </p:cNvPr>
          <p:cNvSpPr/>
          <p:nvPr/>
        </p:nvSpPr>
        <p:spPr>
          <a:xfrm>
            <a:off x="2038230" y="375932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ABE599-3C70-4AF6-A393-239EE2B0DEA7}"/>
              </a:ext>
            </a:extLst>
          </p:cNvPr>
          <p:cNvSpPr/>
          <p:nvPr/>
        </p:nvSpPr>
        <p:spPr>
          <a:xfrm>
            <a:off x="702255" y="117229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16B8055-F5E9-4F2E-A47F-7CAEF386110D}"/>
              </a:ext>
            </a:extLst>
          </p:cNvPr>
          <p:cNvSpPr/>
          <p:nvPr/>
        </p:nvSpPr>
        <p:spPr>
          <a:xfrm>
            <a:off x="973206" y="117436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B048BD-0A0D-4854-92DB-BCD958D65BEF}"/>
              </a:ext>
            </a:extLst>
          </p:cNvPr>
          <p:cNvSpPr/>
          <p:nvPr/>
        </p:nvSpPr>
        <p:spPr>
          <a:xfrm>
            <a:off x="1482438" y="117436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22045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313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456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85657" y="229234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8018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820699" y="18169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732715" y="2259568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664839" y="270404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58351" y="3611462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476327" y="44405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03206" y="370368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472721" y="4313542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17213" y="3969291"/>
            <a:ext cx="829207" cy="11755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391180" y="-334493"/>
            <a:ext cx="3492332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99AE6D-1948-48BD-9B9A-01A027DE7855}"/>
              </a:ext>
            </a:extLst>
          </p:cNvPr>
          <p:cNvGrpSpPr/>
          <p:nvPr/>
        </p:nvGrpSpPr>
        <p:grpSpPr>
          <a:xfrm>
            <a:off x="10635386" y="1661662"/>
            <a:ext cx="519683" cy="323886"/>
            <a:chOff x="4910438" y="543896"/>
            <a:chExt cx="519683" cy="323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9D359D-1AC6-4393-97DC-53FE41DEBDF0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26F547-ED59-4BA6-A6F0-5ADA14A10397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FADA43-96E3-4E47-BC30-249333EE0EF8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823AD-D174-4FFC-97EF-E317B5DFE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6FD893-A606-443A-AD99-879A29B400AB}"/>
              </a:ext>
            </a:extLst>
          </p:cNvPr>
          <p:cNvGrpSpPr/>
          <p:nvPr/>
        </p:nvGrpSpPr>
        <p:grpSpPr>
          <a:xfrm>
            <a:off x="4470873" y="3253228"/>
            <a:ext cx="519683" cy="323886"/>
            <a:chOff x="4910438" y="543896"/>
            <a:chExt cx="519683" cy="3238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4437984-6A03-498C-978F-10F3124A023F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5DBAEE-7702-4380-A965-233EB99E7884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CE0A-0115-4784-8974-A58C166D681A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7DC1-B06E-4C51-BC06-0725BE88BE6D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EA6294-D0E8-4E50-BA74-E7AD650BDB45}"/>
              </a:ext>
            </a:extLst>
          </p:cNvPr>
          <p:cNvGrpSpPr/>
          <p:nvPr/>
        </p:nvGrpSpPr>
        <p:grpSpPr>
          <a:xfrm>
            <a:off x="5216485" y="5046023"/>
            <a:ext cx="519683" cy="323886"/>
            <a:chOff x="4910438" y="543896"/>
            <a:chExt cx="519683" cy="3238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FB0AC2-6B76-46E3-9133-19318E67B6C4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AD192D-83A3-4547-AC47-61BCCBCCD9AC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3D4DAB-A796-49E5-A7EA-C5FB2433FA65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E4D7DC-CD15-4149-9513-729CE086EA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B5F88-73B2-4586-921F-DF9089D985DE}"/>
              </a:ext>
            </a:extLst>
          </p:cNvPr>
          <p:cNvSpPr/>
          <p:nvPr/>
        </p:nvSpPr>
        <p:spPr>
          <a:xfrm>
            <a:off x="11182973" y="16448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1B358B-33FA-49E9-B22D-48D8ACA82FA7}"/>
              </a:ext>
            </a:extLst>
          </p:cNvPr>
          <p:cNvSpPr/>
          <p:nvPr/>
        </p:nvSpPr>
        <p:spPr>
          <a:xfrm>
            <a:off x="5002692" y="322740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8A8FB8-D2B2-4EA8-984E-DC871D7C1E21}"/>
              </a:ext>
            </a:extLst>
          </p:cNvPr>
          <p:cNvSpPr/>
          <p:nvPr/>
        </p:nvSpPr>
        <p:spPr>
          <a:xfrm>
            <a:off x="5752045" y="501550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68" name="Folded Corner 14">
            <a:extLst>
              <a:ext uri="{FF2B5EF4-FFF2-40B4-BE49-F238E27FC236}">
                <a16:creationId xmlns:a16="http://schemas.microsoft.com/office/drawing/2014/main" id="{4851922D-6330-4AD5-B0C9-1171A3DC914D}"/>
              </a:ext>
            </a:extLst>
          </p:cNvPr>
          <p:cNvSpPr/>
          <p:nvPr/>
        </p:nvSpPr>
        <p:spPr>
          <a:xfrm>
            <a:off x="4036387" y="4000677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CB2715-6B58-4602-89CE-B969E9C57AAC}"/>
              </a:ext>
            </a:extLst>
          </p:cNvPr>
          <p:cNvCxnSpPr>
            <a:cxnSpLocks/>
          </p:cNvCxnSpPr>
          <p:nvPr/>
        </p:nvCxnSpPr>
        <p:spPr>
          <a:xfrm flipV="1">
            <a:off x="4302515" y="3944699"/>
            <a:ext cx="558727" cy="2825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0C5E4D9-52BD-4F41-9A0A-C1BE1ED4C80F}"/>
              </a:ext>
            </a:extLst>
          </p:cNvPr>
          <p:cNvSpPr/>
          <p:nvPr/>
        </p:nvSpPr>
        <p:spPr>
          <a:xfrm>
            <a:off x="3906945" y="4556255"/>
            <a:ext cx="64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</a:t>
            </a:r>
          </a:p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10310</TotalTime>
  <Words>432</Words>
  <Application>Microsoft Office PowerPoint</Application>
  <PresentationFormat>Widescreen</PresentationFormat>
  <Paragraphs>284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51</cp:revision>
  <dcterms:created xsi:type="dcterms:W3CDTF">2017-12-10T11:07:30Z</dcterms:created>
  <dcterms:modified xsi:type="dcterms:W3CDTF">2018-04-24T11:36:34Z</dcterms:modified>
</cp:coreProperties>
</file>