
<file path=[Content_Types].xml><?xml version="1.0" encoding="utf-8"?>
<Types xmlns="http://schemas.openxmlformats.org/package/2006/content-types">
  <Default Extension="png" ContentType="image/png"/>
  <Default Extension="jpg&amp;ehk=ga8u90qALUNVK6" ContentType="image/jpeg"/>
  <Default Extension="jpeg" ContentType="image/jpeg"/>
  <Default Extension="rels" ContentType="application/vnd.openxmlformats-package.relationships+xml"/>
  <Default Extension="xml" ContentType="application/xml"/>
  <Default Extension="png&amp;ehk=hl73AwR7GIxu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9485A2-E525-44C9-9B7A-FBB86BFD9B54}">
          <p14:sldIdLst>
            <p14:sldId id="256"/>
            <p14:sldId id="258"/>
            <p14:sldId id="264"/>
            <p14:sldId id="263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03B3A60-C213-4827-853E-FA5096CF201C}" type="presOf" srcId="{3E974AE7-F6F7-44CE-AA7A-02FBDD58B1F1}" destId="{90083342-A34C-49F2-A9E2-A7E389073F00}" srcOrd="0" destOrd="0" presId="urn:microsoft.com/office/officeart/2009/layout/CircleArrowProcess"/>
    <dgm:cxn modelId="{3F38DC68-3BC1-4923-B0DA-6ABFD5E441E6}" type="presOf" srcId="{3A128CF5-9AE7-4EAC-9485-E88F8BE77004}" destId="{FF94DD58-C0AC-4F2E-B336-D810E8C84263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2819B5DB-1C08-447F-82FA-A53AB9AA54A5}" type="presOf" srcId="{A79E2A2D-7F2D-43CD-89C5-4F06702239C7}" destId="{DE40A598-37E1-4A8B-B30A-361891655E32}" srcOrd="0" destOrd="0" presId="urn:microsoft.com/office/officeart/2009/layout/CircleArrowProcess"/>
    <dgm:cxn modelId="{278F84EA-CF0B-414C-B45F-94E89A5CD16B}" type="presOf" srcId="{E967B93F-BC7F-4FB4-BC87-6392A0B631BD}" destId="{71406755-23F2-4109-BA41-146F988774CB}" srcOrd="0" destOrd="0" presId="urn:microsoft.com/office/officeart/2009/layout/CircleArrowProcess"/>
    <dgm:cxn modelId="{A8EAE903-A8CE-4773-BB2B-45A11FE2157D}" type="presParOf" srcId="{71406755-23F2-4109-BA41-146F988774CB}" destId="{C85ED1F6-1417-4DD8-9F0B-B522CDE30503}" srcOrd="0" destOrd="0" presId="urn:microsoft.com/office/officeart/2009/layout/CircleArrowProcess"/>
    <dgm:cxn modelId="{5E39C4BD-E42F-4FDB-A0E9-1E3DEDD2CB3A}" type="presParOf" srcId="{C85ED1F6-1417-4DD8-9F0B-B522CDE30503}" destId="{C215277F-04B7-4D4C-9F84-0EFFD842F138}" srcOrd="0" destOrd="0" presId="urn:microsoft.com/office/officeart/2009/layout/CircleArrowProcess"/>
    <dgm:cxn modelId="{3AD4A5DD-ADC8-48E7-BF40-3415A2B5657A}" type="presParOf" srcId="{71406755-23F2-4109-BA41-146F988774CB}" destId="{DE40A598-37E1-4A8B-B30A-361891655E32}" srcOrd="1" destOrd="0" presId="urn:microsoft.com/office/officeart/2009/layout/CircleArrowProcess"/>
    <dgm:cxn modelId="{CA3A4E8E-3EC5-4165-AFBA-28A666BC406E}" type="presParOf" srcId="{71406755-23F2-4109-BA41-146F988774CB}" destId="{9E66601F-5507-4159-89CD-FE8318C483CA}" srcOrd="2" destOrd="0" presId="urn:microsoft.com/office/officeart/2009/layout/CircleArrowProcess"/>
    <dgm:cxn modelId="{D3F5D002-2303-4703-AEBA-145CBEA91D93}" type="presParOf" srcId="{9E66601F-5507-4159-89CD-FE8318C483CA}" destId="{2FC3E636-F654-4FD9-9124-AC22A7DF31E6}" srcOrd="0" destOrd="0" presId="urn:microsoft.com/office/officeart/2009/layout/CircleArrowProcess"/>
    <dgm:cxn modelId="{FC1B4DFB-D9FF-457E-8E1A-0FBBC5666420}" type="presParOf" srcId="{71406755-23F2-4109-BA41-146F988774CB}" destId="{FF94DD58-C0AC-4F2E-B336-D810E8C84263}" srcOrd="3" destOrd="0" presId="urn:microsoft.com/office/officeart/2009/layout/CircleArrowProcess"/>
    <dgm:cxn modelId="{79B4FA63-4A24-4924-9C81-E160876AAF15}" type="presParOf" srcId="{71406755-23F2-4109-BA41-146F988774CB}" destId="{2D7E4C0B-382B-42B1-A371-45C4C315ACE4}" srcOrd="4" destOrd="0" presId="urn:microsoft.com/office/officeart/2009/layout/CircleArrowProcess"/>
    <dgm:cxn modelId="{9B374883-B783-4184-86B4-9B470857C963}" type="presParOf" srcId="{2D7E4C0B-382B-42B1-A371-45C4C315ACE4}" destId="{AB035BF1-C579-4598-9CB9-7022B8A78E0D}" srcOrd="0" destOrd="0" presId="urn:microsoft.com/office/officeart/2009/layout/CircleArrowProcess"/>
    <dgm:cxn modelId="{F1A7C5B6-9ECD-43C6-9C46-22DB506C0F8D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AA54803-BAA8-46A2-B693-8800EEF81E2D}" type="presOf" srcId="{3A128CF5-9AE7-4EAC-9485-E88F8BE77004}" destId="{FF94DD58-C0AC-4F2E-B336-D810E8C84263}" srcOrd="0" destOrd="0" presId="urn:microsoft.com/office/officeart/2009/layout/CircleArrowProcess"/>
    <dgm:cxn modelId="{D92D1413-62FC-4A92-B658-FA81F646084F}" type="presOf" srcId="{E967B93F-BC7F-4FB4-BC87-6392A0B631BD}" destId="{71406755-23F2-4109-BA41-146F988774CB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F6128391-6C10-4DB8-8E61-FB636FA7803B}" type="presOf" srcId="{A79E2A2D-7F2D-43CD-89C5-4F06702239C7}" destId="{DE40A598-37E1-4A8B-B30A-361891655E32}" srcOrd="0" destOrd="0" presId="urn:microsoft.com/office/officeart/2009/layout/CircleArrowProcess"/>
    <dgm:cxn modelId="{0CF490D5-4FC5-4FD2-80CA-22AC293CC9C5}" type="presOf" srcId="{3E974AE7-F6F7-44CE-AA7A-02FBDD58B1F1}" destId="{90083342-A34C-49F2-A9E2-A7E389073F00}" srcOrd="0" destOrd="0" presId="urn:microsoft.com/office/officeart/2009/layout/CircleArrowProcess"/>
    <dgm:cxn modelId="{02AEF925-D09B-4AE5-AB07-5090D9B2AF66}" type="presParOf" srcId="{71406755-23F2-4109-BA41-146F988774CB}" destId="{C85ED1F6-1417-4DD8-9F0B-B522CDE30503}" srcOrd="0" destOrd="0" presId="urn:microsoft.com/office/officeart/2009/layout/CircleArrowProcess"/>
    <dgm:cxn modelId="{02284FAC-3C1A-4BBB-A07D-5028EEF9C545}" type="presParOf" srcId="{C85ED1F6-1417-4DD8-9F0B-B522CDE30503}" destId="{C215277F-04B7-4D4C-9F84-0EFFD842F138}" srcOrd="0" destOrd="0" presId="urn:microsoft.com/office/officeart/2009/layout/CircleArrowProcess"/>
    <dgm:cxn modelId="{262A2359-396F-4B4C-9A19-09B22DF2AB3F}" type="presParOf" srcId="{71406755-23F2-4109-BA41-146F988774CB}" destId="{DE40A598-37E1-4A8B-B30A-361891655E32}" srcOrd="1" destOrd="0" presId="urn:microsoft.com/office/officeart/2009/layout/CircleArrowProcess"/>
    <dgm:cxn modelId="{14C32E7B-35DD-4DA6-86DF-6E8793909147}" type="presParOf" srcId="{71406755-23F2-4109-BA41-146F988774CB}" destId="{9E66601F-5507-4159-89CD-FE8318C483CA}" srcOrd="2" destOrd="0" presId="urn:microsoft.com/office/officeart/2009/layout/CircleArrowProcess"/>
    <dgm:cxn modelId="{F53A985C-BE09-48F4-85B0-61A817A95930}" type="presParOf" srcId="{9E66601F-5507-4159-89CD-FE8318C483CA}" destId="{2FC3E636-F654-4FD9-9124-AC22A7DF31E6}" srcOrd="0" destOrd="0" presId="urn:microsoft.com/office/officeart/2009/layout/CircleArrowProcess"/>
    <dgm:cxn modelId="{DD4E4187-57E3-4D71-92B5-D418125294ED}" type="presParOf" srcId="{71406755-23F2-4109-BA41-146F988774CB}" destId="{FF94DD58-C0AC-4F2E-B336-D810E8C84263}" srcOrd="3" destOrd="0" presId="urn:microsoft.com/office/officeart/2009/layout/CircleArrowProcess"/>
    <dgm:cxn modelId="{F7E08DD6-AF69-410B-8F16-34D8A3D27187}" type="presParOf" srcId="{71406755-23F2-4109-BA41-146F988774CB}" destId="{2D7E4C0B-382B-42B1-A371-45C4C315ACE4}" srcOrd="4" destOrd="0" presId="urn:microsoft.com/office/officeart/2009/layout/CircleArrowProcess"/>
    <dgm:cxn modelId="{83AC421F-1F2F-4B14-BA60-A432F3158488}" type="presParOf" srcId="{2D7E4C0B-382B-42B1-A371-45C4C315ACE4}" destId="{AB035BF1-C579-4598-9CB9-7022B8A78E0D}" srcOrd="0" destOrd="0" presId="urn:microsoft.com/office/officeart/2009/layout/CircleArrowProcess"/>
    <dgm:cxn modelId="{8967CA08-5474-4F44-AA2F-CD2E68C0B679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en.m.wikipedia.org/wiki/file:magnifying_glass_icon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&amp;ehk=hl73AwR7GIxu"/><Relationship Id="rId5" Type="http://schemas.openxmlformats.org/officeDocument/2006/relationships/hyperlink" Target="http://www.giannicoladeantoniis.com/2011/04/6-must-see-negotiation-movie-clips-by.html" TargetMode="External"/><Relationship Id="rId4" Type="http://schemas.openxmlformats.org/officeDocument/2006/relationships/image" Target="../media/image3.jpg&amp;ehk=ga8u90qALUNVK6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8DBF0-1CBF-432D-ABF5-C3B72583CCBD}"/>
              </a:ext>
            </a:extLst>
          </p:cNvPr>
          <p:cNvSpPr/>
          <p:nvPr/>
        </p:nvSpPr>
        <p:spPr>
          <a:xfrm>
            <a:off x="4301691" y="4442793"/>
            <a:ext cx="880981" cy="192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09F45D2-258B-45DE-87F5-944A1682AC6B}"/>
              </a:ext>
            </a:extLst>
          </p:cNvPr>
          <p:cNvSpPr/>
          <p:nvPr/>
        </p:nvSpPr>
        <p:spPr>
          <a:xfrm>
            <a:off x="4262056" y="5406451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F2455D-070C-4806-92D6-3F679E9866F1}"/>
              </a:ext>
            </a:extLst>
          </p:cNvPr>
          <p:cNvSpPr/>
          <p:nvPr/>
        </p:nvSpPr>
        <p:spPr>
          <a:xfrm>
            <a:off x="8825890" y="2530855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9EC4CF9-2E6B-4D8B-80AB-7CDBA38CF6D3}"/>
              </a:ext>
            </a:extLst>
          </p:cNvPr>
          <p:cNvSpPr/>
          <p:nvPr/>
        </p:nvSpPr>
        <p:spPr>
          <a:xfrm>
            <a:off x="8732378" y="334623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F6FDC-0558-487A-8683-2B4AC3E3F11A}"/>
              </a:ext>
            </a:extLst>
          </p:cNvPr>
          <p:cNvSpPr/>
          <p:nvPr/>
        </p:nvSpPr>
        <p:spPr>
          <a:xfrm>
            <a:off x="570312" y="2513397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D5C9D6C-2BA6-4210-9BE8-391169B593BF}"/>
              </a:ext>
            </a:extLst>
          </p:cNvPr>
          <p:cNvGrpSpPr/>
          <p:nvPr/>
        </p:nvGrpSpPr>
        <p:grpSpPr>
          <a:xfrm>
            <a:off x="1258047" y="373853"/>
            <a:ext cx="1051134" cy="531543"/>
            <a:chOff x="748169" y="97722"/>
            <a:chExt cx="2668018" cy="163715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A2A5D3B-8D5B-4534-95C5-7EDE4E4A2EE5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C28B60A-2088-48A0-B569-F3936386E89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2E2C42-74F4-4E91-A195-585D7FB0B2B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F132A65-5FBB-4398-A7E1-2290DFCF2905}"/>
              </a:ext>
            </a:extLst>
          </p:cNvPr>
          <p:cNvGrpSpPr/>
          <p:nvPr/>
        </p:nvGrpSpPr>
        <p:grpSpPr>
          <a:xfrm>
            <a:off x="702255" y="1172290"/>
            <a:ext cx="1051134" cy="531543"/>
            <a:chOff x="748169" y="97722"/>
            <a:chExt cx="2668018" cy="163715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6ABE599-3C70-4AF6-A393-239EE2B0DEA7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16B8055-F5E9-4F2E-A47F-7CAEF386110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DB048BD-0A0D-4854-92DB-BCD958D65BEF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EEACBB4-96B5-487A-B258-27A968459662}"/>
              </a:ext>
            </a:extLst>
          </p:cNvPr>
          <p:cNvGrpSpPr/>
          <p:nvPr/>
        </p:nvGrpSpPr>
        <p:grpSpPr>
          <a:xfrm>
            <a:off x="2630664" y="-19966"/>
            <a:ext cx="1051134" cy="531543"/>
            <a:chOff x="748169" y="97722"/>
            <a:chExt cx="2668018" cy="163715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995F40C-3BAE-4251-B5D3-2C3C3B7FEA16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69C8503-1C90-4528-B997-40C8FBA2FC2B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0BD8BEC-8D15-460D-AAC6-DDD94FD7734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F3A3A3E-82A2-44AB-B341-0828444899BB}"/>
              </a:ext>
            </a:extLst>
          </p:cNvPr>
          <p:cNvGrpSpPr/>
          <p:nvPr/>
        </p:nvGrpSpPr>
        <p:grpSpPr>
          <a:xfrm>
            <a:off x="8605245" y="-22045"/>
            <a:ext cx="1051134" cy="531543"/>
            <a:chOff x="748169" y="97722"/>
            <a:chExt cx="2668018" cy="163715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D09AB16-0F5F-4E51-A2F2-02AE1A63BAF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1C4174B-77B7-4633-AA76-4BC4A90F15F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07E7324-4559-48EF-85EE-99BE143F980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CE1673F-7C2A-44DE-8675-A371ABC0FAFF}"/>
              </a:ext>
            </a:extLst>
          </p:cNvPr>
          <p:cNvGrpSpPr/>
          <p:nvPr/>
        </p:nvGrpSpPr>
        <p:grpSpPr>
          <a:xfrm>
            <a:off x="9181344" y="679832"/>
            <a:ext cx="1051134" cy="531543"/>
            <a:chOff x="748169" y="97722"/>
            <a:chExt cx="2668018" cy="163715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6A4D985-749B-4056-B803-480A56FB4B39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E45C74E-9151-4668-9B08-BCE77E0DEA1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057D8E6-5106-4AE2-B962-A8EFBD19B23B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BBCED85-9120-499D-B32D-282C614615DF}"/>
              </a:ext>
            </a:extLst>
          </p:cNvPr>
          <p:cNvGrpSpPr/>
          <p:nvPr/>
        </p:nvGrpSpPr>
        <p:grpSpPr>
          <a:xfrm>
            <a:off x="9656379" y="1493130"/>
            <a:ext cx="1051134" cy="531543"/>
            <a:chOff x="748169" y="97722"/>
            <a:chExt cx="2668018" cy="163715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FDDF095-C7D2-4206-8CCB-DC1DA9F7792B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6FAB6CB-F868-4CB9-9C3F-CFAB78301E3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CE5F8D3-5C12-4AEC-8DA1-E89EABEFD2E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F1C29A0-0434-4CCC-8A6A-AFD1A7DF29BB}"/>
              </a:ext>
            </a:extLst>
          </p:cNvPr>
          <p:cNvGrpSpPr/>
          <p:nvPr/>
        </p:nvGrpSpPr>
        <p:grpSpPr>
          <a:xfrm>
            <a:off x="4130050" y="-774562"/>
            <a:ext cx="1051134" cy="531543"/>
            <a:chOff x="748169" y="97722"/>
            <a:chExt cx="2668018" cy="163715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3AAA53A-C957-4B5A-B16D-720DF9BE205C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0A1B97-6005-4140-8B50-E0E3F5F293F4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66DE1DD-10F2-4CFA-9ECD-D01722FE86F2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67D4F39-C61F-47A4-B9DB-650E7754FA42}"/>
              </a:ext>
            </a:extLst>
          </p:cNvPr>
          <p:cNvGrpSpPr/>
          <p:nvPr/>
        </p:nvGrpSpPr>
        <p:grpSpPr>
          <a:xfrm>
            <a:off x="6966028" y="-800249"/>
            <a:ext cx="1051134" cy="531543"/>
            <a:chOff x="748169" y="97722"/>
            <a:chExt cx="2668018" cy="1637159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05992EE-4B74-446B-8E4A-53DD1A97836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82FE5FE-0275-4AC5-83B1-3844D067251E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C81E49B-3796-47D3-96B2-03FFAB1F18EE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561038-DE88-4359-BE6C-A8A161683EA4}"/>
              </a:ext>
            </a:extLst>
          </p:cNvPr>
          <p:cNvGrpSpPr/>
          <p:nvPr/>
        </p:nvGrpSpPr>
        <p:grpSpPr>
          <a:xfrm rot="16200000">
            <a:off x="3170622" y="2427950"/>
            <a:ext cx="1007410" cy="1638030"/>
            <a:chOff x="6061880" y="188727"/>
            <a:chExt cx="3332553" cy="5418666"/>
          </a:xfrm>
        </p:grpSpPr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id="{F284D861-CC57-434F-AE13-62D12C205157}"/>
                </a:ext>
              </a:extLst>
            </p:cNvPr>
            <p:cNvSpPr/>
            <p:nvPr/>
          </p:nvSpPr>
          <p:spPr>
            <a:xfrm>
              <a:off x="6786284" y="188727"/>
              <a:ext cx="2608149" cy="2608546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9B1660-42B8-47F7-8895-3F50C17724C8}"/>
                </a:ext>
              </a:extLst>
            </p:cNvPr>
            <p:cNvSpPr/>
            <p:nvPr/>
          </p:nvSpPr>
          <p:spPr>
            <a:xfrm>
              <a:off x="7362771" y="113049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2" name="Shape 21">
              <a:extLst>
                <a:ext uri="{FF2B5EF4-FFF2-40B4-BE49-F238E27FC236}">
                  <a16:creationId xmlns:a16="http://schemas.microsoft.com/office/drawing/2014/main" id="{1DFD1396-D97A-4438-96C5-867C86C04866}"/>
                </a:ext>
              </a:extLst>
            </p:cNvPr>
            <p:cNvSpPr/>
            <p:nvPr/>
          </p:nvSpPr>
          <p:spPr>
            <a:xfrm>
              <a:off x="6061880" y="1687530"/>
              <a:ext cx="2608149" cy="2608546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FE206A-E4B7-424E-B634-62CBE811CC85}"/>
                </a:ext>
              </a:extLst>
            </p:cNvPr>
            <p:cNvSpPr/>
            <p:nvPr/>
          </p:nvSpPr>
          <p:spPr>
            <a:xfrm>
              <a:off x="6641305" y="2637964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3617736B-EF56-44F0-89DD-052CDFB8A126}"/>
                </a:ext>
              </a:extLst>
            </p:cNvPr>
            <p:cNvSpPr/>
            <p:nvPr/>
          </p:nvSpPr>
          <p:spPr>
            <a:xfrm>
              <a:off x="6971916" y="3365691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534E20-4911-4D0C-A42B-770F92F117B5}"/>
                </a:ext>
              </a:extLst>
            </p:cNvPr>
            <p:cNvSpPr/>
            <p:nvPr/>
          </p:nvSpPr>
          <p:spPr>
            <a:xfrm>
              <a:off x="7366199" y="4147605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>
            <a:off x="1842183" y="273059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5" y="3029263"/>
            <a:ext cx="858199" cy="6463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B49DDA5-5677-40D8-B6EC-AF518F4EF4C9}"/>
              </a:ext>
            </a:extLst>
          </p:cNvPr>
          <p:cNvSpPr/>
          <p:nvPr/>
        </p:nvSpPr>
        <p:spPr>
          <a:xfrm>
            <a:off x="260543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55BC0-B2B6-499C-829C-664985214C5E}"/>
              </a:ext>
            </a:extLst>
          </p:cNvPr>
          <p:cNvSpPr/>
          <p:nvPr/>
        </p:nvSpPr>
        <p:spPr>
          <a:xfrm>
            <a:off x="2610405" y="2678177"/>
            <a:ext cx="214246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5CB4F-5432-46E9-93D9-15090BEF7BC3}"/>
              </a:ext>
            </a:extLst>
          </p:cNvPr>
          <p:cNvSpPr/>
          <p:nvPr/>
        </p:nvSpPr>
        <p:spPr>
          <a:xfrm>
            <a:off x="444582" y="201534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87F86-E4B1-4EDF-A870-C3D51B76494E}"/>
              </a:ext>
            </a:extLst>
          </p:cNvPr>
          <p:cNvSpPr/>
          <p:nvPr/>
        </p:nvSpPr>
        <p:spPr>
          <a:xfrm>
            <a:off x="2313536" y="2015346"/>
            <a:ext cx="2787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Engineering,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902A55-E171-462C-91BF-53B8EC2B1CED}"/>
              </a:ext>
            </a:extLst>
          </p:cNvPr>
          <p:cNvSpPr/>
          <p:nvPr/>
        </p:nvSpPr>
        <p:spPr>
          <a:xfrm>
            <a:off x="405115" y="2677809"/>
            <a:ext cx="1196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endParaRPr lang="en-US" dirty="0"/>
          </a:p>
        </p:txBody>
      </p:sp>
      <p:pic>
        <p:nvPicPr>
          <p:cNvPr id="61" name="Picture 9">
            <a:extLst>
              <a:ext uri="{FF2B5EF4-FFF2-40B4-BE49-F238E27FC236}">
                <a16:creationId xmlns:a16="http://schemas.microsoft.com/office/drawing/2014/main" id="{7CA4DCD7-E1D7-43ED-A034-F7B8A33E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>
            <a:extLst>
              <a:ext uri="{FF2B5EF4-FFF2-40B4-BE49-F238E27FC236}">
                <a16:creationId xmlns:a16="http://schemas.microsoft.com/office/drawing/2014/main" id="{3E15DB23-C9A8-4D02-AED9-52AE9E42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id="{F13E6F69-4653-4FC6-B420-2A371166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30581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9">
            <a:extLst>
              <a:ext uri="{FF2B5EF4-FFF2-40B4-BE49-F238E27FC236}">
                <a16:creationId xmlns:a16="http://schemas.microsoft.com/office/drawing/2014/main" id="{E58CD232-697B-4057-87B5-C852ACD1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9">
            <a:extLst>
              <a:ext uri="{FF2B5EF4-FFF2-40B4-BE49-F238E27FC236}">
                <a16:creationId xmlns:a16="http://schemas.microsoft.com/office/drawing/2014/main" id="{55FA8B74-483B-4E18-A676-08845700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">
            <a:extLst>
              <a:ext uri="{FF2B5EF4-FFF2-40B4-BE49-F238E27FC236}">
                <a16:creationId xmlns:a16="http://schemas.microsoft.com/office/drawing/2014/main" id="{A6A6836D-4520-4E4E-8C8D-4E2DB3C2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65894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Arrow: Right 72">
            <a:extLst>
              <a:ext uri="{FF2B5EF4-FFF2-40B4-BE49-F238E27FC236}">
                <a16:creationId xmlns:a16="http://schemas.microsoft.com/office/drawing/2014/main" id="{8B51D19B-ED16-4D8F-91D9-264400D26995}"/>
              </a:ext>
            </a:extLst>
          </p:cNvPr>
          <p:cNvSpPr/>
          <p:nvPr/>
        </p:nvSpPr>
        <p:spPr>
          <a:xfrm>
            <a:off x="4833434" y="274495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49519C-8ED0-42A2-827B-8EFE26EFEC6C}"/>
              </a:ext>
            </a:extLst>
          </p:cNvPr>
          <p:cNvSpPr/>
          <p:nvPr/>
        </p:nvSpPr>
        <p:spPr>
          <a:xfrm>
            <a:off x="5549739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A close up of a logo&#10;&#10;Description generated with high confidence">
            <a:extLst>
              <a:ext uri="{FF2B5EF4-FFF2-40B4-BE49-F238E27FC236}">
                <a16:creationId xmlns:a16="http://schemas.microsoft.com/office/drawing/2014/main" id="{1B1A1B10-88A1-4127-BDDC-654E37459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57857" y="3507977"/>
            <a:ext cx="700434" cy="495907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DB071B-9FE4-47F0-9242-7CA3AD89B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736577" y="2867643"/>
            <a:ext cx="610640" cy="61064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1289779-90EE-49B2-95D6-F41058463510}"/>
              </a:ext>
            </a:extLst>
          </p:cNvPr>
          <p:cNvSpPr/>
          <p:nvPr/>
        </p:nvSpPr>
        <p:spPr>
          <a:xfrm>
            <a:off x="5193446" y="2016999"/>
            <a:ext cx="2198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3DBCC447-F731-44CE-896D-3CEE37C031A1}"/>
              </a:ext>
            </a:extLst>
          </p:cNvPr>
          <p:cNvSpPr/>
          <p:nvPr/>
        </p:nvSpPr>
        <p:spPr>
          <a:xfrm>
            <a:off x="7096468" y="2675890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3A00306-95B5-4F99-AAEA-74434B776B12}"/>
              </a:ext>
            </a:extLst>
          </p:cNvPr>
          <p:cNvSpPr/>
          <p:nvPr/>
        </p:nvSpPr>
        <p:spPr>
          <a:xfrm>
            <a:off x="7847036" y="2675343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8E73F8-63C8-46A9-B27C-C9211C204266}"/>
              </a:ext>
            </a:extLst>
          </p:cNvPr>
          <p:cNvSpPr/>
          <p:nvPr/>
        </p:nvSpPr>
        <p:spPr>
          <a:xfrm>
            <a:off x="7883599" y="2015346"/>
            <a:ext cx="1402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LU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B408D3-DC8D-4EBC-B037-59C4D3CD1A67}"/>
              </a:ext>
            </a:extLst>
          </p:cNvPr>
          <p:cNvSpPr/>
          <p:nvPr/>
        </p:nvSpPr>
        <p:spPr>
          <a:xfrm>
            <a:off x="2826274" y="3691213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1A22D-3138-4F20-953F-81B2D34BC353}"/>
              </a:ext>
            </a:extLst>
          </p:cNvPr>
          <p:cNvSpPr/>
          <p:nvPr/>
        </p:nvSpPr>
        <p:spPr>
          <a:xfrm>
            <a:off x="2357738" y="223831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C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75610F4-3FA6-4104-882D-717313BF7701}"/>
              </a:ext>
            </a:extLst>
          </p:cNvPr>
          <p:cNvGrpSpPr/>
          <p:nvPr/>
        </p:nvGrpSpPr>
        <p:grpSpPr>
          <a:xfrm>
            <a:off x="6053620" y="1061760"/>
            <a:ext cx="3088962" cy="1784050"/>
            <a:chOff x="5986212" y="1270508"/>
            <a:chExt cx="3088962" cy="178405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9F8447-5CD1-4C24-A2B0-C99C2D7F227E}"/>
                </a:ext>
              </a:extLst>
            </p:cNvPr>
            <p:cNvSpPr/>
            <p:nvPr/>
          </p:nvSpPr>
          <p:spPr>
            <a:xfrm>
              <a:off x="6004340" y="1270508"/>
              <a:ext cx="3070834" cy="1784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F4A4132-62A0-4359-A556-90169DF61140}"/>
                </a:ext>
              </a:extLst>
            </p:cNvPr>
            <p:cNvSpPr/>
            <p:nvPr/>
          </p:nvSpPr>
          <p:spPr>
            <a:xfrm>
              <a:off x="6345810" y="1729262"/>
              <a:ext cx="589707" cy="548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B101870-D617-4B38-8C70-2394252B3323}"/>
                </a:ext>
              </a:extLst>
            </p:cNvPr>
            <p:cNvSpPr/>
            <p:nvPr/>
          </p:nvSpPr>
          <p:spPr>
            <a:xfrm>
              <a:off x="5986212" y="2284478"/>
              <a:ext cx="13131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 err="1">
                  <a:latin typeface="Arial" panose="020B0604020202020204" pitchFamily="34" charset="0"/>
                  <a:cs typeface="Arial" panose="020B0604020202020204" pitchFamily="34" charset="0"/>
                </a:rPr>
                <a:t>Leader</a:t>
              </a:r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 Bot</a:t>
              </a:r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17C82C-58B7-4AA7-A94D-98D12F824498}"/>
                </a:ext>
              </a:extLst>
            </p:cNvPr>
            <p:cNvSpPr/>
            <p:nvPr/>
          </p:nvSpPr>
          <p:spPr>
            <a:xfrm>
              <a:off x="6354582" y="1368036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€20</a:t>
              </a:r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6D5A3A-401E-4360-A926-9ADE459BBEF2}"/>
                </a:ext>
              </a:extLst>
            </p:cNvPr>
            <p:cNvSpPr/>
            <p:nvPr/>
          </p:nvSpPr>
          <p:spPr>
            <a:xfrm>
              <a:off x="7314746" y="2284478"/>
              <a:ext cx="7489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Bot</a:t>
              </a:r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90B5B3-6D2B-4506-B8FE-FD7E6CB3E43D}"/>
                </a:ext>
              </a:extLst>
            </p:cNvPr>
            <p:cNvSpPr/>
            <p:nvPr/>
          </p:nvSpPr>
          <p:spPr>
            <a:xfrm>
              <a:off x="7400988" y="1368036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€15</a:t>
              </a:r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D266B7E-018C-46ED-8D35-52F9E5B7E141}"/>
                </a:ext>
              </a:extLst>
            </p:cNvPr>
            <p:cNvSpPr/>
            <p:nvPr/>
          </p:nvSpPr>
          <p:spPr>
            <a:xfrm>
              <a:off x="7381236" y="1723337"/>
              <a:ext cx="608889" cy="595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E4F98B-E7AC-475C-9644-7DFFA759FB0B}"/>
                </a:ext>
              </a:extLst>
            </p:cNvPr>
            <p:cNvSpPr/>
            <p:nvPr/>
          </p:nvSpPr>
          <p:spPr>
            <a:xfrm>
              <a:off x="8214104" y="2292906"/>
              <a:ext cx="7489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Bot</a:t>
              </a:r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317DF71-E5C0-4D1B-9FF7-14D271D9E7DA}"/>
                </a:ext>
              </a:extLst>
            </p:cNvPr>
            <p:cNvSpPr/>
            <p:nvPr/>
          </p:nvSpPr>
          <p:spPr>
            <a:xfrm>
              <a:off x="8300346" y="1376464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€10</a:t>
              </a:r>
              <a:endParaRPr lang="en-US" dirty="0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65D57FF-0831-4183-8DC8-946B7A8F2BC8}"/>
                </a:ext>
              </a:extLst>
            </p:cNvPr>
            <p:cNvSpPr/>
            <p:nvPr/>
          </p:nvSpPr>
          <p:spPr>
            <a:xfrm>
              <a:off x="8272660" y="1728935"/>
              <a:ext cx="660938" cy="58478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Normal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19591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3x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8344" y="2736078"/>
            <a:ext cx="145195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3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/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9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0380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Specify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Establish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detailed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Master test automation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Deliver test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Release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817997" y="1763378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/>
          <p:cNvSpPr/>
          <p:nvPr/>
        </p:nvSpPr>
        <p:spPr>
          <a:xfrm>
            <a:off x="4217670" y="3485869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Oval 50"/>
          <p:cNvSpPr/>
          <p:nvPr/>
        </p:nvSpPr>
        <p:spPr>
          <a:xfrm>
            <a:off x="2981739" y="5308529"/>
            <a:ext cx="4198289" cy="170630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49218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and market Robot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603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customer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market shares on Robot Market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970413" y="2044408"/>
            <a:ext cx="1477082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08679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63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Create initial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Rumble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feedback to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Rumble 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26001" y="5356996"/>
            <a:ext cx="1094010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821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325563"/>
          </a:xfrm>
        </p:spPr>
        <p:txBody>
          <a:bodyPr/>
          <a:lstStyle/>
          <a:p>
            <a:pPr>
              <a:tabLst>
                <a:tab pos="6186488" algn="l"/>
                <a:tab pos="6369050" algn="l"/>
              </a:tabLst>
            </a:pPr>
            <a:r>
              <a:rPr lang="sv-SE" dirty="0"/>
              <a:t>Responsiblities	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734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v-SE" dirty="0">
                <a:solidFill>
                  <a:prstClr val="black"/>
                </a:solidFill>
              </a:rPr>
              <a:t>Development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Design, implementation, source code quality				jar_v0.5, jar_v0.9, jar_v1.0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Requirements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End-user perspective, feature scoping, detailed requirements			SRS v0.5, SRS v0.9, SRS 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Test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Test </a:t>
            </a:r>
            <a:r>
              <a:rPr lang="sv-SE" sz="1400" dirty="0" err="1">
                <a:solidFill>
                  <a:prstClr val="black"/>
                </a:solidFill>
              </a:rPr>
              <a:t>strategy</a:t>
            </a:r>
            <a:r>
              <a:rPr lang="sv-SE" sz="1400" dirty="0">
                <a:solidFill>
                  <a:prstClr val="black"/>
                </a:solidFill>
              </a:rPr>
              <a:t>, </a:t>
            </a:r>
            <a:r>
              <a:rPr lang="sv-SE" sz="1400" dirty="0" err="1">
                <a:solidFill>
                  <a:prstClr val="black"/>
                </a:solidFill>
              </a:rPr>
              <a:t>unit</a:t>
            </a:r>
            <a:r>
              <a:rPr lang="sv-SE" sz="1400" dirty="0">
                <a:solidFill>
                  <a:prstClr val="black"/>
                </a:solidFill>
              </a:rPr>
              <a:t> testing, system </a:t>
            </a:r>
            <a:r>
              <a:rPr lang="sv-SE" sz="1400" dirty="0" err="1">
                <a:solidFill>
                  <a:prstClr val="black"/>
                </a:solidFill>
              </a:rPr>
              <a:t>testing</a:t>
            </a:r>
            <a:r>
              <a:rPr lang="sv-SE" sz="1400" dirty="0">
                <a:solidFill>
                  <a:prstClr val="black"/>
                </a:solidFill>
              </a:rPr>
              <a:t>				Unit tests, Test spec v1.0 (incl. test code), test results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Sales engineer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Marketing, customer communication, </a:t>
            </a:r>
            <a:r>
              <a:rPr lang="sv-SE" sz="1400" dirty="0" err="1">
                <a:solidFill>
                  <a:prstClr val="black"/>
                </a:solidFill>
              </a:rPr>
              <a:t>negotiations</a:t>
            </a:r>
            <a:r>
              <a:rPr lang="sv-SE" sz="1400" dirty="0">
                <a:solidFill>
                  <a:prstClr val="black"/>
                </a:solidFill>
              </a:rPr>
              <a:t> 			Marketing concept, signed contract (as supplier)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Domain expert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Learning Robocode, composing team, supplier communication, negotiations		Signed contract (as customer), acceptance test report, team jar-file</a:t>
            </a:r>
          </a:p>
          <a:p>
            <a:pPr lvl="0"/>
            <a:r>
              <a:rPr lang="sv-SE" sz="2600" dirty="0">
                <a:solidFill>
                  <a:prstClr val="black"/>
                </a:solidFill>
              </a:rPr>
              <a:t>Project manager</a:t>
            </a:r>
          </a:p>
          <a:p>
            <a:pPr marL="0" lvl="0" indent="269875">
              <a:buNone/>
            </a:pPr>
            <a:r>
              <a:rPr lang="sv-SE" sz="1300" dirty="0">
                <a:solidFill>
                  <a:prstClr val="black"/>
                </a:solidFill>
              </a:rPr>
              <a:t>Coordination, time reporting, communication with regulatory body			Weekly time reports, formal claims (based on failed acceptance test)</a:t>
            </a:r>
          </a:p>
          <a:p>
            <a:pPr marL="0" lvl="0" indent="269875">
              <a:buNone/>
            </a:pPr>
            <a:endParaRPr lang="sv-SE" sz="1400" dirty="0">
              <a:solidFill>
                <a:prstClr val="black"/>
              </a:solidFill>
            </a:endParaRPr>
          </a:p>
          <a:p>
            <a:pPr marL="0" indent="269875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47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418</Words>
  <Application>Microsoft Office PowerPoint</Application>
  <PresentationFormat>Widescreen</PresentationFormat>
  <Paragraphs>273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Responsiblities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38</cp:revision>
  <dcterms:created xsi:type="dcterms:W3CDTF">2017-12-10T11:07:30Z</dcterms:created>
  <dcterms:modified xsi:type="dcterms:W3CDTF">2017-12-28T09:27:54Z</dcterms:modified>
</cp:coreProperties>
</file>