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8" r:id="rId5"/>
    <p:sldId id="263" r:id="rId6"/>
    <p:sldId id="259" r:id="rId7"/>
    <p:sldId id="260" r:id="rId8"/>
    <p:sldId id="261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8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55" d="100"/>
          <a:sy n="55" d="100"/>
        </p:scale>
        <p:origin x="-108" y="-684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=""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=""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=""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=""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=""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=""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=""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=""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=""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=""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=""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=""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=""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=""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=""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=""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=""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=""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=""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=""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=""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=""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=""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=""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10396</TotalTime>
  <Words>507</Words>
  <Application>Microsoft Office PowerPoint</Application>
  <PresentationFormat>Custom</PresentationFormat>
  <Paragraphs>324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53</cp:revision>
  <dcterms:created xsi:type="dcterms:W3CDTF">2017-12-10T11:07:30Z</dcterms:created>
  <dcterms:modified xsi:type="dcterms:W3CDTF">2018-05-05T11:14:46Z</dcterms:modified>
</cp:coreProperties>
</file>