
<file path=[Content_Types].xml><?xml version="1.0" encoding="utf-8"?>
<Types xmlns="http://schemas.openxmlformats.org/package/2006/content-types">
  <Default Extension="png" ContentType="image/png"/>
  <Default Extension="jpg&amp;ehk=ga8u90qALUNVK6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3" r:id="rId5"/>
    <p:sldId id="259" r:id="rId6"/>
    <p:sldId id="260" r:id="rId7"/>
    <p:sldId id="261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9485A2-E525-44C9-9B7A-FBB86BFD9B54}">
          <p14:sldIdLst>
            <p14:sldId id="256"/>
            <p14:sldId id="258"/>
            <p14:sldId id="264"/>
            <p14:sldId id="263"/>
            <p14:sldId id="259"/>
            <p14:sldId id="260"/>
            <p14:sldId id="261"/>
            <p14:sldId id="265"/>
            <p14:sldId id="266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 showGuides="1">
      <p:cViewPr varScale="1">
        <p:scale>
          <a:sx n="152" d="100"/>
          <a:sy n="152" d="100"/>
        </p:scale>
        <p:origin x="523" y="254"/>
      </p:cViewPr>
      <p:guideLst>
        <p:guide orient="horz" pos="16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103B3A60-C213-4827-853E-FA5096CF201C}" type="presOf" srcId="{3E974AE7-F6F7-44CE-AA7A-02FBDD58B1F1}" destId="{90083342-A34C-49F2-A9E2-A7E389073F00}" srcOrd="0" destOrd="0" presId="urn:microsoft.com/office/officeart/2009/layout/CircleArrowProcess"/>
    <dgm:cxn modelId="{3F38DC68-3BC1-4923-B0DA-6ABFD5E441E6}" type="presOf" srcId="{3A128CF5-9AE7-4EAC-9485-E88F8BE77004}" destId="{FF94DD58-C0AC-4F2E-B336-D810E8C84263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2819B5DB-1C08-447F-82FA-A53AB9AA54A5}" type="presOf" srcId="{A79E2A2D-7F2D-43CD-89C5-4F06702239C7}" destId="{DE40A598-37E1-4A8B-B30A-361891655E32}" srcOrd="0" destOrd="0" presId="urn:microsoft.com/office/officeart/2009/layout/CircleArrowProcess"/>
    <dgm:cxn modelId="{278F84EA-CF0B-414C-B45F-94E89A5CD16B}" type="presOf" srcId="{E967B93F-BC7F-4FB4-BC87-6392A0B631BD}" destId="{71406755-23F2-4109-BA41-146F988774CB}" srcOrd="0" destOrd="0" presId="urn:microsoft.com/office/officeart/2009/layout/CircleArrowProcess"/>
    <dgm:cxn modelId="{A8EAE903-A8CE-4773-BB2B-45A11FE2157D}" type="presParOf" srcId="{71406755-23F2-4109-BA41-146F988774CB}" destId="{C85ED1F6-1417-4DD8-9F0B-B522CDE30503}" srcOrd="0" destOrd="0" presId="urn:microsoft.com/office/officeart/2009/layout/CircleArrowProcess"/>
    <dgm:cxn modelId="{5E39C4BD-E42F-4FDB-A0E9-1E3DEDD2CB3A}" type="presParOf" srcId="{C85ED1F6-1417-4DD8-9F0B-B522CDE30503}" destId="{C215277F-04B7-4D4C-9F84-0EFFD842F138}" srcOrd="0" destOrd="0" presId="urn:microsoft.com/office/officeart/2009/layout/CircleArrowProcess"/>
    <dgm:cxn modelId="{3AD4A5DD-ADC8-48E7-BF40-3415A2B5657A}" type="presParOf" srcId="{71406755-23F2-4109-BA41-146F988774CB}" destId="{DE40A598-37E1-4A8B-B30A-361891655E32}" srcOrd="1" destOrd="0" presId="urn:microsoft.com/office/officeart/2009/layout/CircleArrowProcess"/>
    <dgm:cxn modelId="{CA3A4E8E-3EC5-4165-AFBA-28A666BC406E}" type="presParOf" srcId="{71406755-23F2-4109-BA41-146F988774CB}" destId="{9E66601F-5507-4159-89CD-FE8318C483CA}" srcOrd="2" destOrd="0" presId="urn:microsoft.com/office/officeart/2009/layout/CircleArrowProcess"/>
    <dgm:cxn modelId="{D3F5D002-2303-4703-AEBA-145CBEA91D93}" type="presParOf" srcId="{9E66601F-5507-4159-89CD-FE8318C483CA}" destId="{2FC3E636-F654-4FD9-9124-AC22A7DF31E6}" srcOrd="0" destOrd="0" presId="urn:microsoft.com/office/officeart/2009/layout/CircleArrowProcess"/>
    <dgm:cxn modelId="{FC1B4DFB-D9FF-457E-8E1A-0FBBC5666420}" type="presParOf" srcId="{71406755-23F2-4109-BA41-146F988774CB}" destId="{FF94DD58-C0AC-4F2E-B336-D810E8C84263}" srcOrd="3" destOrd="0" presId="urn:microsoft.com/office/officeart/2009/layout/CircleArrowProcess"/>
    <dgm:cxn modelId="{79B4FA63-4A24-4924-9C81-E160876AAF15}" type="presParOf" srcId="{71406755-23F2-4109-BA41-146F988774CB}" destId="{2D7E4C0B-382B-42B1-A371-45C4C315ACE4}" srcOrd="4" destOrd="0" presId="urn:microsoft.com/office/officeart/2009/layout/CircleArrowProcess"/>
    <dgm:cxn modelId="{9B374883-B783-4184-86B4-9B470857C963}" type="presParOf" srcId="{2D7E4C0B-382B-42B1-A371-45C4C315ACE4}" destId="{AB035BF1-C579-4598-9CB9-7022B8A78E0D}" srcOrd="0" destOrd="0" presId="urn:microsoft.com/office/officeart/2009/layout/CircleArrowProcess"/>
    <dgm:cxn modelId="{F1A7C5B6-9ECD-43C6-9C46-22DB506C0F8D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AA54803-BAA8-46A2-B693-8800EEF81E2D}" type="presOf" srcId="{3A128CF5-9AE7-4EAC-9485-E88F8BE77004}" destId="{FF94DD58-C0AC-4F2E-B336-D810E8C84263}" srcOrd="0" destOrd="0" presId="urn:microsoft.com/office/officeart/2009/layout/CircleArrowProcess"/>
    <dgm:cxn modelId="{D92D1413-62FC-4A92-B658-FA81F646084F}" type="presOf" srcId="{E967B93F-BC7F-4FB4-BC87-6392A0B631BD}" destId="{71406755-23F2-4109-BA41-146F988774CB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F6128391-6C10-4DB8-8E61-FB636FA7803B}" type="presOf" srcId="{A79E2A2D-7F2D-43CD-89C5-4F06702239C7}" destId="{DE40A598-37E1-4A8B-B30A-361891655E32}" srcOrd="0" destOrd="0" presId="urn:microsoft.com/office/officeart/2009/layout/CircleArrowProcess"/>
    <dgm:cxn modelId="{0CF490D5-4FC5-4FD2-80CA-22AC293CC9C5}" type="presOf" srcId="{3E974AE7-F6F7-44CE-AA7A-02FBDD58B1F1}" destId="{90083342-A34C-49F2-A9E2-A7E389073F00}" srcOrd="0" destOrd="0" presId="urn:microsoft.com/office/officeart/2009/layout/CircleArrowProcess"/>
    <dgm:cxn modelId="{02AEF925-D09B-4AE5-AB07-5090D9B2AF66}" type="presParOf" srcId="{71406755-23F2-4109-BA41-146F988774CB}" destId="{C85ED1F6-1417-4DD8-9F0B-B522CDE30503}" srcOrd="0" destOrd="0" presId="urn:microsoft.com/office/officeart/2009/layout/CircleArrowProcess"/>
    <dgm:cxn modelId="{02284FAC-3C1A-4BBB-A07D-5028EEF9C545}" type="presParOf" srcId="{C85ED1F6-1417-4DD8-9F0B-B522CDE30503}" destId="{C215277F-04B7-4D4C-9F84-0EFFD842F138}" srcOrd="0" destOrd="0" presId="urn:microsoft.com/office/officeart/2009/layout/CircleArrowProcess"/>
    <dgm:cxn modelId="{262A2359-396F-4B4C-9A19-09B22DF2AB3F}" type="presParOf" srcId="{71406755-23F2-4109-BA41-146F988774CB}" destId="{DE40A598-37E1-4A8B-B30A-361891655E32}" srcOrd="1" destOrd="0" presId="urn:microsoft.com/office/officeart/2009/layout/CircleArrowProcess"/>
    <dgm:cxn modelId="{14C32E7B-35DD-4DA6-86DF-6E8793909147}" type="presParOf" srcId="{71406755-23F2-4109-BA41-146F988774CB}" destId="{9E66601F-5507-4159-89CD-FE8318C483CA}" srcOrd="2" destOrd="0" presId="urn:microsoft.com/office/officeart/2009/layout/CircleArrowProcess"/>
    <dgm:cxn modelId="{F53A985C-BE09-48F4-85B0-61A817A95930}" type="presParOf" srcId="{9E66601F-5507-4159-89CD-FE8318C483CA}" destId="{2FC3E636-F654-4FD9-9124-AC22A7DF31E6}" srcOrd="0" destOrd="0" presId="urn:microsoft.com/office/officeart/2009/layout/CircleArrowProcess"/>
    <dgm:cxn modelId="{DD4E4187-57E3-4D71-92B5-D418125294ED}" type="presParOf" srcId="{71406755-23F2-4109-BA41-146F988774CB}" destId="{FF94DD58-C0AC-4F2E-B336-D810E8C84263}" srcOrd="3" destOrd="0" presId="urn:microsoft.com/office/officeart/2009/layout/CircleArrowProcess"/>
    <dgm:cxn modelId="{F7E08DD6-AF69-410B-8F16-34D8A3D27187}" type="presParOf" srcId="{71406755-23F2-4109-BA41-146F988774CB}" destId="{2D7E4C0B-382B-42B1-A371-45C4C315ACE4}" srcOrd="4" destOrd="0" presId="urn:microsoft.com/office/officeart/2009/layout/CircleArrowProcess"/>
    <dgm:cxn modelId="{83AC421F-1F2F-4B14-BA60-A432F3158488}" type="presParOf" srcId="{2D7E4C0B-382B-42B1-A371-45C4C315ACE4}" destId="{AB035BF1-C579-4598-9CB9-7022B8A78E0D}" srcOrd="0" destOrd="0" presId="urn:microsoft.com/office/officeart/2009/layout/CircleArrowProcess"/>
    <dgm:cxn modelId="{8967CA08-5474-4F44-AA2F-CD2E68C0B679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9996-FD0E-4D06-9105-CA4D02CD1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C0B2-8A4C-4F8A-950C-1720ED26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EBE98-590E-4431-AB5E-9B0B41A8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9E9AE-9DD9-4CDB-BB86-1AAC9BD0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A9CAB-8CD4-4C79-BA87-3E9312D0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4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C031-47FD-42F7-98FD-EF67FAFD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0540A-38C9-42A6-88EE-93C27F9CF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A4C03-528E-42F3-B006-6C00F986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875F2-E3C5-4AE4-A309-0392C9C6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01938-1E8B-4CBD-ADCC-73C8496F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4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4AD40-9F90-441E-B3CD-06BCD4159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361D9-50A9-49B2-AADE-3827E420C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F958-0D54-4BDA-999D-E0C05888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C878B-2A4A-49CD-99FF-A2D9156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18DB-03CB-4B93-A607-07373FEC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4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10DB-06DE-4AAA-BDD8-FA07F221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9ADC-B421-43D0-BE43-47DFF5BF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7D97A-A3BB-44A1-806C-A8AD62C7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AD42F-6AB4-4248-AC38-9039155A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A2A62-D7C3-461A-B4FA-673F07E0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4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2B89-DE66-4A09-A1A8-0B5FBF9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D882E-A08F-4FF3-887F-2701DD1A3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D4AEF-2DAD-4E82-9A3B-1B5493C8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F1357-D870-47CC-BEB9-41F9B9A2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956B2-B0C5-4472-92F3-5D4EECF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B98B-058E-4646-B2D2-41B744B1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D61E-3276-408C-A6CF-DBCFECD13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32ADE-FE92-459B-9667-7D3E3CEAC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C3425-1D21-4103-982C-CBB3F245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9BAC1-E5E4-4AE3-AB13-1C2026A9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CF1CA-09C2-4A33-B916-07E421F3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5347-21FB-44DF-B884-E37BC9F3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B843-1A4E-484E-BFFD-E5A33AA5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02C9B-AE8D-4BC0-BA1A-C5E20BCD7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7FDF8-B188-4B1D-8742-7E0AA837A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95380-C50D-4E52-B728-84873FB27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33C57-B7A8-4001-A94F-EA1EDCAC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45291-F30E-4913-B074-8D1F2B0B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A2067-EF69-45A2-897C-EC9B3020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FFA4-EBF8-4ED7-B54B-F14702E8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02E21-09EB-46F5-9088-2AE3AC08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BC8B5-5449-4D2A-8497-FFC8B77B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3CBB2-19BF-40F9-83B8-566D1EAB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D7943-B554-4E88-86D3-37CE1D6F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0A29A-95E2-4A43-9A62-DA676D2B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3AC5F-3B81-45A4-9505-752A3975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9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A10F-A3F0-4FF5-86C2-B3E7658E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4306-E7D1-4D7A-84BC-F0BCE1518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E7CF5-887D-49EC-9D20-69E2FB1A1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FAEBD-A045-4A8C-878A-36EC8925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11E4C-81E3-45AD-8F0A-FF48107D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440E9-F4F2-4D20-A061-BB4A4DC6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EE26-126E-4E97-BF36-9F1DCD97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A8E82-AF17-438E-98D9-5C3489248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DEB40-38F9-4310-AFB2-610843E3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8A07-219B-4178-A5CE-EC09127A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6F62C-9928-41E5-8044-CC305A40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D2BB-92BB-4DDD-81C8-6617E54E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4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D838B-B41F-4FCE-8E52-9F72F4E6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521DE-86A0-4F35-9D33-DE3297EF3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1F5AF-9B49-4031-B5E1-414FE2356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BD52-BF91-4CCE-9EEC-6A02225A646E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B538C-FB52-488D-A23A-B0EA26045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7A0F4-E59F-4A9A-90B5-40AD161A4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0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en.m.wikipedia.org/wiki/file:magnifying_glass_icon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www.giannicoladeantoniis.com/2011/04/6-must-see-negotiation-movie-clips-by.html" TargetMode="External"/><Relationship Id="rId4" Type="http://schemas.openxmlformats.org/officeDocument/2006/relationships/image" Target="../media/image3.jpg&amp;ehk=ga8u90qALUNVK6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FC191C5-FA04-4B6A-890B-39B4A66DFC1D}"/>
              </a:ext>
            </a:extLst>
          </p:cNvPr>
          <p:cNvSpPr/>
          <p:nvPr/>
        </p:nvSpPr>
        <p:spPr>
          <a:xfrm>
            <a:off x="4290882" y="6384594"/>
            <a:ext cx="1227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88DBF0-1CBF-432D-ABF5-C3B72583CCBD}"/>
              </a:ext>
            </a:extLst>
          </p:cNvPr>
          <p:cNvSpPr/>
          <p:nvPr/>
        </p:nvSpPr>
        <p:spPr>
          <a:xfrm>
            <a:off x="4301691" y="4442793"/>
            <a:ext cx="880981" cy="192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231BCA-7ABC-4F19-9161-5A02A16DD524}"/>
              </a:ext>
            </a:extLst>
          </p:cNvPr>
          <p:cNvSpPr/>
          <p:nvPr/>
        </p:nvSpPr>
        <p:spPr>
          <a:xfrm>
            <a:off x="5182672" y="4450362"/>
            <a:ext cx="1655739" cy="19197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1255F3-A5EA-4758-9469-30B2086D3E91}"/>
              </a:ext>
            </a:extLst>
          </p:cNvPr>
          <p:cNvSpPr/>
          <p:nvPr/>
        </p:nvSpPr>
        <p:spPr>
          <a:xfrm>
            <a:off x="6838411" y="4450362"/>
            <a:ext cx="880981" cy="192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61F991B1-26AE-44CD-BECD-7874DC21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0" y="4981933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C9F0EEA1-9F31-4557-BFDA-475C767CF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189" y="3967581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>
            <a:extLst>
              <a:ext uri="{FF2B5EF4-FFF2-40B4-BE49-F238E27FC236}">
                <a16:creationId xmlns:a16="http://schemas.microsoft.com/office/drawing/2014/main" id="{037940A9-EC14-46F4-AEBF-4C4350B9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30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>
            <a:extLst>
              <a:ext uri="{FF2B5EF4-FFF2-40B4-BE49-F238E27FC236}">
                <a16:creationId xmlns:a16="http://schemas.microsoft.com/office/drawing/2014/main" id="{AC1FC543-EE8D-43D1-A2E2-8B7CE0EE9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21" y="47288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>
            <a:extLst>
              <a:ext uri="{FF2B5EF4-FFF2-40B4-BE49-F238E27FC236}">
                <a16:creationId xmlns:a16="http://schemas.microsoft.com/office/drawing/2014/main" id="{6AC15EDC-F8F5-4698-B923-1EC9F199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64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>
            <a:extLst>
              <a:ext uri="{FF2B5EF4-FFF2-40B4-BE49-F238E27FC236}">
                <a16:creationId xmlns:a16="http://schemas.microsoft.com/office/drawing/2014/main" id="{4B495DA8-87A8-41A0-A125-87A4DE310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94" y="50105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F335173-C56C-4E77-BBC0-1A5C875AEF46}"/>
              </a:ext>
            </a:extLst>
          </p:cNvPr>
          <p:cNvSpPr/>
          <p:nvPr/>
        </p:nvSpPr>
        <p:spPr>
          <a:xfrm>
            <a:off x="5806802" y="510224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16A2E4-6CB6-42D5-82E7-2BCC5D1720B7}"/>
              </a:ext>
            </a:extLst>
          </p:cNvPr>
          <p:cNvSpPr/>
          <p:nvPr/>
        </p:nvSpPr>
        <p:spPr>
          <a:xfrm>
            <a:off x="5322824" y="596923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F02153-EB60-495D-8DAF-1949C468CB7A}"/>
              </a:ext>
            </a:extLst>
          </p:cNvPr>
          <p:cNvSpPr/>
          <p:nvPr/>
        </p:nvSpPr>
        <p:spPr>
          <a:xfrm>
            <a:off x="6214896" y="5971747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15A13C-E5E4-4DE9-A9F2-058123546270}"/>
              </a:ext>
            </a:extLst>
          </p:cNvPr>
          <p:cNvCxnSpPr>
            <a:cxnSpLocks/>
          </p:cNvCxnSpPr>
          <p:nvPr/>
        </p:nvCxnSpPr>
        <p:spPr>
          <a:xfrm flipV="1">
            <a:off x="5768620" y="5442560"/>
            <a:ext cx="298478" cy="39329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12C6FF-F6F9-45E3-A2C0-D4BA837DA5BC}"/>
              </a:ext>
            </a:extLst>
          </p:cNvPr>
          <p:cNvCxnSpPr>
            <a:cxnSpLocks/>
          </p:cNvCxnSpPr>
          <p:nvPr/>
        </p:nvCxnSpPr>
        <p:spPr>
          <a:xfrm>
            <a:off x="5851969" y="5936969"/>
            <a:ext cx="408355" cy="725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587871-2D25-46EC-B9D5-36263ECB22E7}"/>
              </a:ext>
            </a:extLst>
          </p:cNvPr>
          <p:cNvCxnSpPr>
            <a:cxnSpLocks/>
          </p:cNvCxnSpPr>
          <p:nvPr/>
        </p:nvCxnSpPr>
        <p:spPr>
          <a:xfrm>
            <a:off x="6122633" y="5503121"/>
            <a:ext cx="189436" cy="36563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C3F60D-928C-472B-97AC-56ED78A81F28}"/>
              </a:ext>
            </a:extLst>
          </p:cNvPr>
          <p:cNvCxnSpPr>
            <a:cxnSpLocks/>
          </p:cNvCxnSpPr>
          <p:nvPr/>
        </p:nvCxnSpPr>
        <p:spPr>
          <a:xfrm>
            <a:off x="6257461" y="4978082"/>
            <a:ext cx="790067" cy="23286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721FDC-89A7-4988-B1BE-FF07CA41458A}"/>
              </a:ext>
            </a:extLst>
          </p:cNvPr>
          <p:cNvCxnSpPr>
            <a:cxnSpLocks/>
          </p:cNvCxnSpPr>
          <p:nvPr/>
        </p:nvCxnSpPr>
        <p:spPr>
          <a:xfrm flipV="1">
            <a:off x="4904832" y="4978082"/>
            <a:ext cx="947137" cy="19239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09F45D2-258B-45DE-87F5-944A1682AC6B}"/>
              </a:ext>
            </a:extLst>
          </p:cNvPr>
          <p:cNvSpPr/>
          <p:nvPr/>
        </p:nvSpPr>
        <p:spPr>
          <a:xfrm>
            <a:off x="4262056" y="5406451"/>
            <a:ext cx="979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C3DD58-9FD5-423D-81F0-65F260109267}"/>
              </a:ext>
            </a:extLst>
          </p:cNvPr>
          <p:cNvSpPr/>
          <p:nvPr/>
        </p:nvSpPr>
        <p:spPr>
          <a:xfrm>
            <a:off x="6046611" y="3995216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B4F2F-F55B-4F17-A7B6-1A931A40CA68}"/>
              </a:ext>
            </a:extLst>
          </p:cNvPr>
          <p:cNvSpPr/>
          <p:nvPr/>
        </p:nvSpPr>
        <p:spPr>
          <a:xfrm>
            <a:off x="6925254" y="5411774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5CFA18-B35B-4DA0-A1C8-D81AC1AEE2BC}"/>
              </a:ext>
            </a:extLst>
          </p:cNvPr>
          <p:cNvSpPr/>
          <p:nvPr/>
        </p:nvSpPr>
        <p:spPr>
          <a:xfrm>
            <a:off x="8787466" y="4176573"/>
            <a:ext cx="1663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F2455D-070C-4806-92D6-3F679E9866F1}"/>
              </a:ext>
            </a:extLst>
          </p:cNvPr>
          <p:cNvSpPr/>
          <p:nvPr/>
        </p:nvSpPr>
        <p:spPr>
          <a:xfrm>
            <a:off x="8825890" y="2530855"/>
            <a:ext cx="687735" cy="163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AFD61E-CF23-40A2-9706-CEB024710019}"/>
              </a:ext>
            </a:extLst>
          </p:cNvPr>
          <p:cNvSpPr/>
          <p:nvPr/>
        </p:nvSpPr>
        <p:spPr>
          <a:xfrm>
            <a:off x="9513625" y="2537259"/>
            <a:ext cx="1292548" cy="1624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9A9F92-DA98-4C00-8C98-D7409A63A49E}"/>
              </a:ext>
            </a:extLst>
          </p:cNvPr>
          <p:cNvSpPr/>
          <p:nvPr/>
        </p:nvSpPr>
        <p:spPr>
          <a:xfrm>
            <a:off x="10806173" y="2537259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9">
            <a:extLst>
              <a:ext uri="{FF2B5EF4-FFF2-40B4-BE49-F238E27FC236}">
                <a16:creationId xmlns:a16="http://schemas.microsoft.com/office/drawing/2014/main" id="{6F38A3E1-E0DA-432B-BBFA-348F0321B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453" y="2987036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9EC4CF9-2E6B-4D8B-80AB-7CDBA38CF6D3}"/>
              </a:ext>
            </a:extLst>
          </p:cNvPr>
          <p:cNvSpPr/>
          <p:nvPr/>
        </p:nvSpPr>
        <p:spPr>
          <a:xfrm>
            <a:off x="8732378" y="3346232"/>
            <a:ext cx="889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sz="16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FD04D63-40EA-4A51-A48E-8B19F6A831F1}"/>
              </a:ext>
            </a:extLst>
          </p:cNvPr>
          <p:cNvCxnSpPr>
            <a:cxnSpLocks/>
          </p:cNvCxnSpPr>
          <p:nvPr/>
        </p:nvCxnSpPr>
        <p:spPr>
          <a:xfrm flipV="1">
            <a:off x="7519469" y="3154523"/>
            <a:ext cx="1459244" cy="2015958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DB9CA6D-4FA5-4175-AAC0-17D87D1050C9}"/>
              </a:ext>
            </a:extLst>
          </p:cNvPr>
          <p:cNvSpPr/>
          <p:nvPr/>
        </p:nvSpPr>
        <p:spPr>
          <a:xfrm>
            <a:off x="524509" y="4145160"/>
            <a:ext cx="152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9F6FDC-0558-487A-8683-2B4AC3E3F11A}"/>
              </a:ext>
            </a:extLst>
          </p:cNvPr>
          <p:cNvSpPr/>
          <p:nvPr/>
        </p:nvSpPr>
        <p:spPr>
          <a:xfrm>
            <a:off x="570312" y="2513397"/>
            <a:ext cx="687735" cy="163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C12E18A-CEC6-48F5-94C8-E315D4035FF8}"/>
              </a:ext>
            </a:extLst>
          </p:cNvPr>
          <p:cNvSpPr/>
          <p:nvPr/>
        </p:nvSpPr>
        <p:spPr>
          <a:xfrm>
            <a:off x="1258047" y="2519801"/>
            <a:ext cx="1292548" cy="1624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2CEE74-4DA2-4F7C-8BCE-ED5BE42D301D}"/>
              </a:ext>
            </a:extLst>
          </p:cNvPr>
          <p:cNvSpPr/>
          <p:nvPr/>
        </p:nvSpPr>
        <p:spPr>
          <a:xfrm>
            <a:off x="2550595" y="2519801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9">
            <a:extLst>
              <a:ext uri="{FF2B5EF4-FFF2-40B4-BE49-F238E27FC236}">
                <a16:creationId xmlns:a16="http://schemas.microsoft.com/office/drawing/2014/main" id="{3236DC49-84B5-4BA6-A0C5-B630F26A5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010" y="3062340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44F2AE50-EBD9-416A-9E45-2E98B87AC808}"/>
              </a:ext>
            </a:extLst>
          </p:cNvPr>
          <p:cNvSpPr/>
          <p:nvPr/>
        </p:nvSpPr>
        <p:spPr>
          <a:xfrm>
            <a:off x="2538916" y="3421536"/>
            <a:ext cx="696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sz="16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FFA2BE3-2EDF-43CC-8FD1-826085DDAA2A}"/>
              </a:ext>
            </a:extLst>
          </p:cNvPr>
          <p:cNvCxnSpPr>
            <a:cxnSpLocks/>
          </p:cNvCxnSpPr>
          <p:nvPr/>
        </p:nvCxnSpPr>
        <p:spPr>
          <a:xfrm>
            <a:off x="3101253" y="3331977"/>
            <a:ext cx="1359575" cy="183850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loud 82">
            <a:extLst>
              <a:ext uri="{FF2B5EF4-FFF2-40B4-BE49-F238E27FC236}">
                <a16:creationId xmlns:a16="http://schemas.microsoft.com/office/drawing/2014/main" id="{F1413CEC-28FE-4C2E-901A-A967D7B48E9F}"/>
              </a:ext>
            </a:extLst>
          </p:cNvPr>
          <p:cNvSpPr/>
          <p:nvPr/>
        </p:nvSpPr>
        <p:spPr>
          <a:xfrm>
            <a:off x="4060724" y="371209"/>
            <a:ext cx="3785418" cy="188894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43B6992-EE85-455B-9771-636069D178E5}"/>
              </a:ext>
            </a:extLst>
          </p:cNvPr>
          <p:cNvCxnSpPr>
            <a:cxnSpLocks/>
          </p:cNvCxnSpPr>
          <p:nvPr/>
        </p:nvCxnSpPr>
        <p:spPr>
          <a:xfrm flipH="1">
            <a:off x="4751934" y="1712921"/>
            <a:ext cx="242105" cy="3138122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CC1E663-D34D-46FA-9E20-A9E44AA2D51F}"/>
              </a:ext>
            </a:extLst>
          </p:cNvPr>
          <p:cNvCxnSpPr>
            <a:cxnSpLocks/>
          </p:cNvCxnSpPr>
          <p:nvPr/>
        </p:nvCxnSpPr>
        <p:spPr>
          <a:xfrm flipH="1" flipV="1">
            <a:off x="6950995" y="875071"/>
            <a:ext cx="361559" cy="3975974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be 91">
            <a:extLst>
              <a:ext uri="{FF2B5EF4-FFF2-40B4-BE49-F238E27FC236}">
                <a16:creationId xmlns:a16="http://schemas.microsoft.com/office/drawing/2014/main" id="{F17CBDCB-434B-40FD-8BCE-BEE38C96FBCB}"/>
              </a:ext>
            </a:extLst>
          </p:cNvPr>
          <p:cNvSpPr/>
          <p:nvPr/>
        </p:nvSpPr>
        <p:spPr>
          <a:xfrm>
            <a:off x="5200732" y="1622287"/>
            <a:ext cx="1655738" cy="1033701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Body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25A6F54-F129-4330-BE58-15EFA559459F}"/>
              </a:ext>
            </a:extLst>
          </p:cNvPr>
          <p:cNvCxnSpPr>
            <a:cxnSpLocks/>
          </p:cNvCxnSpPr>
          <p:nvPr/>
        </p:nvCxnSpPr>
        <p:spPr>
          <a:xfrm flipV="1">
            <a:off x="6006456" y="2724206"/>
            <a:ext cx="0" cy="110427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D5C9D6C-2BA6-4210-9BE8-391169B593BF}"/>
              </a:ext>
            </a:extLst>
          </p:cNvPr>
          <p:cNvGrpSpPr/>
          <p:nvPr/>
        </p:nvGrpSpPr>
        <p:grpSpPr>
          <a:xfrm>
            <a:off x="1258047" y="373853"/>
            <a:ext cx="1051134" cy="531543"/>
            <a:chOff x="748169" y="97722"/>
            <a:chExt cx="2668018" cy="163715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A2A5D3B-8D5B-4534-95C5-7EDE4E4A2EE5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C28B60A-2088-48A0-B569-F3936386E898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62E2C42-74F4-4E91-A195-585D7FB0B2BC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F132A65-5FBB-4398-A7E1-2290DFCF2905}"/>
              </a:ext>
            </a:extLst>
          </p:cNvPr>
          <p:cNvGrpSpPr/>
          <p:nvPr/>
        </p:nvGrpSpPr>
        <p:grpSpPr>
          <a:xfrm>
            <a:off x="702255" y="1172290"/>
            <a:ext cx="1051134" cy="531543"/>
            <a:chOff x="748169" y="97722"/>
            <a:chExt cx="2668018" cy="1637159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6ABE599-3C70-4AF6-A393-239EE2B0DEA7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16B8055-F5E9-4F2E-A47F-7CAEF386110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DB048BD-0A0D-4854-92DB-BCD958D65BEF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EEACBB4-96B5-487A-B258-27A968459662}"/>
              </a:ext>
            </a:extLst>
          </p:cNvPr>
          <p:cNvGrpSpPr/>
          <p:nvPr/>
        </p:nvGrpSpPr>
        <p:grpSpPr>
          <a:xfrm>
            <a:off x="2630664" y="-19966"/>
            <a:ext cx="1051134" cy="531543"/>
            <a:chOff x="748169" y="97722"/>
            <a:chExt cx="2668018" cy="163715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995F40C-3BAE-4251-B5D3-2C3C3B7FEA16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69C8503-1C90-4528-B997-40C8FBA2FC2B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0BD8BEC-8D15-460D-AAC6-DDD94FD7734C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F3A3A3E-82A2-44AB-B341-0828444899BB}"/>
              </a:ext>
            </a:extLst>
          </p:cNvPr>
          <p:cNvGrpSpPr/>
          <p:nvPr/>
        </p:nvGrpSpPr>
        <p:grpSpPr>
          <a:xfrm>
            <a:off x="8605245" y="-22045"/>
            <a:ext cx="1051134" cy="531543"/>
            <a:chOff x="748169" y="97722"/>
            <a:chExt cx="2668018" cy="163715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D09AB16-0F5F-4E51-A2F2-02AE1A63BAFE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1C4174B-77B7-4633-AA76-4BC4A90F15F8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07E7324-4559-48EF-85EE-99BE143F9800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CE1673F-7C2A-44DE-8675-A371ABC0FAFF}"/>
              </a:ext>
            </a:extLst>
          </p:cNvPr>
          <p:cNvGrpSpPr/>
          <p:nvPr/>
        </p:nvGrpSpPr>
        <p:grpSpPr>
          <a:xfrm>
            <a:off x="9181344" y="679832"/>
            <a:ext cx="1051134" cy="531543"/>
            <a:chOff x="748169" y="97722"/>
            <a:chExt cx="2668018" cy="163715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6A4D985-749B-4056-B803-480A56FB4B39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E45C74E-9151-4668-9B08-BCE77E0DEA1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057D8E6-5106-4AE2-B962-A8EFBD19B23B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BBCED85-9120-499D-B32D-282C614615DF}"/>
              </a:ext>
            </a:extLst>
          </p:cNvPr>
          <p:cNvGrpSpPr/>
          <p:nvPr/>
        </p:nvGrpSpPr>
        <p:grpSpPr>
          <a:xfrm>
            <a:off x="9656379" y="1493130"/>
            <a:ext cx="1051134" cy="531543"/>
            <a:chOff x="748169" y="97722"/>
            <a:chExt cx="2668018" cy="1637159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FDDF095-C7D2-4206-8CCB-DC1DA9F7792B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6FAB6CB-F868-4CB9-9C3F-CFAB78301E3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CE5F8D3-5C12-4AEC-8DA1-E89EABEFD2E0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A0B7294-0B67-4368-9293-D9F7009B597F}"/>
              </a:ext>
            </a:extLst>
          </p:cNvPr>
          <p:cNvCxnSpPr>
            <a:cxnSpLocks/>
          </p:cNvCxnSpPr>
          <p:nvPr/>
        </p:nvCxnSpPr>
        <p:spPr>
          <a:xfrm flipH="1" flipV="1">
            <a:off x="3781040" y="288740"/>
            <a:ext cx="679788" cy="391092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170125F-BC10-4487-BC0A-87812AA23F38}"/>
              </a:ext>
            </a:extLst>
          </p:cNvPr>
          <p:cNvCxnSpPr>
            <a:cxnSpLocks/>
          </p:cNvCxnSpPr>
          <p:nvPr/>
        </p:nvCxnSpPr>
        <p:spPr>
          <a:xfrm flipH="1" flipV="1">
            <a:off x="2398745" y="707771"/>
            <a:ext cx="1596441" cy="464519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BEFB81E-C2E9-45AE-BBFF-A848F52864EF}"/>
              </a:ext>
            </a:extLst>
          </p:cNvPr>
          <p:cNvCxnSpPr>
            <a:cxnSpLocks/>
          </p:cNvCxnSpPr>
          <p:nvPr/>
        </p:nvCxnSpPr>
        <p:spPr>
          <a:xfrm flipH="1" flipV="1">
            <a:off x="1888589" y="1437023"/>
            <a:ext cx="2066139" cy="185264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E973232-5460-4BB0-B496-1E1EFE8A7C59}"/>
              </a:ext>
            </a:extLst>
          </p:cNvPr>
          <p:cNvCxnSpPr>
            <a:cxnSpLocks/>
          </p:cNvCxnSpPr>
          <p:nvPr/>
        </p:nvCxnSpPr>
        <p:spPr>
          <a:xfrm flipH="1">
            <a:off x="7687001" y="227080"/>
            <a:ext cx="800833" cy="319998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20B048A-61B0-4E3A-BF1C-D0C0EBC563B5}"/>
              </a:ext>
            </a:extLst>
          </p:cNvPr>
          <p:cNvCxnSpPr>
            <a:cxnSpLocks/>
          </p:cNvCxnSpPr>
          <p:nvPr/>
        </p:nvCxnSpPr>
        <p:spPr>
          <a:xfrm flipH="1">
            <a:off x="7952138" y="946643"/>
            <a:ext cx="1068306" cy="8034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C77DA65-9C2F-4878-96CA-C4646F1EA32E}"/>
              </a:ext>
            </a:extLst>
          </p:cNvPr>
          <p:cNvCxnSpPr>
            <a:cxnSpLocks/>
          </p:cNvCxnSpPr>
          <p:nvPr/>
        </p:nvCxnSpPr>
        <p:spPr>
          <a:xfrm flipH="1" flipV="1">
            <a:off x="7979590" y="1466214"/>
            <a:ext cx="1534035" cy="29935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17D824C-5F23-4B55-A50E-5501A1BC9D66}"/>
              </a:ext>
            </a:extLst>
          </p:cNvPr>
          <p:cNvSpPr/>
          <p:nvPr/>
        </p:nvSpPr>
        <p:spPr>
          <a:xfrm>
            <a:off x="5659740" y="-964405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25425" algn="l"/>
              </a:tabLst>
            </a:pPr>
            <a:r>
              <a:rPr lang="sv-SE" sz="3600" b="1" dirty="0">
                <a:latin typeface="Arial" panose="020B0604020202020204" pitchFamily="34" charset="0"/>
                <a:cs typeface="Arial" panose="020B0604020202020204" pitchFamily="34" charset="0"/>
              </a:rPr>
              <a:t>. . .  </a:t>
            </a:r>
            <a:endParaRPr lang="en-US" sz="3600" b="1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F1C29A0-0434-4CCC-8A6A-AFD1A7DF29BB}"/>
              </a:ext>
            </a:extLst>
          </p:cNvPr>
          <p:cNvGrpSpPr/>
          <p:nvPr/>
        </p:nvGrpSpPr>
        <p:grpSpPr>
          <a:xfrm>
            <a:off x="4130050" y="-774562"/>
            <a:ext cx="1051134" cy="531543"/>
            <a:chOff x="748169" y="97722"/>
            <a:chExt cx="2668018" cy="1637159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3AAA53A-C957-4B5A-B16D-720DF9BE205C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80A1B97-6005-4140-8B50-E0E3F5F293F4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66DE1DD-10F2-4CFA-9ECD-D01722FE86F2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67D4F39-C61F-47A4-B9DB-650E7754FA42}"/>
              </a:ext>
            </a:extLst>
          </p:cNvPr>
          <p:cNvGrpSpPr/>
          <p:nvPr/>
        </p:nvGrpSpPr>
        <p:grpSpPr>
          <a:xfrm>
            <a:off x="6966028" y="-800249"/>
            <a:ext cx="1051134" cy="531543"/>
            <a:chOff x="748169" y="97722"/>
            <a:chExt cx="2668018" cy="1637159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05992EE-4B74-446B-8E4A-53DD1A97836E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82FE5FE-0275-4AC5-83B1-3844D067251E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C81E49B-3796-47D3-96B2-03FFAB1F18EE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0E0FC48-CC90-4BCD-B106-6EAA449D5219}"/>
              </a:ext>
            </a:extLst>
          </p:cNvPr>
          <p:cNvCxnSpPr>
            <a:cxnSpLocks/>
          </p:cNvCxnSpPr>
          <p:nvPr/>
        </p:nvCxnSpPr>
        <p:spPr>
          <a:xfrm flipH="1" flipV="1">
            <a:off x="4636237" y="-148861"/>
            <a:ext cx="437317" cy="54575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96D3F54-A6CA-4543-887C-EE0ADBBBD802}"/>
              </a:ext>
            </a:extLst>
          </p:cNvPr>
          <p:cNvCxnSpPr>
            <a:cxnSpLocks/>
          </p:cNvCxnSpPr>
          <p:nvPr/>
        </p:nvCxnSpPr>
        <p:spPr>
          <a:xfrm flipV="1">
            <a:off x="7177769" y="-148861"/>
            <a:ext cx="233789" cy="461736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C1C3700-0CDD-4AA7-AD10-D16B0C42B27A}"/>
              </a:ext>
            </a:extLst>
          </p:cNvPr>
          <p:cNvSpPr/>
          <p:nvPr/>
        </p:nvSpPr>
        <p:spPr>
          <a:xfrm>
            <a:off x="8664347" y="5190872"/>
            <a:ext cx="798746" cy="328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F9971B5-F97B-48C5-A359-DE29289F3691}"/>
              </a:ext>
            </a:extLst>
          </p:cNvPr>
          <p:cNvSpPr/>
          <p:nvPr/>
        </p:nvSpPr>
        <p:spPr>
          <a:xfrm>
            <a:off x="9513625" y="5170466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3F9E766-6B1A-461B-9524-C2CC2A772BB9}"/>
              </a:ext>
            </a:extLst>
          </p:cNvPr>
          <p:cNvSpPr/>
          <p:nvPr/>
        </p:nvSpPr>
        <p:spPr>
          <a:xfrm>
            <a:off x="8664347" y="5638577"/>
            <a:ext cx="798746" cy="3285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7BC63D4-5013-4717-BF24-9D22F80351B1}"/>
              </a:ext>
            </a:extLst>
          </p:cNvPr>
          <p:cNvSpPr/>
          <p:nvPr/>
        </p:nvSpPr>
        <p:spPr>
          <a:xfrm>
            <a:off x="9513625" y="561817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Purchasing</a:t>
            </a:r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D1518F9-1B64-4B1D-AB44-4C8FB2A63992}"/>
              </a:ext>
            </a:extLst>
          </p:cNvPr>
          <p:cNvSpPr/>
          <p:nvPr/>
        </p:nvSpPr>
        <p:spPr>
          <a:xfrm>
            <a:off x="8664347" y="6106688"/>
            <a:ext cx="798746" cy="328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5F5C08B-1AFD-4916-9AA6-3FAA2CE0B281}"/>
              </a:ext>
            </a:extLst>
          </p:cNvPr>
          <p:cNvSpPr/>
          <p:nvPr/>
        </p:nvSpPr>
        <p:spPr>
          <a:xfrm>
            <a:off x="9513625" y="608628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en-US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D9B2368-3D66-4F16-8C56-BFA12DA73810}"/>
              </a:ext>
            </a:extLst>
          </p:cNvPr>
          <p:cNvSpPr/>
          <p:nvPr/>
        </p:nvSpPr>
        <p:spPr>
          <a:xfrm>
            <a:off x="1842434" y="5503121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B2B</a:t>
            </a:r>
            <a:endParaRPr lang="en-US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200D39C-0C04-4D17-BFBA-EBCD8A568A28}"/>
              </a:ext>
            </a:extLst>
          </p:cNvPr>
          <p:cNvCxnSpPr>
            <a:cxnSpLocks/>
          </p:cNvCxnSpPr>
          <p:nvPr/>
        </p:nvCxnSpPr>
        <p:spPr>
          <a:xfrm>
            <a:off x="790922" y="5680687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54B475D-F2DF-47E0-A493-7F8E0E32B006}"/>
              </a:ext>
            </a:extLst>
          </p:cNvPr>
          <p:cNvSpPr/>
          <p:nvPr/>
        </p:nvSpPr>
        <p:spPr>
          <a:xfrm>
            <a:off x="1857115" y="5821197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B2C</a:t>
            </a:r>
            <a:endParaRPr lang="en-US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66AD3B3-28EE-44F9-9E83-E3469196F970}"/>
              </a:ext>
            </a:extLst>
          </p:cNvPr>
          <p:cNvCxnSpPr>
            <a:cxnSpLocks/>
          </p:cNvCxnSpPr>
          <p:nvPr/>
        </p:nvCxnSpPr>
        <p:spPr>
          <a:xfrm>
            <a:off x="805603" y="5998763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D97EAB7-B6E6-4B45-A497-FEE4EFE30294}"/>
              </a:ext>
            </a:extLst>
          </p:cNvPr>
          <p:cNvSpPr/>
          <p:nvPr/>
        </p:nvSpPr>
        <p:spPr>
          <a:xfrm>
            <a:off x="1841523" y="614684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endParaRPr lang="en-US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017B4EF-BEFA-4FC2-A7EE-9B908FDFB234}"/>
              </a:ext>
            </a:extLst>
          </p:cNvPr>
          <p:cNvCxnSpPr>
            <a:cxnSpLocks/>
          </p:cNvCxnSpPr>
          <p:nvPr/>
        </p:nvCxnSpPr>
        <p:spPr>
          <a:xfrm>
            <a:off x="790011" y="6324409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E73D496-C1F5-477E-9F63-7BC75DCCB9E1}"/>
              </a:ext>
            </a:extLst>
          </p:cNvPr>
          <p:cNvSpPr/>
          <p:nvPr/>
        </p:nvSpPr>
        <p:spPr>
          <a:xfrm>
            <a:off x="570312" y="4978082"/>
            <a:ext cx="2652496" cy="1624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CA58566-F95C-4C13-8F09-4690FE2DC9A7}"/>
              </a:ext>
            </a:extLst>
          </p:cNvPr>
          <p:cNvSpPr/>
          <p:nvPr/>
        </p:nvSpPr>
        <p:spPr>
          <a:xfrm>
            <a:off x="686858" y="507322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4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277600" cy="1325563"/>
          </a:xfrm>
        </p:spPr>
        <p:txBody>
          <a:bodyPr/>
          <a:lstStyle/>
          <a:p>
            <a:pPr>
              <a:tabLst>
                <a:tab pos="6186488" algn="l"/>
                <a:tab pos="6369050" algn="l"/>
              </a:tabLst>
            </a:pPr>
            <a:r>
              <a:rPr lang="sv-SE" dirty="0"/>
              <a:t>Responsiblities	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1173480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sv-SE" dirty="0">
                <a:solidFill>
                  <a:prstClr val="black"/>
                </a:solidFill>
              </a:rPr>
              <a:t>Development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Design, implementation, source code quality				jar_v0.5, jar_v0.9, jar_v1.0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Requirements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End-user perspective, feature scoping, detailed requirements			SRS v0.5, SRS v0.9, SRS 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Test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Test </a:t>
            </a:r>
            <a:r>
              <a:rPr lang="sv-SE" sz="1400" dirty="0" err="1">
                <a:solidFill>
                  <a:prstClr val="black"/>
                </a:solidFill>
              </a:rPr>
              <a:t>strategy</a:t>
            </a:r>
            <a:r>
              <a:rPr lang="sv-SE" sz="1400" dirty="0">
                <a:solidFill>
                  <a:prstClr val="black"/>
                </a:solidFill>
              </a:rPr>
              <a:t>, </a:t>
            </a:r>
            <a:r>
              <a:rPr lang="sv-SE" sz="1400" dirty="0" err="1">
                <a:solidFill>
                  <a:prstClr val="black"/>
                </a:solidFill>
              </a:rPr>
              <a:t>unit</a:t>
            </a:r>
            <a:r>
              <a:rPr lang="sv-SE" sz="1400" dirty="0">
                <a:solidFill>
                  <a:prstClr val="black"/>
                </a:solidFill>
              </a:rPr>
              <a:t> testing, system </a:t>
            </a:r>
            <a:r>
              <a:rPr lang="sv-SE" sz="1400" dirty="0" err="1">
                <a:solidFill>
                  <a:prstClr val="black"/>
                </a:solidFill>
              </a:rPr>
              <a:t>testing</a:t>
            </a:r>
            <a:r>
              <a:rPr lang="sv-SE" sz="1400" dirty="0">
                <a:solidFill>
                  <a:prstClr val="black"/>
                </a:solidFill>
              </a:rPr>
              <a:t>				Unit tests, Test spec v1.0 (incl. test code), test results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Sales engineer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Marketing, customer communication, </a:t>
            </a:r>
            <a:r>
              <a:rPr lang="sv-SE" sz="1400" dirty="0" err="1">
                <a:solidFill>
                  <a:prstClr val="black"/>
                </a:solidFill>
              </a:rPr>
              <a:t>negotiations</a:t>
            </a:r>
            <a:r>
              <a:rPr lang="sv-SE" sz="1400" dirty="0">
                <a:solidFill>
                  <a:prstClr val="black"/>
                </a:solidFill>
              </a:rPr>
              <a:t> 			Marketing concept, signed contract (as supplier)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Domain expert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Learning Robocode, composing team, supplier communication, negotiations		Signed contract (as customer), acceptance test report, team jar-file</a:t>
            </a:r>
          </a:p>
          <a:p>
            <a:pPr lvl="0"/>
            <a:r>
              <a:rPr lang="sv-SE" sz="2600" dirty="0">
                <a:solidFill>
                  <a:prstClr val="black"/>
                </a:solidFill>
              </a:rPr>
              <a:t>Project manager</a:t>
            </a:r>
          </a:p>
          <a:p>
            <a:pPr marL="0" lvl="0" indent="269875">
              <a:buNone/>
            </a:pPr>
            <a:r>
              <a:rPr lang="sv-SE" sz="1300" dirty="0">
                <a:solidFill>
                  <a:prstClr val="black"/>
                </a:solidFill>
              </a:rPr>
              <a:t>Coordination, time reporting, communication with regulatory body			Weekly time reports, formal claims (based on failed acceptance test)</a:t>
            </a:r>
          </a:p>
          <a:p>
            <a:pPr marL="0" lvl="0" indent="269875">
              <a:buNone/>
            </a:pPr>
            <a:endParaRPr lang="sv-SE" sz="1400" dirty="0">
              <a:solidFill>
                <a:prstClr val="black"/>
              </a:solidFill>
            </a:endParaRPr>
          </a:p>
          <a:p>
            <a:pPr marL="0" indent="269875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347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8561038-DE88-4359-BE6C-A8A161683EA4}"/>
              </a:ext>
            </a:extLst>
          </p:cNvPr>
          <p:cNvGrpSpPr/>
          <p:nvPr/>
        </p:nvGrpSpPr>
        <p:grpSpPr>
          <a:xfrm rot="16200000">
            <a:off x="3170622" y="2427950"/>
            <a:ext cx="1007410" cy="1638030"/>
            <a:chOff x="6061880" y="188727"/>
            <a:chExt cx="3332553" cy="5418666"/>
          </a:xfrm>
        </p:grpSpPr>
        <p:sp>
          <p:nvSpPr>
            <p:cNvPr id="16" name="Arrow: Circular 15">
              <a:extLst>
                <a:ext uri="{FF2B5EF4-FFF2-40B4-BE49-F238E27FC236}">
                  <a16:creationId xmlns:a16="http://schemas.microsoft.com/office/drawing/2014/main" id="{F284D861-CC57-434F-AE13-62D12C205157}"/>
                </a:ext>
              </a:extLst>
            </p:cNvPr>
            <p:cNvSpPr/>
            <p:nvPr/>
          </p:nvSpPr>
          <p:spPr>
            <a:xfrm>
              <a:off x="6786284" y="188727"/>
              <a:ext cx="2608149" cy="2608546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69B1660-42B8-47F7-8895-3F50C17724C8}"/>
                </a:ext>
              </a:extLst>
            </p:cNvPr>
            <p:cNvSpPr/>
            <p:nvPr/>
          </p:nvSpPr>
          <p:spPr>
            <a:xfrm>
              <a:off x="7362771" y="1130491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2" name="Shape 21">
              <a:extLst>
                <a:ext uri="{FF2B5EF4-FFF2-40B4-BE49-F238E27FC236}">
                  <a16:creationId xmlns:a16="http://schemas.microsoft.com/office/drawing/2014/main" id="{1DFD1396-D97A-4438-96C5-867C86C04866}"/>
                </a:ext>
              </a:extLst>
            </p:cNvPr>
            <p:cNvSpPr/>
            <p:nvPr/>
          </p:nvSpPr>
          <p:spPr>
            <a:xfrm>
              <a:off x="6061880" y="1687530"/>
              <a:ext cx="2608149" cy="2608546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DFE206A-E4B7-424E-B634-62CBE811CC85}"/>
                </a:ext>
              </a:extLst>
            </p:cNvPr>
            <p:cNvSpPr/>
            <p:nvPr/>
          </p:nvSpPr>
          <p:spPr>
            <a:xfrm>
              <a:off x="6641305" y="2637964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3617736B-EF56-44F0-89DD-052CDFB8A126}"/>
                </a:ext>
              </a:extLst>
            </p:cNvPr>
            <p:cNvSpPr/>
            <p:nvPr/>
          </p:nvSpPr>
          <p:spPr>
            <a:xfrm>
              <a:off x="6971916" y="3365691"/>
              <a:ext cx="2240804" cy="2241702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F534E20-4911-4D0C-A42B-770F92F117B5}"/>
                </a:ext>
              </a:extLst>
            </p:cNvPr>
            <p:cNvSpPr/>
            <p:nvPr/>
          </p:nvSpPr>
          <p:spPr>
            <a:xfrm>
              <a:off x="7366199" y="4147605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</p:grp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>
            <a:off x="1842183" y="273059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973" y="2897622"/>
            <a:ext cx="858199" cy="64633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B49DDA5-5677-40D8-B6EC-AF518F4EF4C9}"/>
              </a:ext>
            </a:extLst>
          </p:cNvPr>
          <p:cNvSpPr/>
          <p:nvPr/>
        </p:nvSpPr>
        <p:spPr>
          <a:xfrm>
            <a:off x="260543" y="2678177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C55BC0-B2B6-499C-829C-664985214C5E}"/>
              </a:ext>
            </a:extLst>
          </p:cNvPr>
          <p:cNvSpPr/>
          <p:nvPr/>
        </p:nvSpPr>
        <p:spPr>
          <a:xfrm>
            <a:off x="2610405" y="2678177"/>
            <a:ext cx="214246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55CB4F-5432-46E9-93D9-15090BEF7BC3}"/>
              </a:ext>
            </a:extLst>
          </p:cNvPr>
          <p:cNvSpPr/>
          <p:nvPr/>
        </p:nvSpPr>
        <p:spPr>
          <a:xfrm>
            <a:off x="444582" y="201534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inception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A87F86-E4B1-4EDF-A870-C3D51B76494E}"/>
              </a:ext>
            </a:extLst>
          </p:cNvPr>
          <p:cNvSpPr/>
          <p:nvPr/>
        </p:nvSpPr>
        <p:spPr>
          <a:xfrm>
            <a:off x="2313536" y="2015346"/>
            <a:ext cx="27879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Engineering,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902A55-E171-462C-91BF-53B8EC2B1CED}"/>
              </a:ext>
            </a:extLst>
          </p:cNvPr>
          <p:cNvSpPr/>
          <p:nvPr/>
        </p:nvSpPr>
        <p:spPr>
          <a:xfrm>
            <a:off x="405115" y="2677809"/>
            <a:ext cx="1196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endParaRPr lang="en-US" dirty="0"/>
          </a:p>
        </p:txBody>
      </p:sp>
      <p:pic>
        <p:nvPicPr>
          <p:cNvPr id="61" name="Picture 9">
            <a:extLst>
              <a:ext uri="{FF2B5EF4-FFF2-40B4-BE49-F238E27FC236}">
                <a16:creationId xmlns:a16="http://schemas.microsoft.com/office/drawing/2014/main" id="{7CA4DCD7-E1D7-43ED-A034-F7B8A33E4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0" y="330800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9">
            <a:extLst>
              <a:ext uri="{FF2B5EF4-FFF2-40B4-BE49-F238E27FC236}">
                <a16:creationId xmlns:a16="http://schemas.microsoft.com/office/drawing/2014/main" id="{3E15DB23-C9A8-4D02-AED9-52AE9E42B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5" y="330800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9">
            <a:extLst>
              <a:ext uri="{FF2B5EF4-FFF2-40B4-BE49-F238E27FC236}">
                <a16:creationId xmlns:a16="http://schemas.microsoft.com/office/drawing/2014/main" id="{F13E6F69-4653-4FC6-B420-2A371166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61" y="3305813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9">
            <a:extLst>
              <a:ext uri="{FF2B5EF4-FFF2-40B4-BE49-F238E27FC236}">
                <a16:creationId xmlns:a16="http://schemas.microsoft.com/office/drawing/2014/main" id="{E58CD232-697B-4057-87B5-C852ACD14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0" y="366113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9">
            <a:extLst>
              <a:ext uri="{FF2B5EF4-FFF2-40B4-BE49-F238E27FC236}">
                <a16:creationId xmlns:a16="http://schemas.microsoft.com/office/drawing/2014/main" id="{55FA8B74-483B-4E18-A676-08845700F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5" y="366113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9">
            <a:extLst>
              <a:ext uri="{FF2B5EF4-FFF2-40B4-BE49-F238E27FC236}">
                <a16:creationId xmlns:a16="http://schemas.microsoft.com/office/drawing/2014/main" id="{A6A6836D-4520-4E4E-8C8D-4E2DB3C2C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61" y="3658943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Arrow: Right 72">
            <a:extLst>
              <a:ext uri="{FF2B5EF4-FFF2-40B4-BE49-F238E27FC236}">
                <a16:creationId xmlns:a16="http://schemas.microsoft.com/office/drawing/2014/main" id="{8B51D19B-ED16-4D8F-91D9-264400D26995}"/>
              </a:ext>
            </a:extLst>
          </p:cNvPr>
          <p:cNvSpPr/>
          <p:nvPr/>
        </p:nvSpPr>
        <p:spPr>
          <a:xfrm>
            <a:off x="4833434" y="274495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C49519C-8ED0-42A2-827B-8EFE26EFEC6C}"/>
              </a:ext>
            </a:extLst>
          </p:cNvPr>
          <p:cNvSpPr/>
          <p:nvPr/>
        </p:nvSpPr>
        <p:spPr>
          <a:xfrm>
            <a:off x="5549739" y="2678177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 descr="A close up of a logo&#10;&#10;Description generated with high confidence">
            <a:extLst>
              <a:ext uri="{FF2B5EF4-FFF2-40B4-BE49-F238E27FC236}">
                <a16:creationId xmlns:a16="http://schemas.microsoft.com/office/drawing/2014/main" id="{1B1A1B10-88A1-4127-BDDC-654E374590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10046" y="3502717"/>
            <a:ext cx="700434" cy="495907"/>
          </a:xfrm>
          <a:prstGeom prst="rect">
            <a:avLst/>
          </a:prstGeom>
        </p:spPr>
      </p:pic>
      <p:pic>
        <p:nvPicPr>
          <p:cNvPr id="51" name="Picture 5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2DB071B-9FE4-47F0-9242-7CA3AD89BA4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624773" y="3341233"/>
            <a:ext cx="610640" cy="61064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91289779-90EE-49B2-95D6-F41058463510}"/>
              </a:ext>
            </a:extLst>
          </p:cNvPr>
          <p:cNvSpPr/>
          <p:nvPr/>
        </p:nvSpPr>
        <p:spPr>
          <a:xfrm>
            <a:off x="5585657" y="2292344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Post release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3DBCC447-F731-44CE-896D-3CEE37C031A1}"/>
              </a:ext>
            </a:extLst>
          </p:cNvPr>
          <p:cNvSpPr/>
          <p:nvPr/>
        </p:nvSpPr>
        <p:spPr>
          <a:xfrm>
            <a:off x="7096468" y="2675890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3A00306-95B5-4F99-AAEA-74434B776B12}"/>
              </a:ext>
            </a:extLst>
          </p:cNvPr>
          <p:cNvSpPr/>
          <p:nvPr/>
        </p:nvSpPr>
        <p:spPr>
          <a:xfrm>
            <a:off x="7847036" y="2675343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8E73F8-63C8-46A9-B27C-C9211C204266}"/>
              </a:ext>
            </a:extLst>
          </p:cNvPr>
          <p:cNvSpPr/>
          <p:nvPr/>
        </p:nvSpPr>
        <p:spPr>
          <a:xfrm>
            <a:off x="7915659" y="229234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LU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B408D3-DC8D-4EBC-B037-59C4D3CD1A67}"/>
              </a:ext>
            </a:extLst>
          </p:cNvPr>
          <p:cNvSpPr/>
          <p:nvPr/>
        </p:nvSpPr>
        <p:spPr>
          <a:xfrm>
            <a:off x="2826274" y="3691213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Process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7668D4-746D-44E8-9D48-A4F9B365EA7E}"/>
              </a:ext>
            </a:extLst>
          </p:cNvPr>
          <p:cNvSpPr/>
          <p:nvPr/>
        </p:nvSpPr>
        <p:spPr>
          <a:xfrm>
            <a:off x="5626647" y="2694902"/>
            <a:ext cx="1378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D6D87D-383C-40BE-BD42-CBCEE986D241}"/>
              </a:ext>
            </a:extLst>
          </p:cNvPr>
          <p:cNvSpPr/>
          <p:nvPr/>
        </p:nvSpPr>
        <p:spPr>
          <a:xfrm>
            <a:off x="8117467" y="3566004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</a:p>
        </p:txBody>
      </p:sp>
    </p:spTree>
    <p:extLst>
      <p:ext uri="{BB962C8B-B14F-4D97-AF65-F5344CB8AC3E}">
        <p14:creationId xmlns:p14="http://schemas.microsoft.com/office/powerpoint/2010/main" val="365494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3141B1FA-0C65-4790-B026-C4DF262B0BD7}"/>
              </a:ext>
            </a:extLst>
          </p:cNvPr>
          <p:cNvSpPr/>
          <p:nvPr/>
        </p:nvSpPr>
        <p:spPr>
          <a:xfrm>
            <a:off x="78658" y="285137"/>
            <a:ext cx="9910916" cy="411971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7C778-DFF2-4C39-9755-E6BF0C148F35}"/>
              </a:ext>
            </a:extLst>
          </p:cNvPr>
          <p:cNvSpPr/>
          <p:nvPr/>
        </p:nvSpPr>
        <p:spPr>
          <a:xfrm>
            <a:off x="1100336" y="2821837"/>
            <a:ext cx="1005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A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3DE133-097E-4D53-90A0-BDE00462AE50}"/>
              </a:ext>
            </a:extLst>
          </p:cNvPr>
          <p:cNvSpPr/>
          <p:nvPr/>
        </p:nvSpPr>
        <p:spPr>
          <a:xfrm>
            <a:off x="2131268" y="330210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D4F564-9B8A-41F2-8344-AD34196FAFEF}"/>
              </a:ext>
            </a:extLst>
          </p:cNvPr>
          <p:cNvSpPr/>
          <p:nvPr/>
        </p:nvSpPr>
        <p:spPr>
          <a:xfrm>
            <a:off x="3322308" y="2748535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C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16CA10-F054-4AF7-812F-2E14C3DB92A8}"/>
              </a:ext>
            </a:extLst>
          </p:cNvPr>
          <p:cNvSpPr/>
          <p:nvPr/>
        </p:nvSpPr>
        <p:spPr>
          <a:xfrm>
            <a:off x="4581462" y="272494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714086-3485-4087-A683-F1C203CF3F3A}"/>
              </a:ext>
            </a:extLst>
          </p:cNvPr>
          <p:cNvSpPr/>
          <p:nvPr/>
        </p:nvSpPr>
        <p:spPr>
          <a:xfrm>
            <a:off x="1301325" y="183400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€40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71A22D-3138-4F20-953F-81B2D34BC353}"/>
              </a:ext>
            </a:extLst>
          </p:cNvPr>
          <p:cNvSpPr/>
          <p:nvPr/>
        </p:nvSpPr>
        <p:spPr>
          <a:xfrm>
            <a:off x="2357738" y="223831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D06240-088C-41F7-9749-83216E384825}"/>
              </a:ext>
            </a:extLst>
          </p:cNvPr>
          <p:cNvSpPr/>
          <p:nvPr/>
        </p:nvSpPr>
        <p:spPr>
          <a:xfrm>
            <a:off x="3549744" y="179590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€55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7C15F6-17F8-4344-860D-324D4C1B2851}"/>
              </a:ext>
            </a:extLst>
          </p:cNvPr>
          <p:cNvSpPr/>
          <p:nvPr/>
        </p:nvSpPr>
        <p:spPr>
          <a:xfrm>
            <a:off x="4812293" y="176911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€30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8A1ED6-5BE5-4CF2-BA4F-0BF592BA9433}"/>
              </a:ext>
            </a:extLst>
          </p:cNvPr>
          <p:cNvSpPr/>
          <p:nvPr/>
        </p:nvSpPr>
        <p:spPr>
          <a:xfrm>
            <a:off x="4317861" y="4988154"/>
            <a:ext cx="1031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A</a:t>
            </a:r>
            <a:endParaRPr lang="en-US" u="sn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B84429-4C8B-4D28-B92A-683A872D3EF0}"/>
              </a:ext>
            </a:extLst>
          </p:cNvPr>
          <p:cNvSpPr/>
          <p:nvPr/>
        </p:nvSpPr>
        <p:spPr>
          <a:xfrm>
            <a:off x="6099994" y="4552218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C</a:t>
            </a:r>
            <a:endParaRPr lang="en-US" u="sng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5BE959-978C-48AF-8508-DE76B7326356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H="1" flipV="1">
            <a:off x="2640382" y="3671436"/>
            <a:ext cx="2193037" cy="13167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94AA31-2348-488D-AF95-C5BD4CD8C3FC}"/>
              </a:ext>
            </a:extLst>
          </p:cNvPr>
          <p:cNvCxnSpPr>
            <a:cxnSpLocks/>
          </p:cNvCxnSpPr>
          <p:nvPr/>
        </p:nvCxnSpPr>
        <p:spPr>
          <a:xfrm flipH="1" flipV="1">
            <a:off x="3920340" y="3094280"/>
            <a:ext cx="1044946" cy="1893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F0E0202-04C0-41BA-AD7D-C64268A08F36}"/>
              </a:ext>
            </a:extLst>
          </p:cNvPr>
          <p:cNvSpPr/>
          <p:nvPr/>
        </p:nvSpPr>
        <p:spPr>
          <a:xfrm>
            <a:off x="3483983" y="436755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1D563C-18F7-40C4-8C12-89E6F334705F}"/>
              </a:ext>
            </a:extLst>
          </p:cNvPr>
          <p:cNvCxnSpPr>
            <a:cxnSpLocks/>
          </p:cNvCxnSpPr>
          <p:nvPr/>
        </p:nvCxnSpPr>
        <p:spPr>
          <a:xfrm flipH="1" flipV="1">
            <a:off x="3149495" y="3151369"/>
            <a:ext cx="3455078" cy="141556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AB490D3-2200-47DD-88EE-2B6DB3DFE0E5}"/>
              </a:ext>
            </a:extLst>
          </p:cNvPr>
          <p:cNvSpPr/>
          <p:nvPr/>
        </p:nvSpPr>
        <p:spPr>
          <a:xfrm>
            <a:off x="3537308" y="2200270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AC5AEE-9CA9-4FBA-ABF1-040C70742F85}"/>
              </a:ext>
            </a:extLst>
          </p:cNvPr>
          <p:cNvSpPr/>
          <p:nvPr/>
        </p:nvSpPr>
        <p:spPr>
          <a:xfrm>
            <a:off x="1272965" y="2207848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3D788FF-545E-49BE-812A-B835E474F58E}"/>
              </a:ext>
            </a:extLst>
          </p:cNvPr>
          <p:cNvSpPr/>
          <p:nvPr/>
        </p:nvSpPr>
        <p:spPr>
          <a:xfrm>
            <a:off x="4782447" y="2128967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293596F-27FE-47F0-B885-CC2AE68D7DCA}"/>
              </a:ext>
            </a:extLst>
          </p:cNvPr>
          <p:cNvSpPr/>
          <p:nvPr/>
        </p:nvSpPr>
        <p:spPr>
          <a:xfrm>
            <a:off x="2315070" y="2640380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9F8447-5CD1-4C24-A2B0-C99C2D7F227E}"/>
              </a:ext>
            </a:extLst>
          </p:cNvPr>
          <p:cNvSpPr/>
          <p:nvPr/>
        </p:nvSpPr>
        <p:spPr>
          <a:xfrm>
            <a:off x="6019955" y="1061760"/>
            <a:ext cx="3251863" cy="1784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4A4132-62A0-4359-A556-90169DF61140}"/>
              </a:ext>
            </a:extLst>
          </p:cNvPr>
          <p:cNvSpPr/>
          <p:nvPr/>
        </p:nvSpPr>
        <p:spPr>
          <a:xfrm>
            <a:off x="6354226" y="1520514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101870-D617-4B38-8C70-2394252B3323}"/>
              </a:ext>
            </a:extLst>
          </p:cNvPr>
          <p:cNvSpPr/>
          <p:nvPr/>
        </p:nvSpPr>
        <p:spPr>
          <a:xfrm>
            <a:off x="5994628" y="2085562"/>
            <a:ext cx="1313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17C82C-58B7-4AA7-A94D-98D12F824498}"/>
              </a:ext>
            </a:extLst>
          </p:cNvPr>
          <p:cNvSpPr/>
          <p:nvPr/>
        </p:nvSpPr>
        <p:spPr>
          <a:xfrm>
            <a:off x="6362998" y="115928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5A3A-401E-4360-A926-9ADE459BBEF2}"/>
              </a:ext>
            </a:extLst>
          </p:cNvPr>
          <p:cNvSpPr/>
          <p:nvPr/>
        </p:nvSpPr>
        <p:spPr>
          <a:xfrm>
            <a:off x="7203903" y="2085562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Melee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90B5B3-6D2B-4506-B8FE-FD7E6CB3E43D}"/>
              </a:ext>
            </a:extLst>
          </p:cNvPr>
          <p:cNvSpPr/>
          <p:nvPr/>
        </p:nvSpPr>
        <p:spPr>
          <a:xfrm>
            <a:off x="7527388" y="115928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€15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266B7E-018C-46ED-8D35-52F9E5B7E141}"/>
              </a:ext>
            </a:extLst>
          </p:cNvPr>
          <p:cNvSpPr/>
          <p:nvPr/>
        </p:nvSpPr>
        <p:spPr>
          <a:xfrm>
            <a:off x="7507636" y="15145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E4F98B-E7AC-475C-9644-7DFFA759FB0B}"/>
              </a:ext>
            </a:extLst>
          </p:cNvPr>
          <p:cNvSpPr/>
          <p:nvPr/>
        </p:nvSpPr>
        <p:spPr>
          <a:xfrm>
            <a:off x="8370000" y="2084158"/>
            <a:ext cx="748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17DF71-E5C0-4D1B-9FF7-14D271D9E7DA}"/>
              </a:ext>
            </a:extLst>
          </p:cNvPr>
          <p:cNvSpPr/>
          <p:nvPr/>
        </p:nvSpPr>
        <p:spPr>
          <a:xfrm>
            <a:off x="8456242" y="116771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€10</a:t>
            </a:r>
            <a:endParaRPr lang="en-US" dirty="0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65D57FF-0831-4183-8DC8-946B7A8F2BC8}"/>
              </a:ext>
            </a:extLst>
          </p:cNvPr>
          <p:cNvSpPr/>
          <p:nvPr/>
        </p:nvSpPr>
        <p:spPr>
          <a:xfrm>
            <a:off x="8428556" y="1520187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359955-D619-4358-950D-11FFC7F3CF9F}"/>
              </a:ext>
            </a:extLst>
          </p:cNvPr>
          <p:cNvSpPr/>
          <p:nvPr/>
        </p:nvSpPr>
        <p:spPr>
          <a:xfrm>
            <a:off x="8469079" y="4150535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897382F-DB40-4D09-A46F-D78D8100EC22}"/>
              </a:ext>
            </a:extLst>
          </p:cNvPr>
          <p:cNvSpPr/>
          <p:nvPr/>
        </p:nvSpPr>
        <p:spPr>
          <a:xfrm>
            <a:off x="8459487" y="48906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A701C5C9-AEA9-4193-9E85-0AB493C0BE10}"/>
              </a:ext>
            </a:extLst>
          </p:cNvPr>
          <p:cNvSpPr/>
          <p:nvPr/>
        </p:nvSpPr>
        <p:spPr>
          <a:xfrm>
            <a:off x="8433424" y="5678559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76F026-2452-4896-A572-F7CE53C174A2}"/>
              </a:ext>
            </a:extLst>
          </p:cNvPr>
          <p:cNvSpPr/>
          <p:nvPr/>
        </p:nvSpPr>
        <p:spPr>
          <a:xfrm>
            <a:off x="9148720" y="4236196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robot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448F18-C362-4F8D-BDE9-67585A9F1232}"/>
              </a:ext>
            </a:extLst>
          </p:cNvPr>
          <p:cNvSpPr/>
          <p:nvPr/>
        </p:nvSpPr>
        <p:spPr>
          <a:xfrm>
            <a:off x="9149184" y="5004013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Melee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robot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B4F67D-B10C-40C9-BD04-30237B979029}"/>
              </a:ext>
            </a:extLst>
          </p:cNvPr>
          <p:cNvSpPr/>
          <p:nvPr/>
        </p:nvSpPr>
        <p:spPr>
          <a:xfrm>
            <a:off x="9142524" y="578628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E72583-89CE-4A5E-BE1B-80DC1EEDC4BD}"/>
              </a:ext>
            </a:extLst>
          </p:cNvPr>
          <p:cNvSpPr/>
          <p:nvPr/>
        </p:nvSpPr>
        <p:spPr>
          <a:xfrm>
            <a:off x="8298406" y="4014138"/>
            <a:ext cx="2369142" cy="23990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8A882D-E05D-4360-9FE0-EAC6BFDC9DC1}"/>
              </a:ext>
            </a:extLst>
          </p:cNvPr>
          <p:cNvSpPr/>
          <p:nvPr/>
        </p:nvSpPr>
        <p:spPr>
          <a:xfrm>
            <a:off x="4317861" y="5282278"/>
            <a:ext cx="13388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 Robot B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€95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6EDE35-63CE-478C-8ED2-7E7F75128045}"/>
              </a:ext>
            </a:extLst>
          </p:cNvPr>
          <p:cNvSpPr/>
          <p:nvPr/>
        </p:nvSpPr>
        <p:spPr>
          <a:xfrm>
            <a:off x="6119822" y="4831274"/>
            <a:ext cx="19591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3x Robot B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Melee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€95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555CB7B-E89E-4FAA-90C1-77E7EDE66192}"/>
              </a:ext>
            </a:extLst>
          </p:cNvPr>
          <p:cNvSpPr/>
          <p:nvPr/>
        </p:nvSpPr>
        <p:spPr>
          <a:xfrm>
            <a:off x="5133824" y="367143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0D2D9E-BF44-4F05-8A34-7D366C108330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628344" y="2736078"/>
            <a:ext cx="145195" cy="181614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46C7C9F-0B2A-4180-BBF3-91835824417D}"/>
              </a:ext>
            </a:extLst>
          </p:cNvPr>
          <p:cNvCxnSpPr>
            <a:cxnSpLocks/>
          </p:cNvCxnSpPr>
          <p:nvPr/>
        </p:nvCxnSpPr>
        <p:spPr>
          <a:xfrm flipV="1">
            <a:off x="6749323" y="2722061"/>
            <a:ext cx="951463" cy="178032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A164E-C563-4661-88E8-6ECF4A2EFD91}"/>
              </a:ext>
            </a:extLst>
          </p:cNvPr>
          <p:cNvSpPr/>
          <p:nvPr/>
        </p:nvSpPr>
        <p:spPr>
          <a:xfrm>
            <a:off x="565666" y="5096491"/>
            <a:ext cx="2807278" cy="131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126789-69EB-4A05-B3F1-9FBBE1870485}"/>
              </a:ext>
            </a:extLst>
          </p:cNvPr>
          <p:cNvSpPr/>
          <p:nvPr/>
        </p:nvSpPr>
        <p:spPr>
          <a:xfrm>
            <a:off x="8775091" y="3557278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44B0749-0CB8-4421-876A-8DFE0A980333}"/>
              </a:ext>
            </a:extLst>
          </p:cNvPr>
          <p:cNvSpPr/>
          <p:nvPr/>
        </p:nvSpPr>
        <p:spPr>
          <a:xfrm>
            <a:off x="940818" y="466564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relations</a:t>
            </a: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D92BC3B-9A65-49BB-A725-60214763FBDC}"/>
              </a:ext>
            </a:extLst>
          </p:cNvPr>
          <p:cNvCxnSpPr>
            <a:cxnSpLocks/>
          </p:cNvCxnSpPr>
          <p:nvPr/>
        </p:nvCxnSpPr>
        <p:spPr>
          <a:xfrm>
            <a:off x="777313" y="5467099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077B21C-FF58-4DD2-A484-CB04AB2993AE}"/>
              </a:ext>
            </a:extLst>
          </p:cNvPr>
          <p:cNvCxnSpPr>
            <a:cxnSpLocks/>
          </p:cNvCxnSpPr>
          <p:nvPr/>
        </p:nvCxnSpPr>
        <p:spPr>
          <a:xfrm flipH="1" flipV="1">
            <a:off x="3071167" y="3282847"/>
            <a:ext cx="3195504" cy="12883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88EADB8-1203-446F-A495-2DCA82F847EF}"/>
              </a:ext>
            </a:extLst>
          </p:cNvPr>
          <p:cNvSpPr/>
          <p:nvPr/>
        </p:nvSpPr>
        <p:spPr>
          <a:xfrm>
            <a:off x="1626330" y="5274371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Bespoke</a:t>
            </a:r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6437B9-EEFB-4A03-B933-1CDFB1C8BC64}"/>
              </a:ext>
            </a:extLst>
          </p:cNvPr>
          <p:cNvCxnSpPr>
            <a:cxnSpLocks/>
          </p:cNvCxnSpPr>
          <p:nvPr/>
        </p:nvCxnSpPr>
        <p:spPr>
          <a:xfrm>
            <a:off x="777313" y="6031334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8CD2476-701A-4C45-9F84-14B0B78541D7}"/>
              </a:ext>
            </a:extLst>
          </p:cNvPr>
          <p:cNvSpPr/>
          <p:nvPr/>
        </p:nvSpPr>
        <p:spPr>
          <a:xfrm>
            <a:off x="1638459" y="584666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3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/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scoping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pitch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Maintain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business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evelop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Rumble 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High-volume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pitch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9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003803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 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Specify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Establish automated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3066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detailed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Master test automation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Deliver test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Release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817997" y="1763378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Oval 49"/>
          <p:cNvSpPr/>
          <p:nvPr/>
        </p:nvSpPr>
        <p:spPr>
          <a:xfrm>
            <a:off x="4217670" y="3485869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Oval 50"/>
          <p:cNvSpPr/>
          <p:nvPr/>
        </p:nvSpPr>
        <p:spPr>
          <a:xfrm>
            <a:off x="2981739" y="5308529"/>
            <a:ext cx="4198289" cy="170630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2749218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 and market Robot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603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customer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market shares on Robot Market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970413" y="2044408"/>
            <a:ext cx="1477082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008679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639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the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Create initial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Rumble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feedback to supplier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Rumble strategy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526001" y="5356996"/>
            <a:ext cx="1094010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821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E905D4-A72F-472F-85B9-E5262CB9A9BA}"/>
              </a:ext>
            </a:extLst>
          </p:cNvPr>
          <p:cNvSpPr/>
          <p:nvPr/>
        </p:nvSpPr>
        <p:spPr>
          <a:xfrm>
            <a:off x="2923413" y="71775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8FA223-F814-41D8-8A8C-99F6794FF949}"/>
              </a:ext>
            </a:extLst>
          </p:cNvPr>
          <p:cNvSpPr/>
          <p:nvPr/>
        </p:nvSpPr>
        <p:spPr>
          <a:xfrm>
            <a:off x="4301613" y="309224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06C390-1650-43A9-92CD-878AF82A2EDE}"/>
              </a:ext>
            </a:extLst>
          </p:cNvPr>
          <p:cNvSpPr/>
          <p:nvPr/>
        </p:nvSpPr>
        <p:spPr>
          <a:xfrm>
            <a:off x="5656779" y="71775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B545C-B9B2-4B88-A085-D7573212A8A6}"/>
              </a:ext>
            </a:extLst>
          </p:cNvPr>
          <p:cNvSpPr/>
          <p:nvPr/>
        </p:nvSpPr>
        <p:spPr>
          <a:xfrm>
            <a:off x="6914421" y="1909036"/>
            <a:ext cx="1925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2A8BCF-BF7A-45F3-AEB2-2A8B87E5DD2B}"/>
              </a:ext>
            </a:extLst>
          </p:cNvPr>
          <p:cNvSpPr/>
          <p:nvPr/>
        </p:nvSpPr>
        <p:spPr>
          <a:xfrm>
            <a:off x="3225245" y="1909036"/>
            <a:ext cx="2106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CDA193-5920-4DBA-9F62-8C8CE4AE6FFB}"/>
              </a:ext>
            </a:extLst>
          </p:cNvPr>
          <p:cNvSpPr/>
          <p:nvPr/>
        </p:nvSpPr>
        <p:spPr>
          <a:xfrm>
            <a:off x="5083383" y="4716587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5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168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9920</TotalTime>
  <Words>423</Words>
  <Application>Microsoft Office PowerPoint</Application>
  <PresentationFormat>Widescreen</PresentationFormat>
  <Paragraphs>276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Responsiblities 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Borg</dc:creator>
  <cp:lastModifiedBy>Markus Borg</cp:lastModifiedBy>
  <cp:revision>46</cp:revision>
  <dcterms:created xsi:type="dcterms:W3CDTF">2017-12-10T11:07:30Z</dcterms:created>
  <dcterms:modified xsi:type="dcterms:W3CDTF">2018-03-13T11:56:22Z</dcterms:modified>
</cp:coreProperties>
</file>