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Droid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420</Words>
  <Application>Microsoft Office PowerPoint</Application>
  <PresentationFormat>Widescreen</PresentationFormat>
  <Paragraphs>276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44</cp:revision>
  <dcterms:created xsi:type="dcterms:W3CDTF">2017-12-10T11:07:30Z</dcterms:created>
  <dcterms:modified xsi:type="dcterms:W3CDTF">2018-03-08T12:46:03Z</dcterms:modified>
</cp:coreProperties>
</file>