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Default Extension="png&amp;ehk=hl73AwR7GIxu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4"/>
            <p14:sldId id="263"/>
            <p14:sldId id="259"/>
            <p14:sldId id="260"/>
            <p14:sldId id="261"/>
            <p14:sldId id="265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&amp;ehk=hl73AwR7GIxu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170622" y="2427950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3" y="2897622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44582" y="201534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10046" y="350271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24773" y="334123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572832" y="229234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mortem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915659" y="22923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2826274" y="36912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668D4-746D-44E8-9D48-A4F9B365EA7E}"/>
              </a:ext>
            </a:extLst>
          </p:cNvPr>
          <p:cNvSpPr/>
          <p:nvPr/>
        </p:nvSpPr>
        <p:spPr>
          <a:xfrm>
            <a:off x="5626647" y="2694902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D6D87D-383C-40BE-BD42-CBCEE986D241}"/>
              </a:ext>
            </a:extLst>
          </p:cNvPr>
          <p:cNvSpPr/>
          <p:nvPr/>
        </p:nvSpPr>
        <p:spPr>
          <a:xfrm>
            <a:off x="8117467" y="3566004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357738" y="22383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75610F4-3FA6-4104-882D-717313BF7701}"/>
              </a:ext>
            </a:extLst>
          </p:cNvPr>
          <p:cNvGrpSpPr/>
          <p:nvPr/>
        </p:nvGrpSpPr>
        <p:grpSpPr>
          <a:xfrm>
            <a:off x="6053620" y="1061760"/>
            <a:ext cx="3088962" cy="1784050"/>
            <a:chOff x="5986212" y="1270508"/>
            <a:chExt cx="3088962" cy="17840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9F8447-5CD1-4C24-A2B0-C99C2D7F227E}"/>
                </a:ext>
              </a:extLst>
            </p:cNvPr>
            <p:cNvSpPr/>
            <p:nvPr/>
          </p:nvSpPr>
          <p:spPr>
            <a:xfrm>
              <a:off x="6004340" y="1270508"/>
              <a:ext cx="3070834" cy="1784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4A4132-62A0-4359-A556-90169DF61140}"/>
                </a:ext>
              </a:extLst>
            </p:cNvPr>
            <p:cNvSpPr/>
            <p:nvPr/>
          </p:nvSpPr>
          <p:spPr>
            <a:xfrm>
              <a:off x="6345810" y="1729262"/>
              <a:ext cx="589707" cy="54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101870-D617-4B38-8C70-2394252B3323}"/>
                </a:ext>
              </a:extLst>
            </p:cNvPr>
            <p:cNvSpPr/>
            <p:nvPr/>
          </p:nvSpPr>
          <p:spPr>
            <a:xfrm>
              <a:off x="5986212" y="2284478"/>
              <a:ext cx="13131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 err="1">
                  <a:latin typeface="Arial" panose="020B0604020202020204" pitchFamily="34" charset="0"/>
                  <a:cs typeface="Arial" panose="020B0604020202020204" pitchFamily="34" charset="0"/>
                </a:rPr>
                <a:t>Leader</a:t>
              </a:r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 Bot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17C82C-58B7-4AA7-A94D-98D12F824498}"/>
                </a:ext>
              </a:extLst>
            </p:cNvPr>
            <p:cNvSpPr/>
            <p:nvPr/>
          </p:nvSpPr>
          <p:spPr>
            <a:xfrm>
              <a:off x="6354582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€20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6D5A3A-401E-4360-A926-9ADE459BBEF2}"/>
                </a:ext>
              </a:extLst>
            </p:cNvPr>
            <p:cNvSpPr/>
            <p:nvPr/>
          </p:nvSpPr>
          <p:spPr>
            <a:xfrm>
              <a:off x="7314746" y="2284478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90B5B3-6D2B-4506-B8FE-FD7E6CB3E43D}"/>
                </a:ext>
              </a:extLst>
            </p:cNvPr>
            <p:cNvSpPr/>
            <p:nvPr/>
          </p:nvSpPr>
          <p:spPr>
            <a:xfrm>
              <a:off x="7400988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€15</a:t>
              </a:r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D266B7E-018C-46ED-8D35-52F9E5B7E141}"/>
                </a:ext>
              </a:extLst>
            </p:cNvPr>
            <p:cNvSpPr/>
            <p:nvPr/>
          </p:nvSpPr>
          <p:spPr>
            <a:xfrm>
              <a:off x="7381236" y="1723337"/>
              <a:ext cx="608889" cy="595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E4F98B-E7AC-475C-9644-7DFFA759FB0B}"/>
                </a:ext>
              </a:extLst>
            </p:cNvPr>
            <p:cNvSpPr/>
            <p:nvPr/>
          </p:nvSpPr>
          <p:spPr>
            <a:xfrm>
              <a:off x="8214104" y="2292906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317DF71-E5C0-4D1B-9FF7-14D271D9E7DA}"/>
                </a:ext>
              </a:extLst>
            </p:cNvPr>
            <p:cNvSpPr/>
            <p:nvPr/>
          </p:nvSpPr>
          <p:spPr>
            <a:xfrm>
              <a:off x="8300346" y="1376464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€10</a:t>
              </a:r>
              <a:endParaRPr lang="en-US" dirty="0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65D57FF-0831-4183-8DC8-946B7A8F2BC8}"/>
                </a:ext>
              </a:extLst>
            </p:cNvPr>
            <p:cNvSpPr/>
            <p:nvPr/>
          </p:nvSpPr>
          <p:spPr>
            <a:xfrm>
              <a:off x="8272660" y="1728935"/>
              <a:ext cx="660938" cy="58478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6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420</Words>
  <Application>Microsoft Office PowerPoint</Application>
  <PresentationFormat>Widescreen</PresentationFormat>
  <Paragraphs>276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42</cp:revision>
  <dcterms:created xsi:type="dcterms:W3CDTF">2017-12-10T11:07:30Z</dcterms:created>
  <dcterms:modified xsi:type="dcterms:W3CDTF">2017-12-29T17:25:48Z</dcterms:modified>
</cp:coreProperties>
</file>