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23BD2-4861-4522-9559-02B633827E5C}" type="datetimeFigureOut">
              <a:rPr lang="en-AU" smtClean="0"/>
              <a:t>7/04/2017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03BF3-723E-43F4-9A9D-7DCDA03210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109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87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549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108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956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894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7/04/2017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429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7/04/2017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545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7/04/2017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940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7/04/2017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92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7/04/2017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67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7/04/2017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65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901CF-FDE4-41D0-BFD5-262B72080587}" type="datetimeFigureOut">
              <a:rPr lang="en-AU" smtClean="0"/>
              <a:t>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682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440700" y="2501280"/>
            <a:ext cx="1832248" cy="910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349241" y="3166325"/>
            <a:ext cx="1071736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About us</a:t>
            </a:r>
            <a:endParaRPr lang="en-AU" dirty="0"/>
          </a:p>
        </p:txBody>
      </p:sp>
      <p:cxnSp>
        <p:nvCxnSpPr>
          <p:cNvPr id="21" name="Straight Arrow Connector 20"/>
          <p:cNvCxnSpPr>
            <a:endCxn id="91" idx="2"/>
          </p:cNvCxnSpPr>
          <p:nvPr/>
        </p:nvCxnSpPr>
        <p:spPr>
          <a:xfrm flipV="1">
            <a:off x="3344684" y="1837982"/>
            <a:ext cx="1032" cy="658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04560" y="2501280"/>
            <a:ext cx="0" cy="6650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752796" y="2526122"/>
            <a:ext cx="0" cy="6650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808580" y="2520872"/>
            <a:ext cx="0" cy="6650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04560" y="3535657"/>
            <a:ext cx="0" cy="17764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04560" y="5312087"/>
            <a:ext cx="2478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81608" y="5173587"/>
            <a:ext cx="1097410" cy="2769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Links</a:t>
            </a:r>
            <a:endParaRPr lang="en-AU" sz="12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915798" y="4777916"/>
            <a:ext cx="2478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99593" y="4209536"/>
            <a:ext cx="204415" cy="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55668" y="3969869"/>
            <a:ext cx="116098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About Beach Volleyball</a:t>
            </a:r>
            <a:endParaRPr lang="en-AU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077064" y="4596726"/>
            <a:ext cx="1123083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Play</a:t>
            </a:r>
            <a:r>
              <a:rPr lang="en-AU" dirty="0" smtClean="0"/>
              <a:t> </a:t>
            </a:r>
            <a:r>
              <a:rPr lang="en-AU" sz="1200" dirty="0" smtClean="0"/>
              <a:t>guidelines</a:t>
            </a:r>
            <a:endParaRPr lang="en-AU" sz="12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899593" y="2501280"/>
            <a:ext cx="3853203" cy="195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806250" y="4390875"/>
            <a:ext cx="2478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48346" y="4221357"/>
            <a:ext cx="1071736" cy="2769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Sign Up Form</a:t>
            </a:r>
            <a:endParaRPr lang="en-AU" sz="12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2805344" y="3401999"/>
            <a:ext cx="0" cy="988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272948" y="3191167"/>
            <a:ext cx="1071736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Sign Up</a:t>
            </a:r>
            <a:endParaRPr lang="en-AU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4752796" y="3068960"/>
            <a:ext cx="0" cy="12908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752796" y="4359856"/>
            <a:ext cx="2478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974187" y="4105452"/>
            <a:ext cx="1071736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Contact Information</a:t>
            </a:r>
            <a:endParaRPr lang="en-AU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4111533" y="3191167"/>
            <a:ext cx="1282526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Contact Us</a:t>
            </a:r>
            <a:endParaRPr lang="en-AU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4359000" y="145577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itle 1"/>
          <p:cNvSpPr txBox="1">
            <a:spLocks/>
          </p:cNvSpPr>
          <p:nvPr/>
        </p:nvSpPr>
        <p:spPr>
          <a:xfrm>
            <a:off x="827584" y="1052736"/>
            <a:ext cx="5036263" cy="78524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HOME</a:t>
            </a:r>
            <a:endParaRPr lang="en-AU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6519240" y="1455778"/>
            <a:ext cx="0" cy="25302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519240" y="1884148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519240" y="2532220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519240" y="3315897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519240" y="3969756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008665" y="1699482"/>
            <a:ext cx="1282526" cy="2769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Welcome Section</a:t>
            </a:r>
            <a:endParaRPr lang="en-AU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042680" y="3847544"/>
            <a:ext cx="1282526" cy="2769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Leader Table</a:t>
            </a:r>
            <a:endParaRPr lang="en-AU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048008" y="3142956"/>
            <a:ext cx="1282526" cy="2769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Picture links</a:t>
            </a:r>
            <a:endParaRPr lang="en-AU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023450" y="2356883"/>
            <a:ext cx="1282526" cy="2769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Announcements</a:t>
            </a:r>
            <a:endParaRPr lang="en-AU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038116" y="308425"/>
            <a:ext cx="34400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u="sng" dirty="0" smtClean="0"/>
              <a:t>Slammer Beach Volleyball</a:t>
            </a:r>
            <a:endParaRPr lang="en-AU" sz="2200" u="sng" dirty="0"/>
          </a:p>
        </p:txBody>
      </p:sp>
    </p:spTree>
    <p:extLst>
      <p:ext uri="{BB962C8B-B14F-4D97-AF65-F5344CB8AC3E}">
        <p14:creationId xmlns:p14="http://schemas.microsoft.com/office/powerpoint/2010/main" val="3976803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Mardy</dc:creator>
  <cp:lastModifiedBy>David Plummer</cp:lastModifiedBy>
  <cp:revision>9</cp:revision>
  <dcterms:created xsi:type="dcterms:W3CDTF">2017-04-06T10:44:33Z</dcterms:created>
  <dcterms:modified xsi:type="dcterms:W3CDTF">2017-04-07T04:24:02Z</dcterms:modified>
</cp:coreProperties>
</file>