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5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23BD2-4861-4522-9559-02B633827E5C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03BF3-723E-43F4-9A9D-7DCDA03210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10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7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49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08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56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94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429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45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40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92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67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5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01CF-FDE4-41D0-BFD5-262B72080587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82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40700" y="2501280"/>
            <a:ext cx="1832248" cy="910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79512" y="1208984"/>
            <a:ext cx="0" cy="15518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5187744" y="1462330"/>
            <a:ext cx="10888" cy="2794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331882" y="1128011"/>
            <a:ext cx="0" cy="988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05917" y="3463724"/>
            <a:ext cx="1459" cy="24278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383470" y="414271"/>
            <a:ext cx="4364994" cy="172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itle 1"/>
          <p:cNvSpPr txBox="1">
            <a:spLocks/>
          </p:cNvSpPr>
          <p:nvPr/>
        </p:nvSpPr>
        <p:spPr>
          <a:xfrm>
            <a:off x="2732276" y="181077"/>
            <a:ext cx="1683678" cy="48887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 smtClean="0"/>
              <a:t>HOME</a:t>
            </a:r>
            <a:endParaRPr lang="en-AU" sz="54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2411760" y="699981"/>
            <a:ext cx="0" cy="753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5089701" y="220988"/>
            <a:ext cx="0" cy="4789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6427628" y="243874"/>
            <a:ext cx="5255" cy="4755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830868" y="341477"/>
            <a:ext cx="0" cy="2308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448438" y="96627"/>
            <a:ext cx="1282526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/>
              <a:t>Welcome Section</a:t>
            </a:r>
            <a:endParaRPr lang="en-AU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847060" y="491077"/>
            <a:ext cx="1282526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err="1" smtClean="0"/>
              <a:t>Upcomming</a:t>
            </a:r>
            <a:r>
              <a:rPr lang="en-AU" sz="1200" dirty="0" smtClean="0"/>
              <a:t> artist</a:t>
            </a:r>
            <a:endParaRPr lang="en-AU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813939" y="96627"/>
            <a:ext cx="1282526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/>
              <a:t>Shows</a:t>
            </a:r>
            <a:endParaRPr lang="en-AU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840" y="2970"/>
            <a:ext cx="2800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u="sng" dirty="0" smtClean="0"/>
              <a:t>Barrier Reef Orchestra</a:t>
            </a:r>
            <a:endParaRPr lang="en-AU" sz="2200" u="sng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583344" y="1878122"/>
            <a:ext cx="0" cy="1557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94554" y="103078"/>
            <a:ext cx="1282526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900" dirty="0" smtClean="0"/>
              <a:t>Join us Sign </a:t>
            </a:r>
            <a:r>
              <a:rPr lang="en-AU" sz="900" dirty="0" smtClean="0"/>
              <a:t>Up/Member form</a:t>
            </a:r>
            <a:endParaRPr lang="en-AU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7189605" y="490906"/>
            <a:ext cx="1282526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/>
              <a:t>Facebook Link</a:t>
            </a:r>
            <a:endParaRPr lang="en-AU" sz="12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5696794" y="829784"/>
            <a:ext cx="3046858" cy="7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743652" y="414272"/>
            <a:ext cx="0" cy="4100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974187" y="490906"/>
            <a:ext cx="0" cy="4507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696794" y="824342"/>
            <a:ext cx="0" cy="1578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518791" y="829784"/>
            <a:ext cx="449" cy="230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7233231" y="818223"/>
            <a:ext cx="4949" cy="3448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411760" y="1442667"/>
            <a:ext cx="5741960" cy="49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976764" y="3766039"/>
            <a:ext cx="68787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Send Message?</a:t>
            </a:r>
            <a:endParaRPr lang="en-AU" sz="9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6203172" y="951941"/>
            <a:ext cx="655747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General Info</a:t>
            </a:r>
            <a:endParaRPr lang="en-AU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6942134" y="947491"/>
            <a:ext cx="58219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sponsors</a:t>
            </a:r>
            <a:endParaRPr lang="en-AU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4657660" y="848762"/>
            <a:ext cx="63122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Contact info</a:t>
            </a:r>
            <a:endParaRPr lang="en-AU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4449185" y="479242"/>
            <a:ext cx="1282526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/>
              <a:t>Next Concert Info</a:t>
            </a:r>
            <a:endParaRPr lang="en-AU" sz="1200" dirty="0"/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623890" y="703177"/>
            <a:ext cx="1783802" cy="66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1820008" y="2267930"/>
            <a:ext cx="449" cy="230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454910" y="1440527"/>
            <a:ext cx="3480" cy="206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6834395" y="1431305"/>
            <a:ext cx="449" cy="230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8500416" y="1076899"/>
            <a:ext cx="449" cy="230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678463" y="1093796"/>
            <a:ext cx="449" cy="230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8149239" y="1439559"/>
            <a:ext cx="449" cy="230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1828023" y="701889"/>
            <a:ext cx="449" cy="230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28692" y="712706"/>
            <a:ext cx="449" cy="230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 flipV="1">
            <a:off x="7869891" y="1836967"/>
            <a:ext cx="20949" cy="16838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79512" y="2760822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71198" y="2349601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79512" y="1917400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71198" y="1487489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331882" y="2109422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328686" y="1529543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535946" y="1521428"/>
            <a:ext cx="12265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Contact Us</a:t>
            </a:r>
            <a:endParaRPr lang="en-AU" dirty="0"/>
          </a:p>
        </p:txBody>
      </p:sp>
      <p:sp>
        <p:nvSpPr>
          <p:cNvPr id="140" name="TextBox 139"/>
          <p:cNvSpPr txBox="1"/>
          <p:nvPr/>
        </p:nvSpPr>
        <p:spPr>
          <a:xfrm>
            <a:off x="6199132" y="1529543"/>
            <a:ext cx="1218493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Supporters</a:t>
            </a:r>
            <a:endParaRPr lang="en-AU" dirty="0"/>
          </a:p>
        </p:txBody>
      </p:sp>
      <p:sp>
        <p:nvSpPr>
          <p:cNvPr id="141" name="TextBox 140"/>
          <p:cNvSpPr txBox="1"/>
          <p:nvPr/>
        </p:nvSpPr>
        <p:spPr>
          <a:xfrm>
            <a:off x="4874995" y="1532174"/>
            <a:ext cx="1230952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News Feed</a:t>
            </a:r>
            <a:endParaRPr lang="en-AU" dirty="0"/>
          </a:p>
        </p:txBody>
      </p:sp>
      <p:sp>
        <p:nvSpPr>
          <p:cNvPr id="142" name="TextBox 141"/>
          <p:cNvSpPr txBox="1"/>
          <p:nvPr/>
        </p:nvSpPr>
        <p:spPr>
          <a:xfrm>
            <a:off x="179473" y="3117776"/>
            <a:ext cx="1071736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Our People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244789" y="855903"/>
            <a:ext cx="1071736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Concerts</a:t>
            </a:r>
            <a:endParaRPr lang="en-AU" dirty="0"/>
          </a:p>
        </p:txBody>
      </p:sp>
      <p:sp>
        <p:nvSpPr>
          <p:cNvPr id="145" name="TextBox 144"/>
          <p:cNvSpPr txBox="1"/>
          <p:nvPr/>
        </p:nvSpPr>
        <p:spPr>
          <a:xfrm>
            <a:off x="109177" y="852547"/>
            <a:ext cx="1071736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About us</a:t>
            </a:r>
            <a:endParaRPr lang="en-AU" dirty="0"/>
          </a:p>
        </p:txBody>
      </p:sp>
      <p:sp>
        <p:nvSpPr>
          <p:cNvPr id="146" name="TextBox 145"/>
          <p:cNvSpPr txBox="1"/>
          <p:nvPr/>
        </p:nvSpPr>
        <p:spPr>
          <a:xfrm>
            <a:off x="1275853" y="2359675"/>
            <a:ext cx="12870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Repertoire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49" name="Straight Arrow Connector 148"/>
          <p:cNvCxnSpPr>
            <a:stCxn id="91" idx="2"/>
          </p:cNvCxnSpPr>
          <p:nvPr/>
        </p:nvCxnSpPr>
        <p:spPr>
          <a:xfrm>
            <a:off x="3574115" y="669955"/>
            <a:ext cx="10114" cy="7613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81003" y="1304298"/>
            <a:ext cx="631224" cy="2308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Join</a:t>
            </a:r>
            <a:endParaRPr lang="en-AU" sz="9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81965" y="1732734"/>
            <a:ext cx="631224" cy="2308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Info</a:t>
            </a:r>
            <a:endParaRPr lang="en-AU" sz="9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78907" y="2164935"/>
            <a:ext cx="631224" cy="2308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err="1" smtClean="0"/>
              <a:t>VIdeo</a:t>
            </a:r>
            <a:endParaRPr lang="en-AU" sz="900" dirty="0"/>
          </a:p>
        </p:txBody>
      </p:sp>
      <p:sp>
        <p:nvSpPr>
          <p:cNvPr id="162" name="TextBox 161"/>
          <p:cNvSpPr txBox="1"/>
          <p:nvPr/>
        </p:nvSpPr>
        <p:spPr>
          <a:xfrm>
            <a:off x="1480725" y="1932221"/>
            <a:ext cx="63122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Previous concert</a:t>
            </a:r>
            <a:endParaRPr lang="en-AU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78071" y="2576156"/>
            <a:ext cx="758138" cy="5078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Expanding info/history; 2003-2015</a:t>
            </a:r>
            <a:endParaRPr lang="en-AU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480725" y="1338893"/>
            <a:ext cx="631224" cy="5078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All Concert Flyers</a:t>
            </a:r>
            <a:endParaRPr lang="en-AU" sz="900" dirty="0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1415026" y="2727859"/>
            <a:ext cx="0" cy="15518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415026" y="4279697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406712" y="3868476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415026" y="3436275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406712" y="3006364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516517" y="2823173"/>
            <a:ext cx="631224" cy="2308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2017</a:t>
            </a:r>
            <a:endParaRPr lang="en-AU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513584" y="3291533"/>
            <a:ext cx="777135" cy="2308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2015 - 2003</a:t>
            </a:r>
            <a:endParaRPr lang="en-AU" sz="9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514421" y="3683810"/>
            <a:ext cx="788652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Download Programs</a:t>
            </a:r>
            <a:endParaRPr lang="en-AU" sz="9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513585" y="4095031"/>
            <a:ext cx="631224" cy="2308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PDF</a:t>
            </a:r>
            <a:endParaRPr lang="en-AU" sz="900" dirty="0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307376" y="5891579"/>
            <a:ext cx="2478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307377" y="5507731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307376" y="5037896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299062" y="4626675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307376" y="4194474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299062" y="3764563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408867" y="3581372"/>
            <a:ext cx="631224" cy="2308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Info</a:t>
            </a:r>
            <a:endParaRPr lang="en-AU" sz="900" dirty="0"/>
          </a:p>
        </p:txBody>
      </p:sp>
      <p:sp>
        <p:nvSpPr>
          <p:cNvPr id="208" name="TextBox 207"/>
          <p:cNvSpPr txBox="1"/>
          <p:nvPr/>
        </p:nvSpPr>
        <p:spPr>
          <a:xfrm>
            <a:off x="405935" y="4049732"/>
            <a:ext cx="77567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Committee Info</a:t>
            </a:r>
            <a:endParaRPr lang="en-AU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406770" y="4442009"/>
            <a:ext cx="74961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Life Members</a:t>
            </a:r>
            <a:endParaRPr lang="en-AU" sz="900" dirty="0"/>
          </a:p>
        </p:txBody>
      </p:sp>
      <p:sp>
        <p:nvSpPr>
          <p:cNvPr id="210" name="TextBox 209"/>
          <p:cNvSpPr txBox="1"/>
          <p:nvPr/>
        </p:nvSpPr>
        <p:spPr>
          <a:xfrm>
            <a:off x="405934" y="5302646"/>
            <a:ext cx="719245" cy="2308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Conductors</a:t>
            </a:r>
            <a:endParaRPr lang="en-AU" sz="900" dirty="0"/>
          </a:p>
        </p:txBody>
      </p:sp>
      <p:sp>
        <p:nvSpPr>
          <p:cNvPr id="211" name="TextBox 210"/>
          <p:cNvSpPr txBox="1"/>
          <p:nvPr/>
        </p:nvSpPr>
        <p:spPr>
          <a:xfrm>
            <a:off x="405935" y="4853230"/>
            <a:ext cx="750448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Next Functions</a:t>
            </a:r>
            <a:endParaRPr lang="en-AU" sz="900" dirty="0"/>
          </a:p>
        </p:txBody>
      </p:sp>
      <p:sp>
        <p:nvSpPr>
          <p:cNvPr id="212" name="TextBox 211"/>
          <p:cNvSpPr txBox="1"/>
          <p:nvPr/>
        </p:nvSpPr>
        <p:spPr>
          <a:xfrm>
            <a:off x="405934" y="5737220"/>
            <a:ext cx="763911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Guest Artists</a:t>
            </a:r>
            <a:endParaRPr lang="en-AU" sz="900" dirty="0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5197796" y="4262362"/>
            <a:ext cx="2478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197797" y="3878514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197796" y="3408679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189482" y="2997458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5197796" y="2565257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5189482" y="2135346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5299287" y="1952155"/>
            <a:ext cx="631224" cy="2308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smtClean="0"/>
              <a:t>2017 </a:t>
            </a:r>
            <a:endParaRPr lang="en-AU" sz="900" dirty="0"/>
          </a:p>
        </p:txBody>
      </p:sp>
      <p:sp>
        <p:nvSpPr>
          <p:cNvPr id="228" name="TextBox 227"/>
          <p:cNvSpPr txBox="1"/>
          <p:nvPr/>
        </p:nvSpPr>
        <p:spPr>
          <a:xfrm>
            <a:off x="5296355" y="2420515"/>
            <a:ext cx="63122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Previous concert</a:t>
            </a:r>
            <a:endParaRPr lang="en-AU" sz="900" dirty="0"/>
          </a:p>
        </p:txBody>
      </p:sp>
      <p:sp>
        <p:nvSpPr>
          <p:cNvPr id="229" name="TextBox 228"/>
          <p:cNvSpPr txBox="1"/>
          <p:nvPr/>
        </p:nvSpPr>
        <p:spPr>
          <a:xfrm>
            <a:off x="5297191" y="2812792"/>
            <a:ext cx="63122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Previous concert</a:t>
            </a:r>
            <a:endParaRPr lang="en-AU" sz="9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296355" y="3673429"/>
            <a:ext cx="63122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Previous concert</a:t>
            </a:r>
            <a:endParaRPr lang="en-AU" sz="900" dirty="0"/>
          </a:p>
        </p:txBody>
      </p:sp>
      <p:sp>
        <p:nvSpPr>
          <p:cNvPr id="231" name="TextBox 230"/>
          <p:cNvSpPr txBox="1"/>
          <p:nvPr/>
        </p:nvSpPr>
        <p:spPr>
          <a:xfrm>
            <a:off x="5296355" y="3224013"/>
            <a:ext cx="63122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Previous concert</a:t>
            </a:r>
            <a:endParaRPr lang="en-AU" sz="900" dirty="0"/>
          </a:p>
        </p:txBody>
      </p:sp>
      <p:sp>
        <p:nvSpPr>
          <p:cNvPr id="232" name="TextBox 231"/>
          <p:cNvSpPr txBox="1"/>
          <p:nvPr/>
        </p:nvSpPr>
        <p:spPr>
          <a:xfrm>
            <a:off x="5296355" y="4108003"/>
            <a:ext cx="63122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Previous concert</a:t>
            </a:r>
            <a:endParaRPr lang="en-AU" sz="900" dirty="0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6591658" y="3435300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6583344" y="3024079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6591658" y="2591878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583344" y="2161967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6693149" y="1978776"/>
            <a:ext cx="63122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Previous concert</a:t>
            </a:r>
            <a:endParaRPr lang="en-AU" sz="9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690217" y="2447136"/>
            <a:ext cx="63122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Previous concert</a:t>
            </a:r>
            <a:endParaRPr lang="en-AU" sz="900" dirty="0"/>
          </a:p>
        </p:txBody>
      </p:sp>
      <p:sp>
        <p:nvSpPr>
          <p:cNvPr id="243" name="TextBox 242"/>
          <p:cNvSpPr txBox="1"/>
          <p:nvPr/>
        </p:nvSpPr>
        <p:spPr>
          <a:xfrm>
            <a:off x="6691053" y="2839413"/>
            <a:ext cx="63122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Previous concert</a:t>
            </a:r>
            <a:endParaRPr lang="en-AU" sz="900" dirty="0"/>
          </a:p>
        </p:txBody>
      </p:sp>
      <p:sp>
        <p:nvSpPr>
          <p:cNvPr id="245" name="TextBox 244"/>
          <p:cNvSpPr txBox="1"/>
          <p:nvPr/>
        </p:nvSpPr>
        <p:spPr>
          <a:xfrm>
            <a:off x="6690217" y="3250634"/>
            <a:ext cx="63122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Previous concert</a:t>
            </a:r>
            <a:endParaRPr lang="en-AU" sz="900" dirty="0"/>
          </a:p>
        </p:txBody>
      </p:sp>
      <p:cxnSp>
        <p:nvCxnSpPr>
          <p:cNvPr id="260" name="Straight Connector 259"/>
          <p:cNvCxnSpPr/>
          <p:nvPr/>
        </p:nvCxnSpPr>
        <p:spPr>
          <a:xfrm>
            <a:off x="7878205" y="3499814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7869891" y="3088593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7878205" y="2656392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7869891" y="2226481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7979696" y="2043290"/>
            <a:ext cx="63122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Previous concert</a:t>
            </a:r>
            <a:endParaRPr lang="en-AU" sz="900" dirty="0"/>
          </a:p>
        </p:txBody>
      </p:sp>
      <p:sp>
        <p:nvSpPr>
          <p:cNvPr id="265" name="TextBox 264"/>
          <p:cNvSpPr txBox="1"/>
          <p:nvPr/>
        </p:nvSpPr>
        <p:spPr>
          <a:xfrm>
            <a:off x="7976764" y="2511650"/>
            <a:ext cx="63122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Previous concert</a:t>
            </a:r>
            <a:endParaRPr lang="en-AU" sz="900" dirty="0"/>
          </a:p>
        </p:txBody>
      </p:sp>
      <p:sp>
        <p:nvSpPr>
          <p:cNvPr id="266" name="TextBox 265"/>
          <p:cNvSpPr txBox="1"/>
          <p:nvPr/>
        </p:nvSpPr>
        <p:spPr>
          <a:xfrm>
            <a:off x="7977600" y="2903927"/>
            <a:ext cx="63122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Previous concert</a:t>
            </a:r>
            <a:endParaRPr lang="en-AU" sz="900" dirty="0"/>
          </a:p>
        </p:txBody>
      </p:sp>
      <p:sp>
        <p:nvSpPr>
          <p:cNvPr id="267" name="TextBox 266"/>
          <p:cNvSpPr txBox="1"/>
          <p:nvPr/>
        </p:nvSpPr>
        <p:spPr>
          <a:xfrm>
            <a:off x="7976764" y="3315148"/>
            <a:ext cx="63122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 smtClean="0"/>
              <a:t>Previous concert</a:t>
            </a:r>
            <a:endParaRPr lang="en-AU" sz="9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074771" y="4584183"/>
            <a:ext cx="1282526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/>
              <a:t>Notice AGM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1169845" y="5891579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8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96</Words>
  <Application>Microsoft Office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Mardy</dc:creator>
  <cp:lastModifiedBy>Camelia&amp;David</cp:lastModifiedBy>
  <cp:revision>23</cp:revision>
  <dcterms:created xsi:type="dcterms:W3CDTF">2017-04-06T10:44:33Z</dcterms:created>
  <dcterms:modified xsi:type="dcterms:W3CDTF">2017-05-03T03:16:15Z</dcterms:modified>
</cp:coreProperties>
</file>