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23BD2-4861-4522-9559-02B633827E5C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3BF3-723E-43F4-9A9D-7DCDA03210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10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7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4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94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2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45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4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9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6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01CF-FDE4-41D0-BFD5-262B72080587}" type="datetimeFigureOut">
              <a:rPr lang="en-AU" smtClean="0"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A8F2-CC53-4013-9BB6-9AADB7FDC1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8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440700" y="2501280"/>
            <a:ext cx="1832248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349241" y="3166325"/>
            <a:ext cx="107173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About us</a:t>
            </a:r>
            <a:endParaRPr lang="en-AU" dirty="0"/>
          </a:p>
        </p:txBody>
      </p:sp>
      <p:cxnSp>
        <p:nvCxnSpPr>
          <p:cNvPr id="21" name="Straight Arrow Connector 20"/>
          <p:cNvCxnSpPr>
            <a:endCxn id="91" idx="2"/>
          </p:cNvCxnSpPr>
          <p:nvPr/>
        </p:nvCxnSpPr>
        <p:spPr>
          <a:xfrm flipV="1">
            <a:off x="3344684" y="1837982"/>
            <a:ext cx="1032" cy="658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4560" y="2501280"/>
            <a:ext cx="0" cy="665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52796" y="2526122"/>
            <a:ext cx="0" cy="665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08580" y="2520872"/>
            <a:ext cx="0" cy="6650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04560" y="3535657"/>
            <a:ext cx="0" cy="1776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04560" y="5312087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81608" y="5173587"/>
            <a:ext cx="1097410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Links</a:t>
            </a:r>
            <a:endParaRPr lang="en-AU" sz="12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915798" y="4777916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99593" y="4209536"/>
            <a:ext cx="204415" cy="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5668" y="3969869"/>
            <a:ext cx="116098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About Beach Volleyball</a:t>
            </a:r>
            <a:endParaRPr lang="en-AU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77064" y="4596726"/>
            <a:ext cx="112308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Play</a:t>
            </a:r>
            <a:r>
              <a:rPr lang="en-AU" dirty="0" smtClean="0"/>
              <a:t> </a:t>
            </a:r>
            <a:r>
              <a:rPr lang="en-AU" sz="1200" dirty="0" smtClean="0"/>
              <a:t>guidelines</a:t>
            </a:r>
            <a:endParaRPr lang="en-AU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899593" y="2501280"/>
            <a:ext cx="3853203" cy="195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06250" y="4390875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48346" y="4221357"/>
            <a:ext cx="107173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Sign Up Form</a:t>
            </a:r>
            <a:endParaRPr lang="en-AU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805344" y="3401999"/>
            <a:ext cx="0" cy="9888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72948" y="3191167"/>
            <a:ext cx="107173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Sign Up</a:t>
            </a:r>
            <a:endParaRPr lang="en-AU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752796" y="3068960"/>
            <a:ext cx="0" cy="1290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752796" y="4359856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74187" y="4105452"/>
            <a:ext cx="107173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Contact Information</a:t>
            </a:r>
            <a:endParaRPr lang="en-A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4111533" y="3191167"/>
            <a:ext cx="128252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Contact Us</a:t>
            </a:r>
            <a:endParaRPr lang="en-AU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359000" y="145577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1"/>
          <p:cNvSpPr txBox="1">
            <a:spLocks/>
          </p:cNvSpPr>
          <p:nvPr/>
        </p:nvSpPr>
        <p:spPr>
          <a:xfrm>
            <a:off x="827584" y="1052736"/>
            <a:ext cx="5036263" cy="78524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HOME</a:t>
            </a:r>
            <a:endParaRPr lang="en-AU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6519240" y="1455778"/>
            <a:ext cx="0" cy="25302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519240" y="1884148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519240" y="2532220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19240" y="3315897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19240" y="3969756"/>
            <a:ext cx="720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08665" y="1699482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Welcome Section</a:t>
            </a:r>
            <a:endParaRPr lang="en-A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042680" y="3847544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048008" y="3142956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AU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023450" y="2356883"/>
            <a:ext cx="128252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Announcements</a:t>
            </a:r>
            <a:endParaRPr lang="en-AU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38116" y="308425"/>
            <a:ext cx="3440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u="sng" dirty="0" smtClean="0"/>
              <a:t>Barrier Reef Orchestra</a:t>
            </a:r>
            <a:endParaRPr lang="en-AU" sz="2200" u="sng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752796" y="4359856"/>
            <a:ext cx="0" cy="12908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52796" y="5650752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52796" y="4966057"/>
            <a:ext cx="2478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9643" y="4735224"/>
            <a:ext cx="107173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Member sign Up</a:t>
            </a:r>
            <a:endParaRPr lang="en-A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49643" y="5408368"/>
            <a:ext cx="1071736" cy="2769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smtClean="0"/>
              <a:t>Sponsor Page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97680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Mardy</dc:creator>
  <cp:lastModifiedBy>David Plummer</cp:lastModifiedBy>
  <cp:revision>10</cp:revision>
  <dcterms:created xsi:type="dcterms:W3CDTF">2017-04-06T10:44:33Z</dcterms:created>
  <dcterms:modified xsi:type="dcterms:W3CDTF">2017-04-26T03:11:28Z</dcterms:modified>
</cp:coreProperties>
</file>