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B08"/>
    <a:srgbClr val="9B4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3"/>
    <p:restoredTop sz="94714"/>
  </p:normalViewPr>
  <p:slideViewPr>
    <p:cSldViewPr snapToGrid="0" snapToObjects="1">
      <p:cViewPr varScale="1">
        <p:scale>
          <a:sx n="115" d="100"/>
          <a:sy n="115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7DF0-4839-6F4F-91C6-46A005FA3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91E24-3BE4-D740-BFB5-DD3337067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8F7B-F54F-5F42-BB3C-886CFD34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57E-35CD-7C45-86BD-DAA56080BF9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3B31F-9EEB-2449-A682-8A2168CA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4271-219F-2F4B-BCE2-4F53D115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2140-AF35-5A4E-950A-9065A294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35D3-3A2A-3A45-84F5-CFA4C9D2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09508-D37E-CE42-B7F8-D264266EC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EDA08-493A-404D-816E-CA7EBDBE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57E-35CD-7C45-86BD-DAA56080BF9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6BB3-0102-5443-9D7B-BDE1FDF3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32AE-CFA7-0946-80B8-5F3AB9F8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2140-AF35-5A4E-950A-9065A294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8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8A1AF-7348-5947-BD06-331D539E3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171B8-2EA7-7C44-A4AA-51D6596A0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5A47-B3B9-B141-85E9-BD88A767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57E-35CD-7C45-86BD-DAA56080BF9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47015-40CB-C041-B574-2F7B431F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E6E95-5266-8646-9BDB-2A1F94E6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2140-AF35-5A4E-950A-9065A294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E08B-825A-D240-841B-3EFDFBB2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EEB6-FD99-9249-84D3-B29A66863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0D6E-B13F-334A-A319-2F3B8585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57E-35CD-7C45-86BD-DAA56080BF9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6FCBA-5F4F-0045-8740-FB0EA740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7CBFF-016E-1644-86F0-75D011FD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2140-AF35-5A4E-950A-9065A294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695F-F9F5-B142-AB20-180C2B31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73E4-D6EA-504E-8D57-96479FDC3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62092-02CE-BE41-91A0-4C5FA374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57E-35CD-7C45-86BD-DAA56080BF9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19C2-2FA3-2A4D-984D-C8D5BD5C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C19F-4C7A-6B46-8601-FD1B57DA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2140-AF35-5A4E-950A-9065A294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CBF6-5636-BF42-A5A6-7DE3099A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E99D4-F522-9F45-AEDD-F9686C7CC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55B4C-AC81-CC49-A9EA-20C80611F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C3A1A-B4D8-1E4F-BA4A-B73A8E2E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57E-35CD-7C45-86BD-DAA56080BF9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F0081-1DC1-744C-9A10-DF821B0D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9E3BD-1057-8544-9FF6-14EE9839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2140-AF35-5A4E-950A-9065A294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B366-C549-C84A-ABDF-F9D033F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B70E0-9827-EB4F-944D-D315A0479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39B80-F4B9-B544-A3DB-DF20DC586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8DFEB-10DE-C84F-8963-8A8D69D19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FCE59-5E30-504E-AED7-9B9493418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AAC31-914A-0941-A41D-0FABB882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57E-35CD-7C45-86BD-DAA56080BF9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01C66-9DF2-844F-823B-EFC5E1F9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83EF6-0AC8-DC41-87AB-005C4434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2140-AF35-5A4E-950A-9065A294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3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41C5-580D-E94C-ABAD-26C3600B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CFC77-EAAE-9F47-BFE5-F32270DC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57E-35CD-7C45-86BD-DAA56080BF9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F1759-E5DC-DF40-984D-6672B04D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7DEEB-5D9C-3E44-8B93-5FC88E55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2140-AF35-5A4E-950A-9065A294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19738-42F1-6F4C-A34D-A4E5352C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57E-35CD-7C45-86BD-DAA56080BF9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08958-EA01-0146-9AB0-F1D571F4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25F9B-65C3-3A4E-B137-EC384461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2140-AF35-5A4E-950A-9065A294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2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2F10-462D-FF43-9AEB-262440C3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4506-D6D8-F741-9C1C-00C9914A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37CF4-80C1-F545-949F-5BB1F7239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C7B1D-C24C-FD44-9271-F4D6ED84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57E-35CD-7C45-86BD-DAA56080BF9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8C9C-6D8D-D34A-8B7B-E479FBC4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B0B40-3D04-5B4F-8C5D-382BDB18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2140-AF35-5A4E-950A-9065A294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6F93-2AD6-014F-B51F-B7EB08A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6DC1A-3690-C542-9BDD-32D3AD714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45933-321A-9046-AD50-419DA2CCB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BFC2-6094-5247-BDD6-A1CF51F2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057E-35CD-7C45-86BD-DAA56080BF9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415D3-0AFD-3440-ABD8-84429B3C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A7031-B827-4045-A550-DB8F5239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42140-AF35-5A4E-950A-9065A294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6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234E3-45DD-CB46-BCDF-A98EC468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9CE28-F601-C643-BA3B-5538CDE1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DF446-903C-A346-A659-CE501802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057E-35CD-7C45-86BD-DAA56080BF9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E8B7-98CF-5B4E-AC49-D4E3879DF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81D64-7D39-3049-B502-E9978FE4D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42140-AF35-5A4E-950A-9065A294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700F931-03EF-5040-9CAB-1E824825FFC2}"/>
              </a:ext>
            </a:extLst>
          </p:cNvPr>
          <p:cNvSpPr/>
          <p:nvPr/>
        </p:nvSpPr>
        <p:spPr>
          <a:xfrm>
            <a:off x="3988472" y="91126"/>
            <a:ext cx="3352158" cy="39309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Application: main</a:t>
            </a:r>
          </a:p>
        </p:txBody>
      </p:sp>
      <p:sp>
        <p:nvSpPr>
          <p:cNvPr id="61" name="Curved Down Arrow 60">
            <a:extLst>
              <a:ext uri="{FF2B5EF4-FFF2-40B4-BE49-F238E27FC236}">
                <a16:creationId xmlns:a16="http://schemas.microsoft.com/office/drawing/2014/main" id="{6B30C10C-A37B-D643-9A1D-95AA288E7301}"/>
              </a:ext>
            </a:extLst>
          </p:cNvPr>
          <p:cNvSpPr/>
          <p:nvPr/>
        </p:nvSpPr>
        <p:spPr>
          <a:xfrm rot="8933430">
            <a:off x="4437225" y="3106170"/>
            <a:ext cx="1361878" cy="852035"/>
          </a:xfrm>
          <a:prstGeom prst="curvedDownArrow">
            <a:avLst>
              <a:gd name="adj1" fmla="val 25000"/>
              <a:gd name="adj2" fmla="val 74819"/>
              <a:gd name="adj3" fmla="val 35699"/>
            </a:avLst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C2A521-B45D-734B-AB4E-B933C470F325}"/>
              </a:ext>
            </a:extLst>
          </p:cNvPr>
          <p:cNvSpPr/>
          <p:nvPr/>
        </p:nvSpPr>
        <p:spPr>
          <a:xfrm>
            <a:off x="4098476" y="1363863"/>
            <a:ext cx="3267522" cy="1961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Application: simulation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4FC9B-83D4-884F-9928-4E6C57EBBEB8}"/>
              </a:ext>
            </a:extLst>
          </p:cNvPr>
          <p:cNvSpPr/>
          <p:nvPr/>
        </p:nvSpPr>
        <p:spPr>
          <a:xfrm>
            <a:off x="8260729" y="91125"/>
            <a:ext cx="3775676" cy="46846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RAJA: forall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108CA-C54C-F546-BD41-30391AAE4DC2}"/>
              </a:ext>
            </a:extLst>
          </p:cNvPr>
          <p:cNvSpPr/>
          <p:nvPr/>
        </p:nvSpPr>
        <p:spPr>
          <a:xfrm>
            <a:off x="8358214" y="456422"/>
            <a:ext cx="3700159" cy="41991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Apollo: 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forall_impl</a:t>
            </a:r>
            <a:endParaRPr lang="en-US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2F909-88EC-814E-9625-1E87711572ED}"/>
              </a:ext>
            </a:extLst>
          </p:cNvPr>
          <p:cNvSpPr/>
          <p:nvPr/>
        </p:nvSpPr>
        <p:spPr>
          <a:xfrm>
            <a:off x="8429195" y="1942228"/>
            <a:ext cx="3645174" cy="290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Apollo: region-&gt;getPolicyIndex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C8D76-CC0B-E443-8FD1-5F234B43C1CC}"/>
              </a:ext>
            </a:extLst>
          </p:cNvPr>
          <p:cNvSpPr/>
          <p:nvPr/>
        </p:nvSpPr>
        <p:spPr>
          <a:xfrm>
            <a:off x="8429195" y="1553397"/>
            <a:ext cx="3645174" cy="29018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Apollo: region-&gt;begin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0FEB4-ED6C-544F-81D9-674A2B6421AF}"/>
              </a:ext>
            </a:extLst>
          </p:cNvPr>
          <p:cNvSpPr/>
          <p:nvPr/>
        </p:nvSpPr>
        <p:spPr>
          <a:xfrm>
            <a:off x="8429195" y="4256403"/>
            <a:ext cx="3645174" cy="28705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Apollo: region-&gt;end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53970-FC39-9849-A52C-FC88D56822E2}"/>
              </a:ext>
            </a:extLst>
          </p:cNvPr>
          <p:cNvSpPr/>
          <p:nvPr/>
        </p:nvSpPr>
        <p:spPr>
          <a:xfrm>
            <a:off x="8429195" y="2314349"/>
            <a:ext cx="3645174" cy="1860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Apollo: apolloPolicySwitcher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F2E4B-CA76-3F4A-AB4C-2E59B8B9A075}"/>
              </a:ext>
            </a:extLst>
          </p:cNvPr>
          <p:cNvSpPr/>
          <p:nvPr/>
        </p:nvSpPr>
        <p:spPr>
          <a:xfrm>
            <a:off x="8539842" y="2719357"/>
            <a:ext cx="3559464" cy="1348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Application:</a:t>
            </a:r>
            <a:b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8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{loop body}</a:t>
            </a:r>
            <a:endParaRPr lang="en-US" sz="1600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EC06F4-06E4-0B4E-BB4C-1F9032B69596}"/>
              </a:ext>
            </a:extLst>
          </p:cNvPr>
          <p:cNvSpPr/>
          <p:nvPr/>
        </p:nvSpPr>
        <p:spPr>
          <a:xfrm>
            <a:off x="4198103" y="2875527"/>
            <a:ext cx="3213508" cy="3444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Apollo: 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flushAllRegions</a:t>
            </a:r>
            <a:endParaRPr lang="en-US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31DE05-AD04-7F4C-94BC-5FB0CAA59E06}"/>
              </a:ext>
            </a:extLst>
          </p:cNvPr>
          <p:cNvSpPr/>
          <p:nvPr/>
        </p:nvSpPr>
        <p:spPr>
          <a:xfrm>
            <a:off x="4098479" y="442608"/>
            <a:ext cx="3267517" cy="362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Apollo: 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endParaRPr lang="en-US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526729-FEA2-FC41-A336-A2E80B6A311D}"/>
              </a:ext>
            </a:extLst>
          </p:cNvPr>
          <p:cNvSpPr/>
          <p:nvPr/>
        </p:nvSpPr>
        <p:spPr>
          <a:xfrm>
            <a:off x="4194727" y="1770699"/>
            <a:ext cx="3196963" cy="33474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RAJA: forall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DA46E7-62FB-4E46-AA97-443A3536EC17}"/>
              </a:ext>
            </a:extLst>
          </p:cNvPr>
          <p:cNvSpPr/>
          <p:nvPr/>
        </p:nvSpPr>
        <p:spPr>
          <a:xfrm>
            <a:off x="4194727" y="2216223"/>
            <a:ext cx="3196963" cy="5518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RAJA: forall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37C725-800D-D24B-87B0-8452D2119A9D}"/>
              </a:ext>
            </a:extLst>
          </p:cNvPr>
          <p:cNvSpPr/>
          <p:nvPr/>
        </p:nvSpPr>
        <p:spPr>
          <a:xfrm>
            <a:off x="4463536" y="916897"/>
            <a:ext cx="2902460" cy="33949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Apollo: 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feedback_handler</a:t>
            </a:r>
            <a:endParaRPr lang="en-US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A82C721-41A2-544A-96E0-647A12C36193}"/>
              </a:ext>
            </a:extLst>
          </p:cNvPr>
          <p:cNvSpPr/>
          <p:nvPr/>
        </p:nvSpPr>
        <p:spPr>
          <a:xfrm>
            <a:off x="8543547" y="837499"/>
            <a:ext cx="2912055" cy="5545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region (object)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88B2D8C-36F7-3F41-A9E0-54F56971A23B}"/>
              </a:ext>
            </a:extLst>
          </p:cNvPr>
          <p:cNvSpPr/>
          <p:nvPr/>
        </p:nvSpPr>
        <p:spPr>
          <a:xfrm>
            <a:off x="1246908" y="599440"/>
            <a:ext cx="1195321" cy="9539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FEB5CC-1158-9F4E-9AB6-04A5166A9862}"/>
              </a:ext>
            </a:extLst>
          </p:cNvPr>
          <p:cNvSpPr txBox="1"/>
          <p:nvPr/>
        </p:nvSpPr>
        <p:spPr>
          <a:xfrm>
            <a:off x="5664551" y="3429939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2AAD853-FB73-4844-8564-27FA6FFC5F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42230" y="599441"/>
            <a:ext cx="1656249" cy="209905"/>
          </a:xfrm>
          <a:prstGeom prst="bentConnector3">
            <a:avLst>
              <a:gd name="adj1" fmla="val 4709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853B8D-70E8-7C4E-B74B-CC155D15592B}"/>
              </a:ext>
            </a:extLst>
          </p:cNvPr>
          <p:cNvCxnSpPr>
            <a:cxnSpLocks/>
          </p:cNvCxnSpPr>
          <p:nvPr/>
        </p:nvCxnSpPr>
        <p:spPr>
          <a:xfrm rot="10800000">
            <a:off x="2442514" y="1363863"/>
            <a:ext cx="1747614" cy="172206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58D193E-B55B-174F-BE85-F86E070B3AA0}"/>
              </a:ext>
            </a:extLst>
          </p:cNvPr>
          <p:cNvCxnSpPr>
            <a:cxnSpLocks/>
          </p:cNvCxnSpPr>
          <p:nvPr/>
        </p:nvCxnSpPr>
        <p:spPr>
          <a:xfrm>
            <a:off x="2442230" y="1104020"/>
            <a:ext cx="2021306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>
            <a:extLst>
              <a:ext uri="{FF2B5EF4-FFF2-40B4-BE49-F238E27FC236}">
                <a16:creationId xmlns:a16="http://schemas.microsoft.com/office/drawing/2014/main" id="{F9E39C10-AAB4-D546-B53C-2C539264F122}"/>
              </a:ext>
            </a:extLst>
          </p:cNvPr>
          <p:cNvSpPr/>
          <p:nvPr/>
        </p:nvSpPr>
        <p:spPr>
          <a:xfrm>
            <a:off x="7392366" y="100243"/>
            <a:ext cx="866273" cy="4675525"/>
          </a:xfrm>
          <a:custGeom>
            <a:avLst/>
            <a:gdLst>
              <a:gd name="connsiteX0" fmla="*/ 0 w 866273"/>
              <a:gd name="connsiteY0" fmla="*/ 2117558 h 4709503"/>
              <a:gd name="connsiteX1" fmla="*/ 866273 w 866273"/>
              <a:gd name="connsiteY1" fmla="*/ 0 h 4709503"/>
              <a:gd name="connsiteX2" fmla="*/ 866273 w 866273"/>
              <a:gd name="connsiteY2" fmla="*/ 4709503 h 4709503"/>
              <a:gd name="connsiteX3" fmla="*/ 6875 w 866273"/>
              <a:gd name="connsiteY3" fmla="*/ 2681323 h 4709503"/>
              <a:gd name="connsiteX4" fmla="*/ 0 w 866273"/>
              <a:gd name="connsiteY4" fmla="*/ 2117558 h 470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273" h="4709503">
                <a:moveTo>
                  <a:pt x="0" y="2117558"/>
                </a:moveTo>
                <a:lnTo>
                  <a:pt x="866273" y="0"/>
                </a:lnTo>
                <a:lnTo>
                  <a:pt x="866273" y="4709503"/>
                </a:lnTo>
                <a:lnTo>
                  <a:pt x="6875" y="2681323"/>
                </a:lnTo>
                <a:cubicBezTo>
                  <a:pt x="4583" y="2502568"/>
                  <a:pt x="2292" y="2323813"/>
                  <a:pt x="0" y="2117558"/>
                </a:cubicBezTo>
                <a:close/>
              </a:path>
            </a:pathLst>
          </a:custGeom>
          <a:solidFill>
            <a:srgbClr val="612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B8A9D58-D898-224E-901E-EA8D3A9AD44A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7365996" y="1104020"/>
            <a:ext cx="1271331" cy="1719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B20C349-3F66-FE4F-A870-5C881BC483FD}"/>
              </a:ext>
            </a:extLst>
          </p:cNvPr>
          <p:cNvSpPr/>
          <p:nvPr/>
        </p:nvSpPr>
        <p:spPr>
          <a:xfrm>
            <a:off x="64649" y="4234417"/>
            <a:ext cx="3324386" cy="25580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Apollo: controller</a:t>
            </a:r>
          </a:p>
          <a:p>
            <a:endParaRPr lang="en-US" sz="1400" b="1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887C7A-CDEF-D84E-9C2A-66A9C980DEF0}"/>
              </a:ext>
            </a:extLst>
          </p:cNvPr>
          <p:cNvSpPr/>
          <p:nvPr/>
        </p:nvSpPr>
        <p:spPr>
          <a:xfrm>
            <a:off x="8637327" y="932505"/>
            <a:ext cx="920099" cy="3774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9057D50-3E26-5646-B9E5-AD4C6F0A1717}"/>
              </a:ext>
            </a:extLst>
          </p:cNvPr>
          <p:cNvCxnSpPr>
            <a:cxnSpLocks/>
          </p:cNvCxnSpPr>
          <p:nvPr/>
        </p:nvCxnSpPr>
        <p:spPr>
          <a:xfrm flipV="1">
            <a:off x="2184964" y="1553397"/>
            <a:ext cx="0" cy="209780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FEC1E225-CEDA-3A4B-B783-419D2A2B5E5F}"/>
              </a:ext>
            </a:extLst>
          </p:cNvPr>
          <p:cNvSpPr/>
          <p:nvPr/>
        </p:nvSpPr>
        <p:spPr>
          <a:xfrm>
            <a:off x="11819968" y="2004916"/>
            <a:ext cx="178203" cy="172201"/>
          </a:xfrm>
          <a:prstGeom prst="ellipse">
            <a:avLst/>
          </a:prstGeom>
          <a:solidFill>
            <a:schemeClr val="accent4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317C48A4-1FD8-A947-ACE3-06114D017C94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848442" y="1076419"/>
            <a:ext cx="398467" cy="315799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C0B1AA-BFA2-7249-B01E-48C02B04AA32}"/>
              </a:ext>
            </a:extLst>
          </p:cNvPr>
          <p:cNvCxnSpPr/>
          <p:nvPr/>
        </p:nvCxnSpPr>
        <p:spPr>
          <a:xfrm>
            <a:off x="2146600" y="3651206"/>
            <a:ext cx="154936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8C1D7B-BFC0-614F-A9B9-FD4E9220E3A2}"/>
              </a:ext>
            </a:extLst>
          </p:cNvPr>
          <p:cNvCxnSpPr>
            <a:cxnSpLocks/>
          </p:cNvCxnSpPr>
          <p:nvPr/>
        </p:nvCxnSpPr>
        <p:spPr>
          <a:xfrm>
            <a:off x="3695969" y="3612842"/>
            <a:ext cx="0" cy="285717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1A33068-5868-F94B-89AD-AB2CC50A850E}"/>
              </a:ext>
            </a:extLst>
          </p:cNvPr>
          <p:cNvSpPr/>
          <p:nvPr/>
        </p:nvSpPr>
        <p:spPr>
          <a:xfrm>
            <a:off x="172658" y="6243931"/>
            <a:ext cx="3230810" cy="3774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Apollo: generate model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3DEAAF-C94C-F644-AC02-74985BA9F7EB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403468" y="6432641"/>
            <a:ext cx="292501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B14FC5-2D13-9944-8335-EDBB6888F612}"/>
              </a:ext>
            </a:extLst>
          </p:cNvPr>
          <p:cNvSpPr/>
          <p:nvPr/>
        </p:nvSpPr>
        <p:spPr>
          <a:xfrm>
            <a:off x="593387" y="408562"/>
            <a:ext cx="2354094" cy="671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616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72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Chad Daniel</dc:creator>
  <cp:lastModifiedBy>Wood, Chad Daniel</cp:lastModifiedBy>
  <cp:revision>23</cp:revision>
  <dcterms:created xsi:type="dcterms:W3CDTF">2020-02-13T18:32:52Z</dcterms:created>
  <dcterms:modified xsi:type="dcterms:W3CDTF">2020-02-22T01:25:23Z</dcterms:modified>
</cp:coreProperties>
</file>