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2" r:id="rId1"/>
    <p:sldMasterId id="2147483752" r:id="rId2"/>
    <p:sldMasterId id="2147483759" r:id="rId3"/>
  </p:sldMasterIdLst>
  <p:notesMasterIdLst>
    <p:notesMasterId r:id="rId34"/>
  </p:notesMasterIdLst>
  <p:sldIdLst>
    <p:sldId id="304" r:id="rId4"/>
    <p:sldId id="306" r:id="rId5"/>
    <p:sldId id="273" r:id="rId6"/>
    <p:sldId id="271" r:id="rId7"/>
    <p:sldId id="272" r:id="rId8"/>
    <p:sldId id="259" r:id="rId9"/>
    <p:sldId id="260" r:id="rId10"/>
    <p:sldId id="263" r:id="rId11"/>
    <p:sldId id="262" r:id="rId12"/>
    <p:sldId id="269" r:id="rId13"/>
    <p:sldId id="288" r:id="rId14"/>
    <p:sldId id="264" r:id="rId15"/>
    <p:sldId id="289" r:id="rId16"/>
    <p:sldId id="266" r:id="rId17"/>
    <p:sldId id="26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287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5B5FD55-283F-43FA-B4A0-0A33EA4715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71" autoAdjust="0"/>
  </p:normalViewPr>
  <p:slideViewPr>
    <p:cSldViewPr>
      <p:cViewPr>
        <p:scale>
          <a:sx n="60" d="100"/>
          <a:sy n="60" d="100"/>
        </p:scale>
        <p:origin x="-39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6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BBF2B3-8DD7-49F5-8C9E-A82D3F8D7D00}" type="doc">
      <dgm:prSet loTypeId="urn:microsoft.com/office/officeart/2005/8/layout/vList2" loCatId="list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s-VE"/>
        </a:p>
      </dgm:t>
    </dgm:pt>
    <dgm:pt modelId="{AAAC7CCE-624C-40DC-9681-48AAB54367B1}">
      <dgm:prSet/>
      <dgm:spPr/>
      <dgm:t>
        <a:bodyPr/>
        <a:lstStyle/>
        <a:p>
          <a:pPr rtl="0"/>
          <a:r>
            <a:rPr lang="es-ES" b="0" i="0" baseline="0" dirty="0" err="1" smtClean="0">
              <a:latin typeface="Arial Rounded MT Bold" pitchFamily="34" charset="0"/>
            </a:rPr>
            <a:t>Nuliparidad</a:t>
          </a:r>
          <a:endParaRPr lang="es-VE" dirty="0">
            <a:latin typeface="Arial Rounded MT Bold" pitchFamily="34" charset="0"/>
          </a:endParaRPr>
        </a:p>
      </dgm:t>
    </dgm:pt>
    <dgm:pt modelId="{F865B7A7-9F1F-4847-8B11-FDE6FE3508C5}" type="parTrans" cxnId="{4BF3EFCD-8E41-47D6-ACE7-0B95D2AAE089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1E6668CA-EC6F-482D-9602-0D6110BA0E41}" type="sibTrans" cxnId="{4BF3EFCD-8E41-47D6-ACE7-0B95D2AAE089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88CAE3DC-ACDC-4D2D-84D2-78809CA78ED7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Obesidad</a:t>
          </a:r>
          <a:endParaRPr lang="es-VE">
            <a:latin typeface="Arial Rounded MT Bold" pitchFamily="34" charset="0"/>
          </a:endParaRPr>
        </a:p>
      </dgm:t>
    </dgm:pt>
    <dgm:pt modelId="{6E89DDA5-705D-4861-817F-A43ABEB6A3C4}" type="parTrans" cxnId="{6F5C168E-8E0C-4233-BDE7-D8637FABE35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EC53EC44-078F-4795-990E-CE6275904A98}" type="sibTrans" cxnId="{6F5C168E-8E0C-4233-BDE7-D8637FABE35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FE66A451-AACF-489B-B6CC-D35D24E77726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Antecedentes familiares de preeclampsia-eclampsia</a:t>
          </a:r>
          <a:endParaRPr lang="es-VE">
            <a:latin typeface="Arial Rounded MT Bold" pitchFamily="34" charset="0"/>
          </a:endParaRPr>
        </a:p>
      </dgm:t>
    </dgm:pt>
    <dgm:pt modelId="{7BDB92C6-41BA-49FC-AF5A-4EF62452CDA0}" type="parTrans" cxnId="{1E3888FB-7490-461D-A13E-273738759658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B0146E67-275D-4087-93FE-5FE563C88BCF}" type="sibTrans" cxnId="{1E3888FB-7490-461D-A13E-273738759658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712A7D7D-2093-45B7-B3BC-66B69A506ACE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Preeclampsia en una gestación previa</a:t>
          </a:r>
          <a:endParaRPr lang="es-VE">
            <a:latin typeface="Arial Rounded MT Bold" pitchFamily="34" charset="0"/>
          </a:endParaRPr>
        </a:p>
      </dgm:t>
    </dgm:pt>
    <dgm:pt modelId="{7DB43E43-5E7D-4F5F-B9B1-7F3D45BACA13}" type="parTrans" cxnId="{56503703-F4DA-4D07-91F2-3249262B3FB4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722F73E3-8E3E-4FEE-8630-7AC8A8CF4960}" type="sibTrans" cxnId="{56503703-F4DA-4D07-91F2-3249262B3FB4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671B4252-15B2-41ED-8818-03FC453F57F1}">
      <dgm:prSet/>
      <dgm:spPr/>
      <dgm:t>
        <a:bodyPr/>
        <a:lstStyle/>
        <a:p>
          <a:pPr rtl="0"/>
          <a:r>
            <a:rPr lang="es-ES" b="0" i="0" baseline="0" dirty="0" smtClean="0">
              <a:latin typeface="Arial Rounded MT Bold" pitchFamily="34" charset="0"/>
            </a:rPr>
            <a:t>Hipertensión crónica</a:t>
          </a:r>
          <a:endParaRPr lang="es-VE" dirty="0">
            <a:latin typeface="Arial Rounded MT Bold" pitchFamily="34" charset="0"/>
          </a:endParaRPr>
        </a:p>
      </dgm:t>
    </dgm:pt>
    <dgm:pt modelId="{2F5C5FF8-FEF1-4C27-BED5-F8D163F2843B}" type="parTrans" cxnId="{C3A4D407-3330-47E6-85FB-78790191C64E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B1B1D72F-38F7-4989-B8B4-948DA33FBC2D}" type="sibTrans" cxnId="{C3A4D407-3330-47E6-85FB-78790191C64E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07AE4E50-782E-4DA9-B661-8EEB307584B7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Enfermedad renal crónica</a:t>
          </a:r>
          <a:endParaRPr lang="es-VE">
            <a:latin typeface="Arial Rounded MT Bold" pitchFamily="34" charset="0"/>
          </a:endParaRPr>
        </a:p>
      </dgm:t>
    </dgm:pt>
    <dgm:pt modelId="{12A7A1BA-49B8-46ED-A598-70984144F587}" type="parTrans" cxnId="{1DB29D34-2A15-4702-AA96-C03E6DF43348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57A46E26-85A1-4A01-A3DE-085D2655F261}" type="sibTrans" cxnId="{1DB29D34-2A15-4702-AA96-C03E6DF43348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B99A8746-93DE-4AB7-8029-18C6312FB4FB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Diabetes mellitus pregestacional</a:t>
          </a:r>
          <a:endParaRPr lang="es-VE">
            <a:latin typeface="Arial Rounded MT Bold" pitchFamily="34" charset="0"/>
          </a:endParaRPr>
        </a:p>
      </dgm:t>
    </dgm:pt>
    <dgm:pt modelId="{A89B22ED-79FF-4AFC-BE03-623C12274415}" type="parTrans" cxnId="{0C9A8596-BC9A-4DC3-B7E7-232E5D29B6AB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182A9C83-D69B-47E4-AB6E-0E220A828823}" type="sibTrans" cxnId="{0C9A8596-BC9A-4DC3-B7E7-232E5D29B6AB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D2B1F45F-FC8B-475C-8D5D-D1082BBF7438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Gestación múltiple</a:t>
          </a:r>
          <a:endParaRPr lang="es-VE">
            <a:latin typeface="Arial Rounded MT Bold" pitchFamily="34" charset="0"/>
          </a:endParaRPr>
        </a:p>
      </dgm:t>
    </dgm:pt>
    <dgm:pt modelId="{458C68D0-169F-45DE-BF26-FA6B47253B74}" type="parTrans" cxnId="{9C15D6BD-2661-4D8F-A4F2-A1C911FB464C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FBD11E5D-94A4-47F6-94B7-8A0275F65BD1}" type="sibTrans" cxnId="{9C15D6BD-2661-4D8F-A4F2-A1C911FB464C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4DEE0B48-CA05-47E6-B229-F159C7FCA5BC}">
      <dgm:prSet/>
      <dgm:spPr/>
      <dgm:t>
        <a:bodyPr/>
        <a:lstStyle/>
        <a:p>
          <a:pPr rtl="0"/>
          <a:r>
            <a:rPr lang="es-ES" b="0" i="0" baseline="0" dirty="0" smtClean="0">
              <a:latin typeface="Arial Rounded MT Bold" pitchFamily="34" charset="0"/>
            </a:rPr>
            <a:t>Edad &gt;35 años</a:t>
          </a:r>
          <a:endParaRPr lang="es-VE" dirty="0">
            <a:latin typeface="Arial Rounded MT Bold" pitchFamily="34" charset="0"/>
          </a:endParaRPr>
        </a:p>
      </dgm:t>
    </dgm:pt>
    <dgm:pt modelId="{A75A1BCD-397F-42E2-8FD1-AF8DAF9A23A8}" type="parTrans" cxnId="{FA45E9A2-5CFC-472A-84E3-6D3980F45A7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990116CA-DB77-43C3-AEAF-D3701162921F}" type="sibTrans" cxnId="{FA45E9A2-5CFC-472A-84E3-6D3980F45A7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6373DB2B-2E5B-4D01-A90B-C901659CE3CE}">
      <dgm:prSet/>
      <dgm:spPr/>
      <dgm:t>
        <a:bodyPr/>
        <a:lstStyle/>
        <a:p>
          <a:pPr rtl="0"/>
          <a:r>
            <a:rPr lang="es-ES" b="0" i="0" baseline="0" smtClean="0">
              <a:latin typeface="Arial Rounded MT Bold" pitchFamily="34" charset="0"/>
            </a:rPr>
            <a:t>Presencia de trombofilias</a:t>
          </a:r>
          <a:endParaRPr lang="es-VE">
            <a:latin typeface="Arial Rounded MT Bold" pitchFamily="34" charset="0"/>
          </a:endParaRPr>
        </a:p>
      </dgm:t>
    </dgm:pt>
    <dgm:pt modelId="{9BD84F53-6967-4005-9F77-F087B32EFD3D}" type="parTrans" cxnId="{EB71C8AC-B315-4D4F-AA97-52C21DFA819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EFDB2D5A-C79E-4C93-9200-32F4D216A469}" type="sibTrans" cxnId="{EB71C8AC-B315-4D4F-AA97-52C21DFA8190}">
      <dgm:prSet/>
      <dgm:spPr/>
      <dgm:t>
        <a:bodyPr/>
        <a:lstStyle/>
        <a:p>
          <a:endParaRPr lang="es-VE">
            <a:latin typeface="Arial Rounded MT Bold" pitchFamily="34" charset="0"/>
          </a:endParaRPr>
        </a:p>
      </dgm:t>
    </dgm:pt>
    <dgm:pt modelId="{7E717CA5-A9DB-495C-B133-D359AC0B7F6B}" type="pres">
      <dgm:prSet presAssocID="{F6BBF2B3-8DD7-49F5-8C9E-A82D3F8D7D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C6EAAB81-1C2A-4CEE-9A53-E483602C276B}" type="pres">
      <dgm:prSet presAssocID="{AAAC7CCE-624C-40DC-9681-48AAB54367B1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EFF0CC5-F216-43FB-B463-CBAEB419E334}" type="pres">
      <dgm:prSet presAssocID="{1E6668CA-EC6F-482D-9602-0D6110BA0E41}" presName="spacer" presStyleCnt="0"/>
      <dgm:spPr/>
    </dgm:pt>
    <dgm:pt modelId="{CE252DBD-779F-4F65-8FDF-EE43F134202B}" type="pres">
      <dgm:prSet presAssocID="{88CAE3DC-ACDC-4D2D-84D2-78809CA78ED7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E0926A5-2AA8-41C1-9322-06F40F460558}" type="pres">
      <dgm:prSet presAssocID="{EC53EC44-078F-4795-990E-CE6275904A98}" presName="spacer" presStyleCnt="0"/>
      <dgm:spPr/>
    </dgm:pt>
    <dgm:pt modelId="{F8A26265-CA1B-48C2-9B18-DC48A0B8F144}" type="pres">
      <dgm:prSet presAssocID="{FE66A451-AACF-489B-B6CC-D35D24E77726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1B277988-2E39-442D-94A9-3882E8C3CD49}" type="pres">
      <dgm:prSet presAssocID="{B0146E67-275D-4087-93FE-5FE563C88BCF}" presName="spacer" presStyleCnt="0"/>
      <dgm:spPr/>
    </dgm:pt>
    <dgm:pt modelId="{875D40F7-9D9E-4084-B47C-4DD9E590C2F1}" type="pres">
      <dgm:prSet presAssocID="{712A7D7D-2093-45B7-B3BC-66B69A506ACE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E3E64BF-3229-4E46-B9F5-D123719F7DE9}" type="pres">
      <dgm:prSet presAssocID="{722F73E3-8E3E-4FEE-8630-7AC8A8CF4960}" presName="spacer" presStyleCnt="0"/>
      <dgm:spPr/>
    </dgm:pt>
    <dgm:pt modelId="{A9004AC1-D751-4E85-9B7F-CA2B4474081E}" type="pres">
      <dgm:prSet presAssocID="{671B4252-15B2-41ED-8818-03FC453F57F1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C59D67B-4385-4D62-82F2-08C53EC2929D}" type="pres">
      <dgm:prSet presAssocID="{B1B1D72F-38F7-4989-B8B4-948DA33FBC2D}" presName="spacer" presStyleCnt="0"/>
      <dgm:spPr/>
    </dgm:pt>
    <dgm:pt modelId="{69EF8550-E070-48C7-A659-E94C77AD41AC}" type="pres">
      <dgm:prSet presAssocID="{07AE4E50-782E-4DA9-B661-8EEB307584B7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428F2F1-FED3-4B91-B91A-EC3F57F65336}" type="pres">
      <dgm:prSet presAssocID="{57A46E26-85A1-4A01-A3DE-085D2655F261}" presName="spacer" presStyleCnt="0"/>
      <dgm:spPr/>
    </dgm:pt>
    <dgm:pt modelId="{F1B56864-BB7D-497F-94BA-9F548F954944}" type="pres">
      <dgm:prSet presAssocID="{B99A8746-93DE-4AB7-8029-18C6312FB4FB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9409D88-E33B-405C-8400-C7E1E8904511}" type="pres">
      <dgm:prSet presAssocID="{182A9C83-D69B-47E4-AB6E-0E220A828823}" presName="spacer" presStyleCnt="0"/>
      <dgm:spPr/>
    </dgm:pt>
    <dgm:pt modelId="{D24E83D9-1AE7-4C4F-BCD0-E4BB49866382}" type="pres">
      <dgm:prSet presAssocID="{D2B1F45F-FC8B-475C-8D5D-D1082BBF7438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4F5CA7E-C99D-4FC7-B945-41359E116FB2}" type="pres">
      <dgm:prSet presAssocID="{FBD11E5D-94A4-47F6-94B7-8A0275F65BD1}" presName="spacer" presStyleCnt="0"/>
      <dgm:spPr/>
    </dgm:pt>
    <dgm:pt modelId="{06CD4CCF-7D8D-427C-8A3D-C72822560999}" type="pres">
      <dgm:prSet presAssocID="{4DEE0B48-CA05-47E6-B229-F159C7FCA5B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690A594-FD2A-463D-A325-5A6E9C35FDC5}" type="pres">
      <dgm:prSet presAssocID="{990116CA-DB77-43C3-AEAF-D3701162921F}" presName="spacer" presStyleCnt="0"/>
      <dgm:spPr/>
    </dgm:pt>
    <dgm:pt modelId="{0A5AE983-FF12-462C-9387-7E9D03ADECA4}" type="pres">
      <dgm:prSet presAssocID="{6373DB2B-2E5B-4D01-A90B-C901659CE3CE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5C436977-BB25-453D-92FE-E28CE465F13C}" type="presOf" srcId="{712A7D7D-2093-45B7-B3BC-66B69A506ACE}" destId="{875D40F7-9D9E-4084-B47C-4DD9E590C2F1}" srcOrd="0" destOrd="0" presId="urn:microsoft.com/office/officeart/2005/8/layout/vList2"/>
    <dgm:cxn modelId="{1DB29D34-2A15-4702-AA96-C03E6DF43348}" srcId="{F6BBF2B3-8DD7-49F5-8C9E-A82D3F8D7D00}" destId="{07AE4E50-782E-4DA9-B661-8EEB307584B7}" srcOrd="5" destOrd="0" parTransId="{12A7A1BA-49B8-46ED-A598-70984144F587}" sibTransId="{57A46E26-85A1-4A01-A3DE-085D2655F261}"/>
    <dgm:cxn modelId="{60903F40-B8B6-4028-A668-C013CE20CDE7}" type="presOf" srcId="{F6BBF2B3-8DD7-49F5-8C9E-A82D3F8D7D00}" destId="{7E717CA5-A9DB-495C-B133-D359AC0B7F6B}" srcOrd="0" destOrd="0" presId="urn:microsoft.com/office/officeart/2005/8/layout/vList2"/>
    <dgm:cxn modelId="{DAC88FCC-09AB-4FE2-86C8-56D649836D9A}" type="presOf" srcId="{D2B1F45F-FC8B-475C-8D5D-D1082BBF7438}" destId="{D24E83D9-1AE7-4C4F-BCD0-E4BB49866382}" srcOrd="0" destOrd="0" presId="urn:microsoft.com/office/officeart/2005/8/layout/vList2"/>
    <dgm:cxn modelId="{1E3888FB-7490-461D-A13E-273738759658}" srcId="{F6BBF2B3-8DD7-49F5-8C9E-A82D3F8D7D00}" destId="{FE66A451-AACF-489B-B6CC-D35D24E77726}" srcOrd="2" destOrd="0" parTransId="{7BDB92C6-41BA-49FC-AF5A-4EF62452CDA0}" sibTransId="{B0146E67-275D-4087-93FE-5FE563C88BCF}"/>
    <dgm:cxn modelId="{C9F28E46-9787-4529-9E13-3B7FF4AF4500}" type="presOf" srcId="{671B4252-15B2-41ED-8818-03FC453F57F1}" destId="{A9004AC1-D751-4E85-9B7F-CA2B4474081E}" srcOrd="0" destOrd="0" presId="urn:microsoft.com/office/officeart/2005/8/layout/vList2"/>
    <dgm:cxn modelId="{6F5C168E-8E0C-4233-BDE7-D8637FABE350}" srcId="{F6BBF2B3-8DD7-49F5-8C9E-A82D3F8D7D00}" destId="{88CAE3DC-ACDC-4D2D-84D2-78809CA78ED7}" srcOrd="1" destOrd="0" parTransId="{6E89DDA5-705D-4861-817F-A43ABEB6A3C4}" sibTransId="{EC53EC44-078F-4795-990E-CE6275904A98}"/>
    <dgm:cxn modelId="{C3A4D407-3330-47E6-85FB-78790191C64E}" srcId="{F6BBF2B3-8DD7-49F5-8C9E-A82D3F8D7D00}" destId="{671B4252-15B2-41ED-8818-03FC453F57F1}" srcOrd="4" destOrd="0" parTransId="{2F5C5FF8-FEF1-4C27-BED5-F8D163F2843B}" sibTransId="{B1B1D72F-38F7-4989-B8B4-948DA33FBC2D}"/>
    <dgm:cxn modelId="{4BF3EFCD-8E41-47D6-ACE7-0B95D2AAE089}" srcId="{F6BBF2B3-8DD7-49F5-8C9E-A82D3F8D7D00}" destId="{AAAC7CCE-624C-40DC-9681-48AAB54367B1}" srcOrd="0" destOrd="0" parTransId="{F865B7A7-9F1F-4847-8B11-FDE6FE3508C5}" sibTransId="{1E6668CA-EC6F-482D-9602-0D6110BA0E41}"/>
    <dgm:cxn modelId="{9C15D6BD-2661-4D8F-A4F2-A1C911FB464C}" srcId="{F6BBF2B3-8DD7-49F5-8C9E-A82D3F8D7D00}" destId="{D2B1F45F-FC8B-475C-8D5D-D1082BBF7438}" srcOrd="7" destOrd="0" parTransId="{458C68D0-169F-45DE-BF26-FA6B47253B74}" sibTransId="{FBD11E5D-94A4-47F6-94B7-8A0275F65BD1}"/>
    <dgm:cxn modelId="{0C9A8596-BC9A-4DC3-B7E7-232E5D29B6AB}" srcId="{F6BBF2B3-8DD7-49F5-8C9E-A82D3F8D7D00}" destId="{B99A8746-93DE-4AB7-8029-18C6312FB4FB}" srcOrd="6" destOrd="0" parTransId="{A89B22ED-79FF-4AFC-BE03-623C12274415}" sibTransId="{182A9C83-D69B-47E4-AB6E-0E220A828823}"/>
    <dgm:cxn modelId="{8E8CC62D-5D0F-4C5A-B31E-D8A5B3BB7786}" type="presOf" srcId="{AAAC7CCE-624C-40DC-9681-48AAB54367B1}" destId="{C6EAAB81-1C2A-4CEE-9A53-E483602C276B}" srcOrd="0" destOrd="0" presId="urn:microsoft.com/office/officeart/2005/8/layout/vList2"/>
    <dgm:cxn modelId="{D036C084-9C78-41B9-9080-A93AFD66A988}" type="presOf" srcId="{6373DB2B-2E5B-4D01-A90B-C901659CE3CE}" destId="{0A5AE983-FF12-462C-9387-7E9D03ADECA4}" srcOrd="0" destOrd="0" presId="urn:microsoft.com/office/officeart/2005/8/layout/vList2"/>
    <dgm:cxn modelId="{EB71C8AC-B315-4D4F-AA97-52C21DFA8190}" srcId="{F6BBF2B3-8DD7-49F5-8C9E-A82D3F8D7D00}" destId="{6373DB2B-2E5B-4D01-A90B-C901659CE3CE}" srcOrd="9" destOrd="0" parTransId="{9BD84F53-6967-4005-9F77-F087B32EFD3D}" sibTransId="{EFDB2D5A-C79E-4C93-9200-32F4D216A469}"/>
    <dgm:cxn modelId="{FAFF2E3E-FA2A-46D3-A18D-28F2A9402B1E}" type="presOf" srcId="{88CAE3DC-ACDC-4D2D-84D2-78809CA78ED7}" destId="{CE252DBD-779F-4F65-8FDF-EE43F134202B}" srcOrd="0" destOrd="0" presId="urn:microsoft.com/office/officeart/2005/8/layout/vList2"/>
    <dgm:cxn modelId="{7824A38A-4A8B-4756-84FA-4D59F4C232B1}" type="presOf" srcId="{B99A8746-93DE-4AB7-8029-18C6312FB4FB}" destId="{F1B56864-BB7D-497F-94BA-9F548F954944}" srcOrd="0" destOrd="0" presId="urn:microsoft.com/office/officeart/2005/8/layout/vList2"/>
    <dgm:cxn modelId="{2A58C5C4-966C-40CD-AFFC-060D7AEB2A2A}" type="presOf" srcId="{4DEE0B48-CA05-47E6-B229-F159C7FCA5BC}" destId="{06CD4CCF-7D8D-427C-8A3D-C72822560999}" srcOrd="0" destOrd="0" presId="urn:microsoft.com/office/officeart/2005/8/layout/vList2"/>
    <dgm:cxn modelId="{64A29561-D41B-42EA-A4E4-28CB1BD08A6E}" type="presOf" srcId="{07AE4E50-782E-4DA9-B661-8EEB307584B7}" destId="{69EF8550-E070-48C7-A659-E94C77AD41AC}" srcOrd="0" destOrd="0" presId="urn:microsoft.com/office/officeart/2005/8/layout/vList2"/>
    <dgm:cxn modelId="{FA45E9A2-5CFC-472A-84E3-6D3980F45A70}" srcId="{F6BBF2B3-8DD7-49F5-8C9E-A82D3F8D7D00}" destId="{4DEE0B48-CA05-47E6-B229-F159C7FCA5BC}" srcOrd="8" destOrd="0" parTransId="{A75A1BCD-397F-42E2-8FD1-AF8DAF9A23A8}" sibTransId="{990116CA-DB77-43C3-AEAF-D3701162921F}"/>
    <dgm:cxn modelId="{1A1502FE-150F-4FA6-87BA-4D081D36BAFB}" type="presOf" srcId="{FE66A451-AACF-489B-B6CC-D35D24E77726}" destId="{F8A26265-CA1B-48C2-9B18-DC48A0B8F144}" srcOrd="0" destOrd="0" presId="urn:microsoft.com/office/officeart/2005/8/layout/vList2"/>
    <dgm:cxn modelId="{56503703-F4DA-4D07-91F2-3249262B3FB4}" srcId="{F6BBF2B3-8DD7-49F5-8C9E-A82D3F8D7D00}" destId="{712A7D7D-2093-45B7-B3BC-66B69A506ACE}" srcOrd="3" destOrd="0" parTransId="{7DB43E43-5E7D-4F5F-B9B1-7F3D45BACA13}" sibTransId="{722F73E3-8E3E-4FEE-8630-7AC8A8CF4960}"/>
    <dgm:cxn modelId="{7739DAD3-6EB8-45C4-B5B6-E1F452AF1A01}" type="presParOf" srcId="{7E717CA5-A9DB-495C-B133-D359AC0B7F6B}" destId="{C6EAAB81-1C2A-4CEE-9A53-E483602C276B}" srcOrd="0" destOrd="0" presId="urn:microsoft.com/office/officeart/2005/8/layout/vList2"/>
    <dgm:cxn modelId="{D76807FB-4632-4E65-984F-30B9E2B97C93}" type="presParOf" srcId="{7E717CA5-A9DB-495C-B133-D359AC0B7F6B}" destId="{BEFF0CC5-F216-43FB-B463-CBAEB419E334}" srcOrd="1" destOrd="0" presId="urn:microsoft.com/office/officeart/2005/8/layout/vList2"/>
    <dgm:cxn modelId="{2D2BC376-A13D-4A8A-88C6-F648887F112E}" type="presParOf" srcId="{7E717CA5-A9DB-495C-B133-D359AC0B7F6B}" destId="{CE252DBD-779F-4F65-8FDF-EE43F134202B}" srcOrd="2" destOrd="0" presId="urn:microsoft.com/office/officeart/2005/8/layout/vList2"/>
    <dgm:cxn modelId="{168F3632-382E-42BA-9A51-CA3A36DCBB9F}" type="presParOf" srcId="{7E717CA5-A9DB-495C-B133-D359AC0B7F6B}" destId="{BE0926A5-2AA8-41C1-9322-06F40F460558}" srcOrd="3" destOrd="0" presId="urn:microsoft.com/office/officeart/2005/8/layout/vList2"/>
    <dgm:cxn modelId="{C5C28794-C320-4B32-A382-48C0AB823C04}" type="presParOf" srcId="{7E717CA5-A9DB-495C-B133-D359AC0B7F6B}" destId="{F8A26265-CA1B-48C2-9B18-DC48A0B8F144}" srcOrd="4" destOrd="0" presId="urn:microsoft.com/office/officeart/2005/8/layout/vList2"/>
    <dgm:cxn modelId="{EC031031-5F9F-4811-9E09-59C315CE9B48}" type="presParOf" srcId="{7E717CA5-A9DB-495C-B133-D359AC0B7F6B}" destId="{1B277988-2E39-442D-94A9-3882E8C3CD49}" srcOrd="5" destOrd="0" presId="urn:microsoft.com/office/officeart/2005/8/layout/vList2"/>
    <dgm:cxn modelId="{07A25EAF-5960-464B-AB05-A05C5B69B67A}" type="presParOf" srcId="{7E717CA5-A9DB-495C-B133-D359AC0B7F6B}" destId="{875D40F7-9D9E-4084-B47C-4DD9E590C2F1}" srcOrd="6" destOrd="0" presId="urn:microsoft.com/office/officeart/2005/8/layout/vList2"/>
    <dgm:cxn modelId="{D74FEDD4-150C-46A2-A63C-32B0CC2E1BC5}" type="presParOf" srcId="{7E717CA5-A9DB-495C-B133-D359AC0B7F6B}" destId="{5E3E64BF-3229-4E46-B9F5-D123719F7DE9}" srcOrd="7" destOrd="0" presId="urn:microsoft.com/office/officeart/2005/8/layout/vList2"/>
    <dgm:cxn modelId="{16F85C1C-2D5C-496E-8A57-EF2DCBB64212}" type="presParOf" srcId="{7E717CA5-A9DB-495C-B133-D359AC0B7F6B}" destId="{A9004AC1-D751-4E85-9B7F-CA2B4474081E}" srcOrd="8" destOrd="0" presId="urn:microsoft.com/office/officeart/2005/8/layout/vList2"/>
    <dgm:cxn modelId="{919507D7-245C-422F-8698-8C15F430F92F}" type="presParOf" srcId="{7E717CA5-A9DB-495C-B133-D359AC0B7F6B}" destId="{4C59D67B-4385-4D62-82F2-08C53EC2929D}" srcOrd="9" destOrd="0" presId="urn:microsoft.com/office/officeart/2005/8/layout/vList2"/>
    <dgm:cxn modelId="{F9E971D7-EA69-46D7-83A4-FFE46C20AA12}" type="presParOf" srcId="{7E717CA5-A9DB-495C-B133-D359AC0B7F6B}" destId="{69EF8550-E070-48C7-A659-E94C77AD41AC}" srcOrd="10" destOrd="0" presId="urn:microsoft.com/office/officeart/2005/8/layout/vList2"/>
    <dgm:cxn modelId="{5F11C341-0C16-48BE-AE11-9C641F40BE5E}" type="presParOf" srcId="{7E717CA5-A9DB-495C-B133-D359AC0B7F6B}" destId="{4428F2F1-FED3-4B91-B91A-EC3F57F65336}" srcOrd="11" destOrd="0" presId="urn:microsoft.com/office/officeart/2005/8/layout/vList2"/>
    <dgm:cxn modelId="{33FF3562-CF94-4CB3-B809-3386BEE9599E}" type="presParOf" srcId="{7E717CA5-A9DB-495C-B133-D359AC0B7F6B}" destId="{F1B56864-BB7D-497F-94BA-9F548F954944}" srcOrd="12" destOrd="0" presId="urn:microsoft.com/office/officeart/2005/8/layout/vList2"/>
    <dgm:cxn modelId="{2870432C-709E-48B5-AE0E-4BC4A32AB3D4}" type="presParOf" srcId="{7E717CA5-A9DB-495C-B133-D359AC0B7F6B}" destId="{09409D88-E33B-405C-8400-C7E1E8904511}" srcOrd="13" destOrd="0" presId="urn:microsoft.com/office/officeart/2005/8/layout/vList2"/>
    <dgm:cxn modelId="{13B303E3-ABE8-4033-AEFB-F65F326C59C2}" type="presParOf" srcId="{7E717CA5-A9DB-495C-B133-D359AC0B7F6B}" destId="{D24E83D9-1AE7-4C4F-BCD0-E4BB49866382}" srcOrd="14" destOrd="0" presId="urn:microsoft.com/office/officeart/2005/8/layout/vList2"/>
    <dgm:cxn modelId="{44A13377-434D-4A32-B2D7-26FB55580887}" type="presParOf" srcId="{7E717CA5-A9DB-495C-B133-D359AC0B7F6B}" destId="{74F5CA7E-C99D-4FC7-B945-41359E116FB2}" srcOrd="15" destOrd="0" presId="urn:microsoft.com/office/officeart/2005/8/layout/vList2"/>
    <dgm:cxn modelId="{B6374126-F034-490B-87A5-2D50E74CA44E}" type="presParOf" srcId="{7E717CA5-A9DB-495C-B133-D359AC0B7F6B}" destId="{06CD4CCF-7D8D-427C-8A3D-C72822560999}" srcOrd="16" destOrd="0" presId="urn:microsoft.com/office/officeart/2005/8/layout/vList2"/>
    <dgm:cxn modelId="{76CE2F39-C40F-47DC-8882-D88D770120CF}" type="presParOf" srcId="{7E717CA5-A9DB-495C-B133-D359AC0B7F6B}" destId="{0690A594-FD2A-463D-A325-5A6E9C35FDC5}" srcOrd="17" destOrd="0" presId="urn:microsoft.com/office/officeart/2005/8/layout/vList2"/>
    <dgm:cxn modelId="{D21820D8-051D-46C8-8A2E-E7FF9AC5C99F}" type="presParOf" srcId="{7E717CA5-A9DB-495C-B133-D359AC0B7F6B}" destId="{0A5AE983-FF12-462C-9387-7E9D03ADECA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D0B8B7-C181-4590-83D0-439F08B9FE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2E325B8-084D-41A0-B7A5-F619F03D1344}">
      <dgm:prSet phldrT="[Texto]" custT="1"/>
      <dgm:spPr/>
      <dgm:t>
        <a:bodyPr/>
        <a:lstStyle/>
        <a:p>
          <a:pPr rtl="0"/>
          <a:r>
            <a:rPr lang="es-ES" sz="1600" b="0" i="0" u="none" strike="noStrike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La invasión vascular por el trofoblasto se lleva a cabo por 2 oleadas:</a:t>
          </a:r>
          <a:endParaRPr lang="es-ES" sz="1600" dirty="0">
            <a:solidFill>
              <a:schemeClr val="bg1"/>
            </a:solidFill>
          </a:endParaRPr>
        </a:p>
      </dgm:t>
    </dgm:pt>
    <dgm:pt modelId="{77432B85-9168-4351-BC1D-61277D7D17E9}" type="parTrans" cxnId="{0CB9B27C-BD8B-44C1-A128-8BFC5FC35BB8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1D8DD464-B88E-4B35-AD2C-2A8DF7C608E2}" type="sibTrans" cxnId="{0CB9B27C-BD8B-44C1-A128-8BFC5FC35BB8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14BDB9E3-61BE-4B8A-B8C2-B5AE2ED5F29C}">
      <dgm:prSet custT="1"/>
      <dgm:spPr/>
      <dgm:t>
        <a:bodyPr/>
        <a:lstStyle/>
        <a:p>
          <a:pPr rtl="0"/>
          <a:r>
            <a:rPr lang="es-ES" sz="1200" b="0" i="0" u="none" strike="noStrike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Una 1ra oleada que ocurre en el primer trimestre, a nivel de los segmentos deciduales de las arterias espirales.</a:t>
          </a:r>
          <a:endParaRPr lang="es-ES" sz="1200" b="0" i="0" u="none" strike="noStrike" cap="none" spc="0" baseline="0" dirty="0">
            <a:solidFill>
              <a:schemeClr val="bg1"/>
            </a:solidFill>
            <a:uFillTx/>
            <a:latin typeface="Arial" pitchFamily="34"/>
            <a:cs typeface="Arial" pitchFamily="34"/>
          </a:endParaRPr>
        </a:p>
      </dgm:t>
    </dgm:pt>
    <dgm:pt modelId="{8A9394E6-994C-4219-A5BC-AE7E112D01FA}" type="parTrans" cxnId="{C5028B9B-9A45-48E7-86A6-29632B71AADC}">
      <dgm:prSet custT="1"/>
      <dgm:spPr/>
      <dgm:t>
        <a:bodyPr/>
        <a:lstStyle/>
        <a:p>
          <a:endParaRPr lang="es-ES" sz="600">
            <a:solidFill>
              <a:schemeClr val="bg1"/>
            </a:solidFill>
          </a:endParaRPr>
        </a:p>
      </dgm:t>
    </dgm:pt>
    <dgm:pt modelId="{947F27BC-1BA2-4A01-B3E3-2E421EC273C2}" type="sibTrans" cxnId="{C5028B9B-9A45-48E7-86A6-29632B71AADC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FE6C1067-9EDE-4678-BD86-99DBA704F278}">
      <dgm:prSet custT="1"/>
      <dgm:spPr/>
      <dgm:t>
        <a:bodyPr/>
        <a:lstStyle/>
        <a:p>
          <a:pPr rtl="0"/>
          <a:r>
            <a:rPr lang="es-ES" sz="1200" b="0" i="0" u="none" strike="noStrike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Una segunda oleada que compromete los segmentos miometrales</a:t>
          </a:r>
          <a:endParaRPr lang="es-ES" sz="1200" b="0" i="0" u="none" strike="noStrike" cap="none" spc="0" baseline="0" dirty="0">
            <a:solidFill>
              <a:schemeClr val="bg1"/>
            </a:solidFill>
            <a:uFillTx/>
            <a:latin typeface="Arial" pitchFamily="34"/>
            <a:cs typeface="Arial" pitchFamily="34"/>
          </a:endParaRPr>
        </a:p>
      </dgm:t>
    </dgm:pt>
    <dgm:pt modelId="{AD70AB59-965B-4245-9D35-B109AECA509D}" type="parTrans" cxnId="{B3C8FFE3-E262-413D-AF08-DC81E51D21C5}">
      <dgm:prSet custT="1"/>
      <dgm:spPr/>
      <dgm:t>
        <a:bodyPr/>
        <a:lstStyle/>
        <a:p>
          <a:endParaRPr lang="es-ES" sz="700">
            <a:solidFill>
              <a:schemeClr val="bg1"/>
            </a:solidFill>
          </a:endParaRPr>
        </a:p>
      </dgm:t>
    </dgm:pt>
    <dgm:pt modelId="{969E5D79-438A-40C7-BA4C-2895806B55A0}" type="sibTrans" cxnId="{B3C8FFE3-E262-413D-AF08-DC81E51D21C5}">
      <dgm:prSet/>
      <dgm:spPr/>
      <dgm:t>
        <a:bodyPr/>
        <a:lstStyle/>
        <a:p>
          <a:endParaRPr lang="es-ES" sz="2000">
            <a:solidFill>
              <a:schemeClr val="bg1"/>
            </a:solidFill>
          </a:endParaRPr>
        </a:p>
      </dgm:t>
    </dgm:pt>
    <dgm:pt modelId="{693E889B-2916-4A59-A49A-FF82C106DBED}" type="pres">
      <dgm:prSet presAssocID="{C9D0B8B7-C181-4590-83D0-439F08B9FE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C38CA32C-F7C8-4229-8C47-95880FA47357}" type="pres">
      <dgm:prSet presAssocID="{02E325B8-084D-41A0-B7A5-F619F03D1344}" presName="root1" presStyleCnt="0"/>
      <dgm:spPr/>
    </dgm:pt>
    <dgm:pt modelId="{B2EFF5E6-A81E-4542-906C-E7BB1410DDC2}" type="pres">
      <dgm:prSet presAssocID="{02E325B8-084D-41A0-B7A5-F619F03D1344}" presName="LevelOneTextNode" presStyleLbl="node0" presStyleIdx="0" presStyleCnt="1" custAng="2891972" custLinFactNeighborX="-45834" custLinFactNeighborY="-3488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51FEAC9-8C76-422E-9C58-DB3EABCD7171}" type="pres">
      <dgm:prSet presAssocID="{02E325B8-084D-41A0-B7A5-F619F03D1344}" presName="level2hierChild" presStyleCnt="0"/>
      <dgm:spPr/>
    </dgm:pt>
    <dgm:pt modelId="{32693F00-05DD-4254-AB72-2256510B7A73}" type="pres">
      <dgm:prSet presAssocID="{8A9394E6-994C-4219-A5BC-AE7E112D01FA}" presName="conn2-1" presStyleLbl="parChTrans1D2" presStyleIdx="0" presStyleCnt="2"/>
      <dgm:spPr/>
      <dgm:t>
        <a:bodyPr/>
        <a:lstStyle/>
        <a:p>
          <a:endParaRPr lang="es-VE"/>
        </a:p>
      </dgm:t>
    </dgm:pt>
    <dgm:pt modelId="{910E7005-414A-4D50-9C09-FDEDF2F82FD3}" type="pres">
      <dgm:prSet presAssocID="{8A9394E6-994C-4219-A5BC-AE7E112D01FA}" presName="connTx" presStyleLbl="parChTrans1D2" presStyleIdx="0" presStyleCnt="2"/>
      <dgm:spPr/>
      <dgm:t>
        <a:bodyPr/>
        <a:lstStyle/>
        <a:p>
          <a:endParaRPr lang="es-VE"/>
        </a:p>
      </dgm:t>
    </dgm:pt>
    <dgm:pt modelId="{D8DB9557-DD34-406E-A906-FC91623D045B}" type="pres">
      <dgm:prSet presAssocID="{14BDB9E3-61BE-4B8A-B8C2-B5AE2ED5F29C}" presName="root2" presStyleCnt="0"/>
      <dgm:spPr/>
    </dgm:pt>
    <dgm:pt modelId="{A14AE76A-C0AB-4E30-872D-2357B4C7D3AB}" type="pres">
      <dgm:prSet presAssocID="{14BDB9E3-61BE-4B8A-B8C2-B5AE2ED5F29C}" presName="LevelTwoTextNode" presStyleLbl="node2" presStyleIdx="0" presStyleCnt="2" custScaleX="117524" custScaleY="137948" custLinFactNeighborX="24309" custLinFactNeighborY="11834">
        <dgm:presLayoutVars>
          <dgm:chPref val="3"/>
        </dgm:presLayoutVars>
      </dgm:prSet>
      <dgm:spPr/>
      <dgm:t>
        <a:bodyPr/>
        <a:lstStyle/>
        <a:p>
          <a:endParaRPr lang="es-VE"/>
        </a:p>
      </dgm:t>
    </dgm:pt>
    <dgm:pt modelId="{7C28C19F-1221-45D1-B231-12EE9E54D255}" type="pres">
      <dgm:prSet presAssocID="{14BDB9E3-61BE-4B8A-B8C2-B5AE2ED5F29C}" presName="level3hierChild" presStyleCnt="0"/>
      <dgm:spPr/>
    </dgm:pt>
    <dgm:pt modelId="{F9A5F314-358D-44E2-86BF-405D549522C7}" type="pres">
      <dgm:prSet presAssocID="{AD70AB59-965B-4245-9D35-B109AECA509D}" presName="conn2-1" presStyleLbl="parChTrans1D2" presStyleIdx="1" presStyleCnt="2"/>
      <dgm:spPr/>
      <dgm:t>
        <a:bodyPr/>
        <a:lstStyle/>
        <a:p>
          <a:endParaRPr lang="es-VE"/>
        </a:p>
      </dgm:t>
    </dgm:pt>
    <dgm:pt modelId="{CA0307E1-7AA2-4AA5-9F74-88D4B9847479}" type="pres">
      <dgm:prSet presAssocID="{AD70AB59-965B-4245-9D35-B109AECA509D}" presName="connTx" presStyleLbl="parChTrans1D2" presStyleIdx="1" presStyleCnt="2"/>
      <dgm:spPr/>
      <dgm:t>
        <a:bodyPr/>
        <a:lstStyle/>
        <a:p>
          <a:endParaRPr lang="es-VE"/>
        </a:p>
      </dgm:t>
    </dgm:pt>
    <dgm:pt modelId="{ED2C4ABB-7DD9-4C43-ABBE-219C3B9B5B8C}" type="pres">
      <dgm:prSet presAssocID="{FE6C1067-9EDE-4678-BD86-99DBA704F278}" presName="root2" presStyleCnt="0"/>
      <dgm:spPr/>
    </dgm:pt>
    <dgm:pt modelId="{4E34BCAA-6CF7-4B4E-9362-D9737DB78E4F}" type="pres">
      <dgm:prSet presAssocID="{FE6C1067-9EDE-4678-BD86-99DBA704F278}" presName="LevelTwoTextNode" presStyleLbl="node2" presStyleIdx="1" presStyleCnt="2" custScaleX="116954" custScaleY="117689" custLinFactNeighborX="33356" custLinFactNeighborY="48577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56160756-1EB1-410C-9939-18CBC7A890A6}" type="pres">
      <dgm:prSet presAssocID="{FE6C1067-9EDE-4678-BD86-99DBA704F278}" presName="level3hierChild" presStyleCnt="0"/>
      <dgm:spPr/>
    </dgm:pt>
  </dgm:ptLst>
  <dgm:cxnLst>
    <dgm:cxn modelId="{F9205B70-FA2F-47AF-86E4-C6B71A000625}" type="presOf" srcId="{02E325B8-084D-41A0-B7A5-F619F03D1344}" destId="{B2EFF5E6-A81E-4542-906C-E7BB1410DDC2}" srcOrd="0" destOrd="0" presId="urn:microsoft.com/office/officeart/2008/layout/HorizontalMultiLevelHierarchy"/>
    <dgm:cxn modelId="{165D3931-CF3B-4CE9-A35E-151A349CBF5F}" type="presOf" srcId="{8A9394E6-994C-4219-A5BC-AE7E112D01FA}" destId="{910E7005-414A-4D50-9C09-FDEDF2F82FD3}" srcOrd="1" destOrd="0" presId="urn:microsoft.com/office/officeart/2008/layout/HorizontalMultiLevelHierarchy"/>
    <dgm:cxn modelId="{110A2B12-99D9-4F65-B85D-71B40CC89586}" type="presOf" srcId="{C9D0B8B7-C181-4590-83D0-439F08B9FEF1}" destId="{693E889B-2916-4A59-A49A-FF82C106DBED}" srcOrd="0" destOrd="0" presId="urn:microsoft.com/office/officeart/2008/layout/HorizontalMultiLevelHierarchy"/>
    <dgm:cxn modelId="{B8713CCC-F1C6-4C5A-8DDA-AB34109C4A6C}" type="presOf" srcId="{FE6C1067-9EDE-4678-BD86-99DBA704F278}" destId="{4E34BCAA-6CF7-4B4E-9362-D9737DB78E4F}" srcOrd="0" destOrd="0" presId="urn:microsoft.com/office/officeart/2008/layout/HorizontalMultiLevelHierarchy"/>
    <dgm:cxn modelId="{A232E876-8885-4CE4-8566-EA4F336DAB01}" type="presOf" srcId="{AD70AB59-965B-4245-9D35-B109AECA509D}" destId="{F9A5F314-358D-44E2-86BF-405D549522C7}" srcOrd="0" destOrd="0" presId="urn:microsoft.com/office/officeart/2008/layout/HorizontalMultiLevelHierarchy"/>
    <dgm:cxn modelId="{1FD5EB93-07D9-432D-8257-137D7CD512F2}" type="presOf" srcId="{14BDB9E3-61BE-4B8A-B8C2-B5AE2ED5F29C}" destId="{A14AE76A-C0AB-4E30-872D-2357B4C7D3AB}" srcOrd="0" destOrd="0" presId="urn:microsoft.com/office/officeart/2008/layout/HorizontalMultiLevelHierarchy"/>
    <dgm:cxn modelId="{0CB9B27C-BD8B-44C1-A128-8BFC5FC35BB8}" srcId="{C9D0B8B7-C181-4590-83D0-439F08B9FEF1}" destId="{02E325B8-084D-41A0-B7A5-F619F03D1344}" srcOrd="0" destOrd="0" parTransId="{77432B85-9168-4351-BC1D-61277D7D17E9}" sibTransId="{1D8DD464-B88E-4B35-AD2C-2A8DF7C608E2}"/>
    <dgm:cxn modelId="{44ED7E58-0865-43A4-9E61-397D816CC453}" type="presOf" srcId="{AD70AB59-965B-4245-9D35-B109AECA509D}" destId="{CA0307E1-7AA2-4AA5-9F74-88D4B9847479}" srcOrd="1" destOrd="0" presId="urn:microsoft.com/office/officeart/2008/layout/HorizontalMultiLevelHierarchy"/>
    <dgm:cxn modelId="{C5028B9B-9A45-48E7-86A6-29632B71AADC}" srcId="{02E325B8-084D-41A0-B7A5-F619F03D1344}" destId="{14BDB9E3-61BE-4B8A-B8C2-B5AE2ED5F29C}" srcOrd="0" destOrd="0" parTransId="{8A9394E6-994C-4219-A5BC-AE7E112D01FA}" sibTransId="{947F27BC-1BA2-4A01-B3E3-2E421EC273C2}"/>
    <dgm:cxn modelId="{B3C8FFE3-E262-413D-AF08-DC81E51D21C5}" srcId="{02E325B8-084D-41A0-B7A5-F619F03D1344}" destId="{FE6C1067-9EDE-4678-BD86-99DBA704F278}" srcOrd="1" destOrd="0" parTransId="{AD70AB59-965B-4245-9D35-B109AECA509D}" sibTransId="{969E5D79-438A-40C7-BA4C-2895806B55A0}"/>
    <dgm:cxn modelId="{F445656D-0F5E-4DF7-B0E5-17E5AA05B534}" type="presOf" srcId="{8A9394E6-994C-4219-A5BC-AE7E112D01FA}" destId="{32693F00-05DD-4254-AB72-2256510B7A73}" srcOrd="0" destOrd="0" presId="urn:microsoft.com/office/officeart/2008/layout/HorizontalMultiLevelHierarchy"/>
    <dgm:cxn modelId="{54AA32D7-55E2-4A14-8D81-CA35F926C51F}" type="presParOf" srcId="{693E889B-2916-4A59-A49A-FF82C106DBED}" destId="{C38CA32C-F7C8-4229-8C47-95880FA47357}" srcOrd="0" destOrd="0" presId="urn:microsoft.com/office/officeart/2008/layout/HorizontalMultiLevelHierarchy"/>
    <dgm:cxn modelId="{BE2732D9-5316-43A7-9909-7A4AFDBE9D6E}" type="presParOf" srcId="{C38CA32C-F7C8-4229-8C47-95880FA47357}" destId="{B2EFF5E6-A81E-4542-906C-E7BB1410DDC2}" srcOrd="0" destOrd="0" presId="urn:microsoft.com/office/officeart/2008/layout/HorizontalMultiLevelHierarchy"/>
    <dgm:cxn modelId="{469FC767-7AE6-4191-9BEC-36BB8069AD41}" type="presParOf" srcId="{C38CA32C-F7C8-4229-8C47-95880FA47357}" destId="{551FEAC9-8C76-422E-9C58-DB3EABCD7171}" srcOrd="1" destOrd="0" presId="urn:microsoft.com/office/officeart/2008/layout/HorizontalMultiLevelHierarchy"/>
    <dgm:cxn modelId="{93834C1E-686D-4748-B4AE-FBAC57FFA0EC}" type="presParOf" srcId="{551FEAC9-8C76-422E-9C58-DB3EABCD7171}" destId="{32693F00-05DD-4254-AB72-2256510B7A73}" srcOrd="0" destOrd="0" presId="urn:microsoft.com/office/officeart/2008/layout/HorizontalMultiLevelHierarchy"/>
    <dgm:cxn modelId="{8837F1F4-3144-4BF5-84C7-07F8ED0C27FF}" type="presParOf" srcId="{32693F00-05DD-4254-AB72-2256510B7A73}" destId="{910E7005-414A-4D50-9C09-FDEDF2F82FD3}" srcOrd="0" destOrd="0" presId="urn:microsoft.com/office/officeart/2008/layout/HorizontalMultiLevelHierarchy"/>
    <dgm:cxn modelId="{4EE672AD-B673-453A-8BD7-1023AC29E01C}" type="presParOf" srcId="{551FEAC9-8C76-422E-9C58-DB3EABCD7171}" destId="{D8DB9557-DD34-406E-A906-FC91623D045B}" srcOrd="1" destOrd="0" presId="urn:microsoft.com/office/officeart/2008/layout/HorizontalMultiLevelHierarchy"/>
    <dgm:cxn modelId="{E68AF09F-39C4-4373-9782-CD3376A4003E}" type="presParOf" srcId="{D8DB9557-DD34-406E-A906-FC91623D045B}" destId="{A14AE76A-C0AB-4E30-872D-2357B4C7D3AB}" srcOrd="0" destOrd="0" presId="urn:microsoft.com/office/officeart/2008/layout/HorizontalMultiLevelHierarchy"/>
    <dgm:cxn modelId="{3824588C-C7FF-45E0-ACA7-3A1CDE934CA4}" type="presParOf" srcId="{D8DB9557-DD34-406E-A906-FC91623D045B}" destId="{7C28C19F-1221-45D1-B231-12EE9E54D255}" srcOrd="1" destOrd="0" presId="urn:microsoft.com/office/officeart/2008/layout/HorizontalMultiLevelHierarchy"/>
    <dgm:cxn modelId="{E62BCC7F-BCBA-44E2-BBD5-1FAD995165C1}" type="presParOf" srcId="{551FEAC9-8C76-422E-9C58-DB3EABCD7171}" destId="{F9A5F314-358D-44E2-86BF-405D549522C7}" srcOrd="2" destOrd="0" presId="urn:microsoft.com/office/officeart/2008/layout/HorizontalMultiLevelHierarchy"/>
    <dgm:cxn modelId="{C73BD24F-10B8-481F-8020-E01D671ACC99}" type="presParOf" srcId="{F9A5F314-358D-44E2-86BF-405D549522C7}" destId="{CA0307E1-7AA2-4AA5-9F74-88D4B9847479}" srcOrd="0" destOrd="0" presId="urn:microsoft.com/office/officeart/2008/layout/HorizontalMultiLevelHierarchy"/>
    <dgm:cxn modelId="{BA361DA1-7285-4A38-99DF-A2A88D09B10E}" type="presParOf" srcId="{551FEAC9-8C76-422E-9C58-DB3EABCD7171}" destId="{ED2C4ABB-7DD9-4C43-ABBE-219C3B9B5B8C}" srcOrd="3" destOrd="0" presId="urn:microsoft.com/office/officeart/2008/layout/HorizontalMultiLevelHierarchy"/>
    <dgm:cxn modelId="{7355020B-73F0-4EE0-839E-79ABE99EF0CE}" type="presParOf" srcId="{ED2C4ABB-7DD9-4C43-ABBE-219C3B9B5B8C}" destId="{4E34BCAA-6CF7-4B4E-9362-D9737DB78E4F}" srcOrd="0" destOrd="0" presId="urn:microsoft.com/office/officeart/2008/layout/HorizontalMultiLevelHierarchy"/>
    <dgm:cxn modelId="{30171EC5-BCCA-4C2A-B4AC-933E011EC27E}" type="presParOf" srcId="{ED2C4ABB-7DD9-4C43-ABBE-219C3B9B5B8C}" destId="{56160756-1EB1-410C-9939-18CBC7A890A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4A185A-BA0A-4F47-AFB9-313B1F05C5F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8151ABBA-C51A-4D38-A9A0-2CDB23A2B741}">
      <dgm:prSet phldrT="[Texto]"/>
      <dgm:spPr>
        <a:solidFill>
          <a:schemeClr val="bg2">
            <a:lumMod val="40000"/>
            <a:lumOff val="60000"/>
          </a:schemeClr>
        </a:solidFill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s-VE" b="1" i="1" dirty="0" smtClean="0">
              <a:solidFill>
                <a:schemeClr val="tx1"/>
              </a:solidFill>
              <a:latin typeface="Raleway SemiBold"/>
            </a:rPr>
            <a:t>Hemolisis </a:t>
          </a:r>
          <a:endParaRPr lang="es-VE" b="1" i="1" dirty="0">
            <a:solidFill>
              <a:schemeClr val="tx1"/>
            </a:solidFill>
            <a:latin typeface="Raleway SemiBold"/>
          </a:endParaRPr>
        </a:p>
      </dgm:t>
    </dgm:pt>
    <dgm:pt modelId="{C5937B42-F204-426D-B700-9C6B308BF1F4}" type="parTrans" cxnId="{443282DE-11DD-4E3B-9326-3FB655683BCB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ACDC04E1-03A5-4319-A870-733572A8215C}" type="sibTrans" cxnId="{443282DE-11DD-4E3B-9326-3FB655683BCB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AE44FA42-0F8F-4C48-89B4-44C447F42BC4}">
      <dgm:prSet phldrT="[Texto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VE" dirty="0" smtClean="0">
              <a:solidFill>
                <a:schemeClr val="tx1"/>
              </a:solidFill>
              <a:latin typeface="Raleway SemiBold"/>
            </a:rPr>
            <a:t>Daño celular debido al deposito de fibrina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AF454213-EC22-491C-AF83-2A09803D7BAF}" type="parTrans" cxnId="{76E60067-1F45-4D51-BA34-520C120BD573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05578DC-EC4C-430C-9F13-3A8E5D31D3A8}" type="sibTrans" cxnId="{76E60067-1F45-4D51-BA34-520C120BD573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835A454E-82A4-43B7-B913-9FA88E949F93}">
      <dgm:prSet phldrT="[Texto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VE" dirty="0" smtClean="0">
              <a:solidFill>
                <a:schemeClr val="tx1"/>
              </a:solidFill>
              <a:latin typeface="Raleway SemiBold"/>
            </a:rPr>
            <a:t>Ruptura de los GR por contacto por el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area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dañada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F7E6E33B-A33C-48FB-808D-6CDE80314891}" type="parTrans" cxnId="{9605A316-E560-44E2-8735-0F6763A3FE57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F43FDB3-C612-4EAB-A58A-BCA017408B97}" type="sibTrans" cxnId="{9605A316-E560-44E2-8735-0F6763A3FE57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BC975B40-E7A4-4BE3-83AA-4019778D4A63}">
      <dgm:prSet phldrT="[Texto]"/>
      <dgm:spPr/>
      <dgm:t>
        <a:bodyPr/>
        <a:lstStyle/>
        <a:p>
          <a:r>
            <a:rPr lang="es-VE" b="1" i="1" dirty="0" err="1" smtClean="0">
              <a:solidFill>
                <a:schemeClr val="bg1"/>
              </a:solidFill>
              <a:latin typeface="Raleway SemiBold"/>
            </a:rPr>
            <a:t>Elevacion</a:t>
          </a:r>
          <a:r>
            <a:rPr lang="es-VE" b="1" i="1" dirty="0" smtClean="0">
              <a:solidFill>
                <a:schemeClr val="bg1"/>
              </a:solidFill>
              <a:latin typeface="Raleway SemiBold"/>
            </a:rPr>
            <a:t> De Enzimas </a:t>
          </a:r>
          <a:r>
            <a:rPr lang="es-VE" b="1" i="1" dirty="0" err="1" smtClean="0">
              <a:solidFill>
                <a:schemeClr val="bg1"/>
              </a:solidFill>
              <a:latin typeface="Raleway SemiBold"/>
            </a:rPr>
            <a:t>Hepaticas</a:t>
          </a:r>
          <a:r>
            <a:rPr lang="es-VE" b="1" i="1" dirty="0" smtClean="0">
              <a:solidFill>
                <a:schemeClr val="bg1"/>
              </a:solidFill>
              <a:latin typeface="Raleway SemiBold"/>
            </a:rPr>
            <a:t> </a:t>
          </a:r>
          <a:endParaRPr lang="es-VE" b="1" i="1" dirty="0">
            <a:solidFill>
              <a:schemeClr val="bg1"/>
            </a:solidFill>
            <a:latin typeface="Raleway SemiBold"/>
          </a:endParaRPr>
        </a:p>
      </dgm:t>
    </dgm:pt>
    <dgm:pt modelId="{EF9E3F0A-5D54-40F8-B557-312DAB1B14D0}" type="parTrans" cxnId="{3A73E86A-FDAA-4448-BCB5-4D3830FD7BE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F569ABB-B425-4D76-AAB8-4C384D8D63B8}" type="sibTrans" cxnId="{3A73E86A-FDAA-4448-BCB5-4D3830FD7BE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683E1FEB-2FC7-4D00-804C-07C8418F17CD}">
      <dgm:prSet phldrT="[Texto]"/>
      <dgm:spPr/>
      <dgm:t>
        <a:bodyPr/>
        <a:lstStyle/>
        <a:p>
          <a:pPr algn="just"/>
          <a:r>
            <a:rPr lang="es-VE" dirty="0" err="1" smtClean="0">
              <a:solidFill>
                <a:schemeClr val="tx1"/>
              </a:solidFill>
              <a:latin typeface="Raleway SemiBold"/>
            </a:rPr>
            <a:t>Lesion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histologica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9E8966D5-BCE4-4E48-9A1B-8134197EBB97}" type="parTrans" cxnId="{EADEB46F-EAED-4D57-9E1C-818F84B04AD0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69453835-9C4D-43E9-8EBD-6C3401EA0693}" type="sibTrans" cxnId="{EADEB46F-EAED-4D57-9E1C-818F84B04AD0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0854EC81-96B2-4641-84D8-F6ECE0A0ACD1}">
      <dgm:prSet phldrT="[Texto]"/>
      <dgm:spPr/>
      <dgm:t>
        <a:bodyPr/>
        <a:lstStyle/>
        <a:p>
          <a:pPr algn="just"/>
          <a:r>
            <a:rPr lang="es-VE" dirty="0" smtClean="0">
              <a:solidFill>
                <a:schemeClr val="tx1"/>
              </a:solidFill>
              <a:latin typeface="Raleway SemiBold"/>
            </a:rPr>
            <a:t>Necrosis del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parenquima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periportal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con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depositos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de fibrina en el espacio sinusoidal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79CAC7E8-A7A1-4285-B196-FE8FC228FC9F}" type="parTrans" cxnId="{E687D7A1-77E8-4D57-B546-AC12B1BA4AEA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25F4D07-D5E8-4207-9580-CC37E8593E1C}" type="sibTrans" cxnId="{E687D7A1-77E8-4D57-B546-AC12B1BA4AEA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8CBAAF0E-1AC5-4B4F-B061-C8CF18F944F2}">
      <dgm:prSet phldrT="[Texto]"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r>
            <a:rPr lang="es-VE" b="1" i="1" dirty="0" smtClean="0">
              <a:solidFill>
                <a:schemeClr val="tx1"/>
              </a:solidFill>
              <a:latin typeface="Raleway SemiBold"/>
            </a:rPr>
            <a:t>Trombocitopenia </a:t>
          </a:r>
          <a:endParaRPr lang="es-VE" b="1" i="1" dirty="0">
            <a:solidFill>
              <a:schemeClr val="tx1"/>
            </a:solidFill>
            <a:latin typeface="Raleway SemiBold"/>
          </a:endParaRPr>
        </a:p>
      </dgm:t>
    </dgm:pt>
    <dgm:pt modelId="{CC244BED-9423-4DE2-B606-8CCBECAB9CCD}" type="parTrans" cxnId="{51D5A40A-E0DC-45EB-9739-1C5E1E12C67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9A4B4325-D8B0-4755-8592-B684A5FDE8AB}" type="sibTrans" cxnId="{51D5A40A-E0DC-45EB-9739-1C5E1E12C67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0E944EE3-A2EC-430B-9621-8E0CC5D34CF2}">
      <dgm:prSet phldrT="[Texto]"/>
      <dgm:spPr>
        <a:solidFill>
          <a:schemeClr val="bg2">
            <a:lumMod val="40000"/>
            <a:lumOff val="60000"/>
            <a:alpha val="89804"/>
          </a:schemeClr>
        </a:solidFill>
      </dgm:spPr>
      <dgm:t>
        <a:bodyPr/>
        <a:lstStyle/>
        <a:p>
          <a:r>
            <a:rPr lang="es-VE" dirty="0" smtClean="0">
              <a:solidFill>
                <a:schemeClr val="tx1"/>
              </a:solidFill>
              <a:latin typeface="Raleway SemiBold"/>
            </a:rPr>
            <a:t>Mayor consumo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14684AD3-D68F-49E5-8EB6-7FC4D7B872CE}" type="parTrans" cxnId="{71181DC4-2B6B-4C05-9619-3CB21970F7C9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5FCC7770-7022-49E1-ADB4-C28E465803E3}" type="sibTrans" cxnId="{71181DC4-2B6B-4C05-9619-3CB21970F7C9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F783A300-8BA8-4AF8-8DF9-E35386D88C83}">
      <dgm:prSet phldrT="[Texto]"/>
      <dgm:spPr>
        <a:solidFill>
          <a:schemeClr val="bg2">
            <a:lumMod val="40000"/>
            <a:lumOff val="60000"/>
            <a:alpha val="89804"/>
          </a:schemeClr>
        </a:solidFill>
      </dgm:spPr>
      <dgm:t>
        <a:bodyPr/>
        <a:lstStyle/>
        <a:p>
          <a:r>
            <a:rPr lang="es-VE" dirty="0" err="1" smtClean="0">
              <a:solidFill>
                <a:schemeClr val="tx1"/>
              </a:solidFill>
              <a:latin typeface="Raleway SemiBold"/>
            </a:rPr>
            <a:t>Actiivan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y se adhieren a las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celulas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endoteliales dañadas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C8A01480-6958-4FA0-BFA4-A0DAC64F0F9E}" type="parTrans" cxnId="{26A6F289-B964-4772-88E0-E2E43ADF2BEE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861E703-BA1E-4614-A5EA-2D1ACD8B734D}" type="sibTrans" cxnId="{26A6F289-B964-4772-88E0-E2E43ADF2BEE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278813B8-C8C8-4CEB-8451-4DD639CC707B}">
      <dgm:prSet phldrT="[Texto]"/>
      <dgm:spPr>
        <a:solidFill>
          <a:schemeClr val="bg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VE" dirty="0" smtClean="0">
              <a:solidFill>
                <a:schemeClr val="tx1"/>
              </a:solidFill>
              <a:latin typeface="Raleway SemiBold"/>
            </a:rPr>
            <a:t>Injuria endotelial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E4D57C1A-0C61-4083-828C-5E8CA90B4341}" type="parTrans" cxnId="{50655892-3A47-45BE-A36C-2257C661FAF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2FB328FB-4460-40F9-8A6C-B0570A33A167}" type="sibTrans" cxnId="{50655892-3A47-45BE-A36C-2257C661FAF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2DAE766C-97C7-44EB-81EC-1A679C234E96}">
      <dgm:prSet phldrT="[Texto]"/>
      <dgm:spPr/>
      <dgm:t>
        <a:bodyPr/>
        <a:lstStyle/>
        <a:p>
          <a:pPr algn="just"/>
          <a:r>
            <a:rPr lang="es-VE" dirty="0" smtClean="0">
              <a:solidFill>
                <a:schemeClr val="tx1"/>
              </a:solidFill>
              <a:latin typeface="Raleway SemiBold"/>
            </a:rPr>
            <a:t>Enzimas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hapaticas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1B27DAEA-FE0A-4908-89CC-376BB1A0B115}" type="parTrans" cxnId="{C43DAE61-BC98-4D1C-8E7F-C7C9F5148EB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70A385E4-434E-4D06-BB9E-C153D68FA964}" type="sibTrans" cxnId="{C43DAE61-BC98-4D1C-8E7F-C7C9F5148EBF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308DAF1E-5364-4800-B793-70CDEE0C6C12}">
      <dgm:prSet phldrT="[Texto]"/>
      <dgm:spPr/>
      <dgm:t>
        <a:bodyPr/>
        <a:lstStyle/>
        <a:p>
          <a:pPr algn="just"/>
          <a:r>
            <a:rPr lang="es-VE" dirty="0" err="1" smtClean="0">
              <a:solidFill>
                <a:schemeClr val="tx1"/>
              </a:solidFill>
              <a:latin typeface="Raleway SemiBold"/>
            </a:rPr>
            <a:t>Obtaculizan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el flujo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sanguineneo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44881809-EDDD-4B83-9CC2-0B9A5A7ECB14}" type="parTrans" cxnId="{95E6D187-EADE-42DB-816D-56BC8582B6C1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9AE6DC6D-FBB2-4417-A13D-2E099E83497A}" type="sibTrans" cxnId="{95E6D187-EADE-42DB-816D-56BC8582B6C1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E6A66CE5-4C5D-4F2A-9959-800674D467C6}">
      <dgm:prSet phldrT="[Texto]"/>
      <dgm:spPr/>
      <dgm:t>
        <a:bodyPr/>
        <a:lstStyle/>
        <a:p>
          <a:pPr algn="just"/>
          <a:r>
            <a:rPr lang="es-VE" dirty="0" err="1" smtClean="0">
              <a:solidFill>
                <a:schemeClr val="tx1"/>
              </a:solidFill>
              <a:latin typeface="Raleway SemiBold"/>
            </a:rPr>
            <a:t>Tension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en capsula de </a:t>
          </a:r>
          <a:r>
            <a:rPr lang="es-VE" dirty="0" err="1" smtClean="0">
              <a:solidFill>
                <a:schemeClr val="tx1"/>
              </a:solidFill>
              <a:latin typeface="Raleway SemiBold"/>
            </a:rPr>
            <a:t>glisoson</a:t>
          </a:r>
          <a:r>
            <a:rPr lang="es-VE" dirty="0" smtClean="0">
              <a:solidFill>
                <a:schemeClr val="tx1"/>
              </a:solidFill>
              <a:latin typeface="Raleway SemiBold"/>
            </a:rPr>
            <a:t>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8041547B-EB10-47BF-AAD6-9ECB0A63FE67}" type="parTrans" cxnId="{4569C3AB-6A28-4B1C-AF4F-BCC808B0F82E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7506B3CC-7A2B-44E1-913F-244FA81DB823}" type="sibTrans" cxnId="{4569C3AB-6A28-4B1C-AF4F-BCC808B0F82E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31D70222-3F87-429C-8E37-81C778AD6D72}">
      <dgm:prSet phldrT="[Texto]"/>
      <dgm:spPr/>
      <dgm:t>
        <a:bodyPr/>
        <a:lstStyle/>
        <a:p>
          <a:pPr algn="just"/>
          <a:r>
            <a:rPr lang="es-VE" dirty="0" smtClean="0">
              <a:solidFill>
                <a:schemeClr val="tx1"/>
              </a:solidFill>
              <a:latin typeface="Raleway SemiBold"/>
            </a:rPr>
            <a:t>LDH, AST, ALT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51350C7D-FE2F-41CE-ACDD-8088521159CF}" type="parTrans" cxnId="{0855F606-CD13-4902-814F-E5817DA2053B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589AA3AD-CF77-4B47-A090-20A7ADE25936}" type="sibTrans" cxnId="{0855F606-CD13-4902-814F-E5817DA2053B}">
      <dgm:prSet/>
      <dgm:spPr/>
      <dgm:t>
        <a:bodyPr/>
        <a:lstStyle/>
        <a:p>
          <a:endParaRPr lang="es-VE">
            <a:solidFill>
              <a:schemeClr val="tx1"/>
            </a:solidFill>
            <a:latin typeface="Raleway SemiBold"/>
          </a:endParaRPr>
        </a:p>
      </dgm:t>
    </dgm:pt>
    <dgm:pt modelId="{41B7C2F0-3B92-4909-98E0-60FD07F22D81}">
      <dgm:prSet phldrT="[Texto]"/>
      <dgm:spPr>
        <a:solidFill>
          <a:schemeClr val="bg2">
            <a:lumMod val="40000"/>
            <a:lumOff val="60000"/>
            <a:alpha val="89804"/>
          </a:schemeClr>
        </a:solidFill>
      </dgm:spPr>
      <dgm:t>
        <a:bodyPr/>
        <a:lstStyle/>
        <a:p>
          <a:r>
            <a:rPr lang="es-VE" dirty="0" smtClean="0">
              <a:solidFill>
                <a:schemeClr val="tx1"/>
              </a:solidFill>
              <a:latin typeface="Raleway SemiBold"/>
            </a:rPr>
            <a:t>Aumenta el recambio de plaquetas </a:t>
          </a:r>
          <a:endParaRPr lang="es-VE" dirty="0">
            <a:solidFill>
              <a:schemeClr val="tx1"/>
            </a:solidFill>
            <a:latin typeface="Raleway SemiBold"/>
          </a:endParaRPr>
        </a:p>
      </dgm:t>
    </dgm:pt>
    <dgm:pt modelId="{36E251B2-8014-44D8-9F9C-425E2A5E45E0}" type="parTrans" cxnId="{0B6D4FA9-54AA-4B25-8CB5-D97B6E284610}">
      <dgm:prSet/>
      <dgm:spPr/>
      <dgm:t>
        <a:bodyPr/>
        <a:lstStyle/>
        <a:p>
          <a:endParaRPr lang="es-VE">
            <a:latin typeface="Raleway SemiBold"/>
          </a:endParaRPr>
        </a:p>
      </dgm:t>
    </dgm:pt>
    <dgm:pt modelId="{C61FCCE7-D124-493E-BCB8-EC65A8FC306C}" type="sibTrans" cxnId="{0B6D4FA9-54AA-4B25-8CB5-D97B6E284610}">
      <dgm:prSet/>
      <dgm:spPr/>
      <dgm:t>
        <a:bodyPr/>
        <a:lstStyle/>
        <a:p>
          <a:endParaRPr lang="es-VE">
            <a:latin typeface="Raleway SemiBold"/>
          </a:endParaRPr>
        </a:p>
      </dgm:t>
    </dgm:pt>
    <dgm:pt modelId="{C954B8C8-BC01-4C20-867A-A7C60E3A9B26}" type="pres">
      <dgm:prSet presAssocID="{7C4A185A-BA0A-4F47-AFB9-313B1F05C5F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3FC7E81-73FA-41E0-9969-E08DA4DB8907}" type="pres">
      <dgm:prSet presAssocID="{8151ABBA-C51A-4D38-A9A0-2CDB23A2B741}" presName="composite" presStyleCnt="0"/>
      <dgm:spPr/>
    </dgm:pt>
    <dgm:pt modelId="{5CAAA31C-C6AB-4480-8DE6-C168D9BB95C6}" type="pres">
      <dgm:prSet presAssocID="{8151ABBA-C51A-4D38-A9A0-2CDB23A2B74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1A78EB-8BD8-4357-AE44-71123EA66D50}" type="pres">
      <dgm:prSet presAssocID="{8151ABBA-C51A-4D38-A9A0-2CDB23A2B74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77B33633-B9CA-4D09-9024-01527240D323}" type="pres">
      <dgm:prSet presAssocID="{ACDC04E1-03A5-4319-A870-733572A8215C}" presName="space" presStyleCnt="0"/>
      <dgm:spPr/>
    </dgm:pt>
    <dgm:pt modelId="{A0A8603A-A0DA-4AEE-9832-6D8D40E01AC0}" type="pres">
      <dgm:prSet presAssocID="{BC975B40-E7A4-4BE3-83AA-4019778D4A63}" presName="composite" presStyleCnt="0"/>
      <dgm:spPr/>
    </dgm:pt>
    <dgm:pt modelId="{7EF68824-A271-4380-8663-240ECA47B20B}" type="pres">
      <dgm:prSet presAssocID="{BC975B40-E7A4-4BE3-83AA-4019778D4A6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1CD1886A-2BB8-4122-967F-4FEB40CF5C95}" type="pres">
      <dgm:prSet presAssocID="{BC975B40-E7A4-4BE3-83AA-4019778D4A63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921C014-7F56-48B9-A133-8F7679FEE381}" type="pres">
      <dgm:prSet presAssocID="{4F569ABB-B425-4D76-AAB8-4C384D8D63B8}" presName="space" presStyleCnt="0"/>
      <dgm:spPr/>
    </dgm:pt>
    <dgm:pt modelId="{0DA3C548-8A79-42F0-92EB-FEA73C803FF5}" type="pres">
      <dgm:prSet presAssocID="{8CBAAF0E-1AC5-4B4F-B061-C8CF18F944F2}" presName="composite" presStyleCnt="0"/>
      <dgm:spPr/>
    </dgm:pt>
    <dgm:pt modelId="{3103EAC2-F60A-444C-AB0F-3FBA28031DA8}" type="pres">
      <dgm:prSet presAssocID="{8CBAAF0E-1AC5-4B4F-B061-C8CF18F944F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CBDEAD-B041-40F6-B27F-0F329CAEC09A}" type="pres">
      <dgm:prSet presAssocID="{8CBAAF0E-1AC5-4B4F-B061-C8CF18F944F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95E6D187-EADE-42DB-816D-56BC8582B6C1}" srcId="{BC975B40-E7A4-4BE3-83AA-4019778D4A63}" destId="{308DAF1E-5364-4800-B793-70CDEE0C6C12}" srcOrd="3" destOrd="0" parTransId="{44881809-EDDD-4B83-9CC2-0B9A5A7ECB14}" sibTransId="{9AE6DC6D-FBB2-4417-A13D-2E099E83497A}"/>
    <dgm:cxn modelId="{2FCD5D2F-1369-482B-922E-837559A56CDF}" type="presOf" srcId="{AE44FA42-0F8F-4C48-89B4-44C447F42BC4}" destId="{641A78EB-8BD8-4357-AE44-71123EA66D50}" srcOrd="0" destOrd="0" presId="urn:microsoft.com/office/officeart/2005/8/layout/hList1"/>
    <dgm:cxn modelId="{443282DE-11DD-4E3B-9326-3FB655683BCB}" srcId="{7C4A185A-BA0A-4F47-AFB9-313B1F05C5F8}" destId="{8151ABBA-C51A-4D38-A9A0-2CDB23A2B741}" srcOrd="0" destOrd="0" parTransId="{C5937B42-F204-426D-B700-9C6B308BF1F4}" sibTransId="{ACDC04E1-03A5-4319-A870-733572A8215C}"/>
    <dgm:cxn modelId="{0855F606-CD13-4902-814F-E5817DA2053B}" srcId="{BC975B40-E7A4-4BE3-83AA-4019778D4A63}" destId="{31D70222-3F87-429C-8E37-81C778AD6D72}" srcOrd="5" destOrd="0" parTransId="{51350C7D-FE2F-41CE-ACDD-8088521159CF}" sibTransId="{589AA3AD-CF77-4B47-A090-20A7ADE25936}"/>
    <dgm:cxn modelId="{32D39F35-0C60-4757-9DA8-B852DD319972}" type="presOf" srcId="{683E1FEB-2FC7-4D00-804C-07C8418F17CD}" destId="{1CD1886A-2BB8-4122-967F-4FEB40CF5C95}" srcOrd="0" destOrd="0" presId="urn:microsoft.com/office/officeart/2005/8/layout/hList1"/>
    <dgm:cxn modelId="{1C785102-0368-4700-82C4-307A6535E9B7}" type="presOf" srcId="{8CBAAF0E-1AC5-4B4F-B061-C8CF18F944F2}" destId="{3103EAC2-F60A-444C-AB0F-3FBA28031DA8}" srcOrd="0" destOrd="0" presId="urn:microsoft.com/office/officeart/2005/8/layout/hList1"/>
    <dgm:cxn modelId="{E6A97D5B-84F4-4E2A-B236-6B9C4E53FD86}" type="presOf" srcId="{BC975B40-E7A4-4BE3-83AA-4019778D4A63}" destId="{7EF68824-A271-4380-8663-240ECA47B20B}" srcOrd="0" destOrd="0" presId="urn:microsoft.com/office/officeart/2005/8/layout/hList1"/>
    <dgm:cxn modelId="{6E24FF35-3C42-4A6C-AC68-FCC5EDE4488B}" type="presOf" srcId="{8151ABBA-C51A-4D38-A9A0-2CDB23A2B741}" destId="{5CAAA31C-C6AB-4480-8DE6-C168D9BB95C6}" srcOrd="0" destOrd="0" presId="urn:microsoft.com/office/officeart/2005/8/layout/hList1"/>
    <dgm:cxn modelId="{9AB429DA-6B58-4573-956C-828F98784668}" type="presOf" srcId="{835A454E-82A4-43B7-B913-9FA88E949F93}" destId="{641A78EB-8BD8-4357-AE44-71123EA66D50}" srcOrd="0" destOrd="2" presId="urn:microsoft.com/office/officeart/2005/8/layout/hList1"/>
    <dgm:cxn modelId="{5CFE70D6-1E6C-4F22-BFD9-76A9C40546A9}" type="presOf" srcId="{0854EC81-96B2-4641-84D8-F6ECE0A0ACD1}" destId="{1CD1886A-2BB8-4122-967F-4FEB40CF5C95}" srcOrd="0" destOrd="1" presId="urn:microsoft.com/office/officeart/2005/8/layout/hList1"/>
    <dgm:cxn modelId="{26A6F289-B964-4772-88E0-E2E43ADF2BEE}" srcId="{8CBAAF0E-1AC5-4B4F-B061-C8CF18F944F2}" destId="{F783A300-8BA8-4AF8-8DF9-E35386D88C83}" srcOrd="1" destOrd="0" parTransId="{C8A01480-6958-4FA0-BFA4-A0DAC64F0F9E}" sibTransId="{4861E703-BA1E-4614-A5EA-2D1ACD8B734D}"/>
    <dgm:cxn modelId="{F3216736-F804-423A-BCEF-AF49144D4542}" type="presOf" srcId="{41B7C2F0-3B92-4909-98E0-60FD07F22D81}" destId="{0CCBDEAD-B041-40F6-B27F-0F329CAEC09A}" srcOrd="0" destOrd="2" presId="urn:microsoft.com/office/officeart/2005/8/layout/hList1"/>
    <dgm:cxn modelId="{EADEB46F-EAED-4D57-9E1C-818F84B04AD0}" srcId="{BC975B40-E7A4-4BE3-83AA-4019778D4A63}" destId="{683E1FEB-2FC7-4D00-804C-07C8418F17CD}" srcOrd="0" destOrd="0" parTransId="{9E8966D5-BCE4-4E48-9A1B-8134197EBB97}" sibTransId="{69453835-9C4D-43E9-8EBD-6C3401EA0693}"/>
    <dgm:cxn modelId="{63A87ACE-3B89-4539-B620-6EF33295109D}" type="presOf" srcId="{31D70222-3F87-429C-8E37-81C778AD6D72}" destId="{1CD1886A-2BB8-4122-967F-4FEB40CF5C95}" srcOrd="0" destOrd="5" presId="urn:microsoft.com/office/officeart/2005/8/layout/hList1"/>
    <dgm:cxn modelId="{34A962A6-BC52-432F-B20D-94BC6AE97914}" type="presOf" srcId="{2DAE766C-97C7-44EB-81EC-1A679C234E96}" destId="{1CD1886A-2BB8-4122-967F-4FEB40CF5C95}" srcOrd="0" destOrd="2" presId="urn:microsoft.com/office/officeart/2005/8/layout/hList1"/>
    <dgm:cxn modelId="{0B6D4FA9-54AA-4B25-8CB5-D97B6E284610}" srcId="{8CBAAF0E-1AC5-4B4F-B061-C8CF18F944F2}" destId="{41B7C2F0-3B92-4909-98E0-60FD07F22D81}" srcOrd="2" destOrd="0" parTransId="{36E251B2-8014-44D8-9F9C-425E2A5E45E0}" sibTransId="{C61FCCE7-D124-493E-BCB8-EC65A8FC306C}"/>
    <dgm:cxn modelId="{51D5A40A-E0DC-45EB-9739-1C5E1E12C67F}" srcId="{7C4A185A-BA0A-4F47-AFB9-313B1F05C5F8}" destId="{8CBAAF0E-1AC5-4B4F-B061-C8CF18F944F2}" srcOrd="2" destOrd="0" parTransId="{CC244BED-9423-4DE2-B606-8CCBECAB9CCD}" sibTransId="{9A4B4325-D8B0-4755-8592-B684A5FDE8AB}"/>
    <dgm:cxn modelId="{C43DAE61-BC98-4D1C-8E7F-C7C9F5148EBF}" srcId="{BC975B40-E7A4-4BE3-83AA-4019778D4A63}" destId="{2DAE766C-97C7-44EB-81EC-1A679C234E96}" srcOrd="2" destOrd="0" parTransId="{1B27DAEA-FE0A-4908-89CC-376BB1A0B115}" sibTransId="{70A385E4-434E-4D06-BB9E-C153D68FA964}"/>
    <dgm:cxn modelId="{71181DC4-2B6B-4C05-9619-3CB21970F7C9}" srcId="{8CBAAF0E-1AC5-4B4F-B061-C8CF18F944F2}" destId="{0E944EE3-A2EC-430B-9621-8E0CC5D34CF2}" srcOrd="0" destOrd="0" parTransId="{14684AD3-D68F-49E5-8EB6-7FC4D7B872CE}" sibTransId="{5FCC7770-7022-49E1-ADB4-C28E465803E3}"/>
    <dgm:cxn modelId="{B2B43208-5149-4CD8-9B6A-338B6936E5C6}" type="presOf" srcId="{278813B8-C8C8-4CEB-8451-4DD639CC707B}" destId="{641A78EB-8BD8-4357-AE44-71123EA66D50}" srcOrd="0" destOrd="1" presId="urn:microsoft.com/office/officeart/2005/8/layout/hList1"/>
    <dgm:cxn modelId="{9605A316-E560-44E2-8735-0F6763A3FE57}" srcId="{8151ABBA-C51A-4D38-A9A0-2CDB23A2B741}" destId="{835A454E-82A4-43B7-B913-9FA88E949F93}" srcOrd="2" destOrd="0" parTransId="{F7E6E33B-A33C-48FB-808D-6CDE80314891}" sibTransId="{4F43FDB3-C612-4EAB-A58A-BCA017408B97}"/>
    <dgm:cxn modelId="{E687D7A1-77E8-4D57-B546-AC12B1BA4AEA}" srcId="{BC975B40-E7A4-4BE3-83AA-4019778D4A63}" destId="{0854EC81-96B2-4641-84D8-F6ECE0A0ACD1}" srcOrd="1" destOrd="0" parTransId="{79CAC7E8-A7A1-4285-B196-FE8FC228FC9F}" sibTransId="{425F4D07-D5E8-4207-9580-CC37E8593E1C}"/>
    <dgm:cxn modelId="{B05A94F8-99E2-445A-BB81-F140518F3087}" type="presOf" srcId="{E6A66CE5-4C5D-4F2A-9959-800674D467C6}" destId="{1CD1886A-2BB8-4122-967F-4FEB40CF5C95}" srcOrd="0" destOrd="4" presId="urn:microsoft.com/office/officeart/2005/8/layout/hList1"/>
    <dgm:cxn modelId="{15F4CEE5-8EFC-4D76-B054-23A0AABE9F11}" type="presOf" srcId="{7C4A185A-BA0A-4F47-AFB9-313B1F05C5F8}" destId="{C954B8C8-BC01-4C20-867A-A7C60E3A9B26}" srcOrd="0" destOrd="0" presId="urn:microsoft.com/office/officeart/2005/8/layout/hList1"/>
    <dgm:cxn modelId="{3A73E86A-FDAA-4448-BCB5-4D3830FD7BEF}" srcId="{7C4A185A-BA0A-4F47-AFB9-313B1F05C5F8}" destId="{BC975B40-E7A4-4BE3-83AA-4019778D4A63}" srcOrd="1" destOrd="0" parTransId="{EF9E3F0A-5D54-40F8-B557-312DAB1B14D0}" sibTransId="{4F569ABB-B425-4D76-AAB8-4C384D8D63B8}"/>
    <dgm:cxn modelId="{030C83E0-213F-4C99-A1FD-D73553C4DA8E}" type="presOf" srcId="{0E944EE3-A2EC-430B-9621-8E0CC5D34CF2}" destId="{0CCBDEAD-B041-40F6-B27F-0F329CAEC09A}" srcOrd="0" destOrd="0" presId="urn:microsoft.com/office/officeart/2005/8/layout/hList1"/>
    <dgm:cxn modelId="{50655892-3A47-45BE-A36C-2257C661FAFF}" srcId="{8151ABBA-C51A-4D38-A9A0-2CDB23A2B741}" destId="{278813B8-C8C8-4CEB-8451-4DD639CC707B}" srcOrd="1" destOrd="0" parTransId="{E4D57C1A-0C61-4083-828C-5E8CA90B4341}" sibTransId="{2FB328FB-4460-40F9-8A6C-B0570A33A167}"/>
    <dgm:cxn modelId="{4569C3AB-6A28-4B1C-AF4F-BCC808B0F82E}" srcId="{BC975B40-E7A4-4BE3-83AA-4019778D4A63}" destId="{E6A66CE5-4C5D-4F2A-9959-800674D467C6}" srcOrd="4" destOrd="0" parTransId="{8041547B-EB10-47BF-AAD6-9ECB0A63FE67}" sibTransId="{7506B3CC-7A2B-44E1-913F-244FA81DB823}"/>
    <dgm:cxn modelId="{76E60067-1F45-4D51-BA34-520C120BD573}" srcId="{8151ABBA-C51A-4D38-A9A0-2CDB23A2B741}" destId="{AE44FA42-0F8F-4C48-89B4-44C447F42BC4}" srcOrd="0" destOrd="0" parTransId="{AF454213-EC22-491C-AF83-2A09803D7BAF}" sibTransId="{405578DC-EC4C-430C-9F13-3A8E5D31D3A8}"/>
    <dgm:cxn modelId="{FFBB38C4-EB9F-4005-BE4F-D5A4DABEFA6A}" type="presOf" srcId="{308DAF1E-5364-4800-B793-70CDEE0C6C12}" destId="{1CD1886A-2BB8-4122-967F-4FEB40CF5C95}" srcOrd="0" destOrd="3" presId="urn:microsoft.com/office/officeart/2005/8/layout/hList1"/>
    <dgm:cxn modelId="{6CCDA7A2-A741-49B4-B34E-38C4C1E42B16}" type="presOf" srcId="{F783A300-8BA8-4AF8-8DF9-E35386D88C83}" destId="{0CCBDEAD-B041-40F6-B27F-0F329CAEC09A}" srcOrd="0" destOrd="1" presId="urn:microsoft.com/office/officeart/2005/8/layout/hList1"/>
    <dgm:cxn modelId="{D3A65DDD-5638-49A4-A1D3-934DDEEE188C}" type="presParOf" srcId="{C954B8C8-BC01-4C20-867A-A7C60E3A9B26}" destId="{73FC7E81-73FA-41E0-9969-E08DA4DB8907}" srcOrd="0" destOrd="0" presId="urn:microsoft.com/office/officeart/2005/8/layout/hList1"/>
    <dgm:cxn modelId="{F6C39BAA-6E5E-4956-92E1-AF3BEF3388F3}" type="presParOf" srcId="{73FC7E81-73FA-41E0-9969-E08DA4DB8907}" destId="{5CAAA31C-C6AB-4480-8DE6-C168D9BB95C6}" srcOrd="0" destOrd="0" presId="urn:microsoft.com/office/officeart/2005/8/layout/hList1"/>
    <dgm:cxn modelId="{935CB0CC-8CCD-431C-9101-CEE6594716C4}" type="presParOf" srcId="{73FC7E81-73FA-41E0-9969-E08DA4DB8907}" destId="{641A78EB-8BD8-4357-AE44-71123EA66D50}" srcOrd="1" destOrd="0" presId="urn:microsoft.com/office/officeart/2005/8/layout/hList1"/>
    <dgm:cxn modelId="{0A4ED951-9B6A-436A-9A22-6ECBC75E22D5}" type="presParOf" srcId="{C954B8C8-BC01-4C20-867A-A7C60E3A9B26}" destId="{77B33633-B9CA-4D09-9024-01527240D323}" srcOrd="1" destOrd="0" presId="urn:microsoft.com/office/officeart/2005/8/layout/hList1"/>
    <dgm:cxn modelId="{0E9A9A4B-A585-41A5-8276-86C12983071A}" type="presParOf" srcId="{C954B8C8-BC01-4C20-867A-A7C60E3A9B26}" destId="{A0A8603A-A0DA-4AEE-9832-6D8D40E01AC0}" srcOrd="2" destOrd="0" presId="urn:microsoft.com/office/officeart/2005/8/layout/hList1"/>
    <dgm:cxn modelId="{149C4D60-9297-41C0-9C3F-AA2ADED6D0C6}" type="presParOf" srcId="{A0A8603A-A0DA-4AEE-9832-6D8D40E01AC0}" destId="{7EF68824-A271-4380-8663-240ECA47B20B}" srcOrd="0" destOrd="0" presId="urn:microsoft.com/office/officeart/2005/8/layout/hList1"/>
    <dgm:cxn modelId="{89357F5E-6F47-41AB-8BF4-BFA99D5AFD6F}" type="presParOf" srcId="{A0A8603A-A0DA-4AEE-9832-6D8D40E01AC0}" destId="{1CD1886A-2BB8-4122-967F-4FEB40CF5C95}" srcOrd="1" destOrd="0" presId="urn:microsoft.com/office/officeart/2005/8/layout/hList1"/>
    <dgm:cxn modelId="{DE0FCE7C-A8E0-48C3-ACC4-4B3BCEC4A460}" type="presParOf" srcId="{C954B8C8-BC01-4C20-867A-A7C60E3A9B26}" destId="{B921C014-7F56-48B9-A133-8F7679FEE381}" srcOrd="3" destOrd="0" presId="urn:microsoft.com/office/officeart/2005/8/layout/hList1"/>
    <dgm:cxn modelId="{17C2005F-7628-4015-BD0C-9835E77A469D}" type="presParOf" srcId="{C954B8C8-BC01-4C20-867A-A7C60E3A9B26}" destId="{0DA3C548-8A79-42F0-92EB-FEA73C803FF5}" srcOrd="4" destOrd="0" presId="urn:microsoft.com/office/officeart/2005/8/layout/hList1"/>
    <dgm:cxn modelId="{A4929847-1771-4263-BC3F-8E9BBFDB56D4}" type="presParOf" srcId="{0DA3C548-8A79-42F0-92EB-FEA73C803FF5}" destId="{3103EAC2-F60A-444C-AB0F-3FBA28031DA8}" srcOrd="0" destOrd="0" presId="urn:microsoft.com/office/officeart/2005/8/layout/hList1"/>
    <dgm:cxn modelId="{72D8EAA7-E2CF-423A-9EF9-FC20431CDC78}" type="presParOf" srcId="{0DA3C548-8A79-42F0-92EB-FEA73C803FF5}" destId="{0CCBDEAD-B041-40F6-B27F-0F329CAEC09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818060-D98C-4986-A698-27C6D5260B5B}" type="doc">
      <dgm:prSet loTypeId="urn:microsoft.com/office/officeart/2005/8/layout/hProcess1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29CB914E-36B8-4813-9D9B-24C1BD3D2AEB}">
      <dgm:prSet custT="1"/>
      <dgm:spPr/>
      <dgm:t>
        <a:bodyPr/>
        <a:lstStyle/>
        <a:p>
          <a:pPr rtl="0"/>
          <a:r>
            <a:rPr lang="es-VE" sz="900" b="0" i="0" baseline="0" smtClean="0"/>
            <a:t>Síndrome urémico hemolítico del adulto  </a:t>
          </a:r>
          <a:endParaRPr lang="es-VE" sz="900"/>
        </a:p>
      </dgm:t>
    </dgm:pt>
    <dgm:pt modelId="{E30ADB21-E6BA-426F-96A5-1F0EE72C45E7}" type="parTrans" cxnId="{D8D5B31C-0B80-444F-B5EC-B8F7EF08E815}">
      <dgm:prSet/>
      <dgm:spPr/>
      <dgm:t>
        <a:bodyPr/>
        <a:lstStyle/>
        <a:p>
          <a:endParaRPr lang="es-VE" sz="2000"/>
        </a:p>
      </dgm:t>
    </dgm:pt>
    <dgm:pt modelId="{DA178439-85E6-4F6F-B908-AE021CB21D23}" type="sibTrans" cxnId="{D8D5B31C-0B80-444F-B5EC-B8F7EF08E815}">
      <dgm:prSet/>
      <dgm:spPr/>
      <dgm:t>
        <a:bodyPr/>
        <a:lstStyle/>
        <a:p>
          <a:endParaRPr lang="es-VE" sz="2000"/>
        </a:p>
      </dgm:t>
    </dgm:pt>
    <dgm:pt modelId="{2B09DE9E-9FC6-4D13-B9E9-AC6CDCA8ADF3}">
      <dgm:prSet custT="1"/>
      <dgm:spPr/>
      <dgm:t>
        <a:bodyPr/>
        <a:lstStyle/>
        <a:p>
          <a:pPr rtl="0"/>
          <a:r>
            <a:rPr lang="es-VE" sz="900" b="0" i="0" baseline="0" smtClean="0"/>
            <a:t>Crisis lúpica aguda  </a:t>
          </a:r>
          <a:endParaRPr lang="es-VE" sz="900"/>
        </a:p>
      </dgm:t>
    </dgm:pt>
    <dgm:pt modelId="{39A8D68E-962D-4B11-9D36-CA0FE14FB741}" type="parTrans" cxnId="{6F7654D7-4D0B-45C8-B69B-81D695E17E2F}">
      <dgm:prSet/>
      <dgm:spPr/>
      <dgm:t>
        <a:bodyPr/>
        <a:lstStyle/>
        <a:p>
          <a:endParaRPr lang="es-VE" sz="2000"/>
        </a:p>
      </dgm:t>
    </dgm:pt>
    <dgm:pt modelId="{332CD1C2-1FAB-4178-835C-98BAEAD8A35A}" type="sibTrans" cxnId="{6F7654D7-4D0B-45C8-B69B-81D695E17E2F}">
      <dgm:prSet/>
      <dgm:spPr/>
      <dgm:t>
        <a:bodyPr/>
        <a:lstStyle/>
        <a:p>
          <a:endParaRPr lang="es-VE" sz="2000"/>
        </a:p>
      </dgm:t>
    </dgm:pt>
    <dgm:pt modelId="{15923002-578B-4F99-8D7E-8E1240CA21C9}">
      <dgm:prSet custT="1"/>
      <dgm:spPr/>
      <dgm:t>
        <a:bodyPr/>
        <a:lstStyle/>
        <a:p>
          <a:pPr rtl="0"/>
          <a:r>
            <a:rPr lang="es-VE" sz="900" b="0" i="0" baseline="0" smtClean="0"/>
            <a:t>Colestasis gravídica  </a:t>
          </a:r>
          <a:endParaRPr lang="es-VE" sz="900"/>
        </a:p>
      </dgm:t>
    </dgm:pt>
    <dgm:pt modelId="{33713AD2-64D6-4840-9C88-42C203135821}" type="parTrans" cxnId="{CD7893BE-23A2-4909-B87A-7A6B97152851}">
      <dgm:prSet/>
      <dgm:spPr/>
      <dgm:t>
        <a:bodyPr/>
        <a:lstStyle/>
        <a:p>
          <a:endParaRPr lang="es-VE" sz="2000"/>
        </a:p>
      </dgm:t>
    </dgm:pt>
    <dgm:pt modelId="{D7382CAA-2AE5-4D3D-B146-07E8CA66BF18}" type="sibTrans" cxnId="{CD7893BE-23A2-4909-B87A-7A6B97152851}">
      <dgm:prSet/>
      <dgm:spPr/>
      <dgm:t>
        <a:bodyPr/>
        <a:lstStyle/>
        <a:p>
          <a:endParaRPr lang="es-VE" sz="2000"/>
        </a:p>
      </dgm:t>
    </dgm:pt>
    <dgm:pt modelId="{1A81D261-A57C-4C57-8831-2242051FD625}">
      <dgm:prSet custT="1"/>
      <dgm:spPr/>
      <dgm:t>
        <a:bodyPr/>
        <a:lstStyle/>
        <a:p>
          <a:pPr rtl="0"/>
          <a:r>
            <a:rPr lang="es-VE" sz="900" b="0" i="0" baseline="0" smtClean="0"/>
            <a:t>Cuadros hépatobilio-pancreáticos agudos (hepatitis virales, colecistitis, pancreatitis, etc) </a:t>
          </a:r>
          <a:endParaRPr lang="es-VE" sz="900"/>
        </a:p>
      </dgm:t>
    </dgm:pt>
    <dgm:pt modelId="{7337699C-E94E-4528-A3F0-F4E7FB28D0F7}" type="parTrans" cxnId="{38EAB624-0A88-47BA-8659-BCACD1E86298}">
      <dgm:prSet/>
      <dgm:spPr/>
      <dgm:t>
        <a:bodyPr/>
        <a:lstStyle/>
        <a:p>
          <a:endParaRPr lang="es-VE" sz="2000"/>
        </a:p>
      </dgm:t>
    </dgm:pt>
    <dgm:pt modelId="{F11BAF3C-EFCF-484A-A9C8-7913CAB46519}" type="sibTrans" cxnId="{38EAB624-0A88-47BA-8659-BCACD1E86298}">
      <dgm:prSet/>
      <dgm:spPr/>
      <dgm:t>
        <a:bodyPr/>
        <a:lstStyle/>
        <a:p>
          <a:endParaRPr lang="es-VE" sz="2000"/>
        </a:p>
      </dgm:t>
    </dgm:pt>
    <dgm:pt modelId="{CED9D0CF-3756-4352-B3DC-E1CE4BA8940D}">
      <dgm:prSet custT="1"/>
      <dgm:spPr/>
      <dgm:t>
        <a:bodyPr/>
        <a:lstStyle/>
        <a:p>
          <a:pPr rtl="0"/>
          <a:r>
            <a:rPr lang="es-VE" sz="900" b="0" i="0" baseline="0" smtClean="0"/>
            <a:t>Púrpura trombótica trombocitopénica o autoinmune</a:t>
          </a:r>
          <a:endParaRPr lang="es-VE" sz="900"/>
        </a:p>
      </dgm:t>
    </dgm:pt>
    <dgm:pt modelId="{17463088-6FBA-4C8A-A7DB-3D005DA0E60C}" type="parTrans" cxnId="{85034ADE-42C1-4026-9B37-2E2121752F09}">
      <dgm:prSet/>
      <dgm:spPr/>
      <dgm:t>
        <a:bodyPr/>
        <a:lstStyle/>
        <a:p>
          <a:endParaRPr lang="es-VE" sz="2000"/>
        </a:p>
      </dgm:t>
    </dgm:pt>
    <dgm:pt modelId="{5860CD2B-047E-4AC7-BEDC-9DDAE01D97BE}" type="sibTrans" cxnId="{85034ADE-42C1-4026-9B37-2E2121752F09}">
      <dgm:prSet/>
      <dgm:spPr/>
      <dgm:t>
        <a:bodyPr/>
        <a:lstStyle/>
        <a:p>
          <a:endParaRPr lang="es-VE" sz="2000"/>
        </a:p>
      </dgm:t>
    </dgm:pt>
    <dgm:pt modelId="{EA89FA15-98FC-491F-B4F0-8C8FD4625698}">
      <dgm:prSet custT="1"/>
      <dgm:spPr/>
      <dgm:t>
        <a:bodyPr/>
        <a:lstStyle/>
        <a:p>
          <a:pPr rtl="0"/>
          <a:r>
            <a:rPr lang="es-VE" sz="900" b="0" i="0" baseline="0" smtClean="0"/>
            <a:t>Anemia megaloblástica aguda</a:t>
          </a:r>
          <a:endParaRPr lang="es-VE" sz="900"/>
        </a:p>
      </dgm:t>
    </dgm:pt>
    <dgm:pt modelId="{030A7572-EE06-4CDA-A295-AC3A70D03CF5}" type="parTrans" cxnId="{E2507942-2A55-4385-989D-1BF08959BDAD}">
      <dgm:prSet/>
      <dgm:spPr/>
      <dgm:t>
        <a:bodyPr/>
        <a:lstStyle/>
        <a:p>
          <a:endParaRPr lang="es-VE" sz="2000"/>
        </a:p>
      </dgm:t>
    </dgm:pt>
    <dgm:pt modelId="{BC4D739C-0DDD-4477-B291-73CA08BE803F}" type="sibTrans" cxnId="{E2507942-2A55-4385-989D-1BF08959BDAD}">
      <dgm:prSet/>
      <dgm:spPr/>
      <dgm:t>
        <a:bodyPr/>
        <a:lstStyle/>
        <a:p>
          <a:endParaRPr lang="es-VE" sz="2000"/>
        </a:p>
      </dgm:t>
    </dgm:pt>
    <dgm:pt modelId="{6EF69C86-4E6C-4F6E-B66F-A2662644C381}">
      <dgm:prSet custT="1"/>
      <dgm:spPr/>
      <dgm:t>
        <a:bodyPr/>
        <a:lstStyle/>
        <a:p>
          <a:pPr rtl="0"/>
          <a:r>
            <a:rPr lang="es-VE" sz="900" b="0" i="0" baseline="0" smtClean="0"/>
            <a:t>Hígado graso agudo del embarazo  </a:t>
          </a:r>
          <a:endParaRPr lang="es-VE" sz="900"/>
        </a:p>
      </dgm:t>
    </dgm:pt>
    <dgm:pt modelId="{5CF9FD9E-56CE-4D78-9AF5-156DBF165C7D}" type="parTrans" cxnId="{29F2F8CC-15B7-41FF-AD93-B4939D22923A}">
      <dgm:prSet/>
      <dgm:spPr/>
      <dgm:t>
        <a:bodyPr/>
        <a:lstStyle/>
        <a:p>
          <a:endParaRPr lang="es-VE" sz="2000"/>
        </a:p>
      </dgm:t>
    </dgm:pt>
    <dgm:pt modelId="{493B5405-6B94-492F-8F0B-E26F5FC5C1C0}" type="sibTrans" cxnId="{29F2F8CC-15B7-41FF-AD93-B4939D22923A}">
      <dgm:prSet/>
      <dgm:spPr/>
      <dgm:t>
        <a:bodyPr/>
        <a:lstStyle/>
        <a:p>
          <a:endParaRPr lang="es-VE" sz="2000"/>
        </a:p>
      </dgm:t>
    </dgm:pt>
    <dgm:pt modelId="{23FD19D6-D137-4E44-84E7-141E7B91837C}" type="pres">
      <dgm:prSet presAssocID="{FA818060-D98C-4986-A698-27C6D5260B5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0308BA19-49A9-4C21-90D5-EB8FA36AC2D5}" type="pres">
      <dgm:prSet presAssocID="{FA818060-D98C-4986-A698-27C6D5260B5B}" presName="arrow" presStyleLbl="bgShp" presStyleIdx="0" presStyleCnt="1" custScaleY="124694"/>
      <dgm:spPr/>
    </dgm:pt>
    <dgm:pt modelId="{C7812E1E-FF36-47E7-98F5-F3908A1BC588}" type="pres">
      <dgm:prSet presAssocID="{FA818060-D98C-4986-A698-27C6D5260B5B}" presName="points" presStyleCnt="0"/>
      <dgm:spPr/>
    </dgm:pt>
    <dgm:pt modelId="{20A8D83A-9ECB-4E1D-8F61-C2DC58DACF3B}" type="pres">
      <dgm:prSet presAssocID="{6EF69C86-4E6C-4F6E-B66F-A2662644C381}" presName="compositeA" presStyleCnt="0"/>
      <dgm:spPr/>
    </dgm:pt>
    <dgm:pt modelId="{165717CD-1F73-46DB-AE4D-74D229242AC2}" type="pres">
      <dgm:prSet presAssocID="{6EF69C86-4E6C-4F6E-B66F-A2662644C381}" presName="textA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676FB85-65B6-4AB2-ADDE-17A66A43689D}" type="pres">
      <dgm:prSet presAssocID="{6EF69C86-4E6C-4F6E-B66F-A2662644C381}" presName="circleA" presStyleLbl="node1" presStyleIdx="0" presStyleCnt="7"/>
      <dgm:spPr/>
    </dgm:pt>
    <dgm:pt modelId="{6864C1BB-E731-4438-A898-DAAEC6B3FCB9}" type="pres">
      <dgm:prSet presAssocID="{6EF69C86-4E6C-4F6E-B66F-A2662644C381}" presName="spaceA" presStyleCnt="0"/>
      <dgm:spPr/>
    </dgm:pt>
    <dgm:pt modelId="{64B5B2A6-CDF2-4DB8-AE98-47740C5F3A76}" type="pres">
      <dgm:prSet presAssocID="{493B5405-6B94-492F-8F0B-E26F5FC5C1C0}" presName="space" presStyleCnt="0"/>
      <dgm:spPr/>
    </dgm:pt>
    <dgm:pt modelId="{2E9E6F44-88DC-4EBD-8208-54F61CF2BB0B}" type="pres">
      <dgm:prSet presAssocID="{29CB914E-36B8-4813-9D9B-24C1BD3D2AEB}" presName="compositeB" presStyleCnt="0"/>
      <dgm:spPr/>
    </dgm:pt>
    <dgm:pt modelId="{B1F04502-088E-4E18-8613-D63C102D6C15}" type="pres">
      <dgm:prSet presAssocID="{29CB914E-36B8-4813-9D9B-24C1BD3D2AEB}" presName="textB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EA649657-E153-4A66-9C28-3868C997CBB0}" type="pres">
      <dgm:prSet presAssocID="{29CB914E-36B8-4813-9D9B-24C1BD3D2AEB}" presName="circleB" presStyleLbl="node1" presStyleIdx="1" presStyleCnt="7"/>
      <dgm:spPr/>
    </dgm:pt>
    <dgm:pt modelId="{04E40086-84BC-489D-8D0F-3BCB4FCDD035}" type="pres">
      <dgm:prSet presAssocID="{29CB914E-36B8-4813-9D9B-24C1BD3D2AEB}" presName="spaceB" presStyleCnt="0"/>
      <dgm:spPr/>
    </dgm:pt>
    <dgm:pt modelId="{30D54D43-F766-4C81-852A-7D1DAE0BCB60}" type="pres">
      <dgm:prSet presAssocID="{DA178439-85E6-4F6F-B908-AE021CB21D23}" presName="space" presStyleCnt="0"/>
      <dgm:spPr/>
    </dgm:pt>
    <dgm:pt modelId="{ABFE78A9-8A5D-4225-82B6-ABEDE1FC1A90}" type="pres">
      <dgm:prSet presAssocID="{2B09DE9E-9FC6-4D13-B9E9-AC6CDCA8ADF3}" presName="compositeA" presStyleCnt="0"/>
      <dgm:spPr/>
    </dgm:pt>
    <dgm:pt modelId="{5B5E3FC0-7052-4FD5-940A-C80DBBEE3915}" type="pres">
      <dgm:prSet presAssocID="{2B09DE9E-9FC6-4D13-B9E9-AC6CDCA8ADF3}" presName="textA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F3C398B3-2600-487E-A13C-0F8BD43D1116}" type="pres">
      <dgm:prSet presAssocID="{2B09DE9E-9FC6-4D13-B9E9-AC6CDCA8ADF3}" presName="circleA" presStyleLbl="node1" presStyleIdx="2" presStyleCnt="7"/>
      <dgm:spPr/>
    </dgm:pt>
    <dgm:pt modelId="{D38170D3-74C0-41DC-A3A4-61BC017384F1}" type="pres">
      <dgm:prSet presAssocID="{2B09DE9E-9FC6-4D13-B9E9-AC6CDCA8ADF3}" presName="spaceA" presStyleCnt="0"/>
      <dgm:spPr/>
    </dgm:pt>
    <dgm:pt modelId="{59162A59-E039-4D38-9603-80F827EF7E86}" type="pres">
      <dgm:prSet presAssocID="{332CD1C2-1FAB-4178-835C-98BAEAD8A35A}" presName="space" presStyleCnt="0"/>
      <dgm:spPr/>
    </dgm:pt>
    <dgm:pt modelId="{9CCA8A18-3A69-4C2F-A807-3FE94CB96767}" type="pres">
      <dgm:prSet presAssocID="{15923002-578B-4F99-8D7E-8E1240CA21C9}" presName="compositeB" presStyleCnt="0"/>
      <dgm:spPr/>
    </dgm:pt>
    <dgm:pt modelId="{5865DECF-BD5C-463D-9AAA-C062234F2C66}" type="pres">
      <dgm:prSet presAssocID="{15923002-578B-4F99-8D7E-8E1240CA21C9}" presName="textB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3491901-B1C6-4DB8-8780-0E9C3E82E12E}" type="pres">
      <dgm:prSet presAssocID="{15923002-578B-4F99-8D7E-8E1240CA21C9}" presName="circleB" presStyleLbl="node1" presStyleIdx="3" presStyleCnt="7"/>
      <dgm:spPr/>
    </dgm:pt>
    <dgm:pt modelId="{37829E3F-08AF-43F2-A29A-683E4D004184}" type="pres">
      <dgm:prSet presAssocID="{15923002-578B-4F99-8D7E-8E1240CA21C9}" presName="spaceB" presStyleCnt="0"/>
      <dgm:spPr/>
    </dgm:pt>
    <dgm:pt modelId="{43FA607C-EB6B-447B-92A1-2605F66217CB}" type="pres">
      <dgm:prSet presAssocID="{D7382CAA-2AE5-4D3D-B146-07E8CA66BF18}" presName="space" presStyleCnt="0"/>
      <dgm:spPr/>
    </dgm:pt>
    <dgm:pt modelId="{B9B84116-F0CA-4898-9EE6-F5D25326C35F}" type="pres">
      <dgm:prSet presAssocID="{1A81D261-A57C-4C57-8831-2242051FD625}" presName="compositeA" presStyleCnt="0"/>
      <dgm:spPr/>
    </dgm:pt>
    <dgm:pt modelId="{45C500E2-23DC-4F19-8A5A-D73D89D558C9}" type="pres">
      <dgm:prSet presAssocID="{1A81D261-A57C-4C57-8831-2242051FD625}" presName="textA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ABA5094-CB66-4028-A978-C84D2D63C7E3}" type="pres">
      <dgm:prSet presAssocID="{1A81D261-A57C-4C57-8831-2242051FD625}" presName="circleA" presStyleLbl="node1" presStyleIdx="4" presStyleCnt="7"/>
      <dgm:spPr/>
    </dgm:pt>
    <dgm:pt modelId="{1A53F045-CA71-4959-8439-64CF3ECB1F62}" type="pres">
      <dgm:prSet presAssocID="{1A81D261-A57C-4C57-8831-2242051FD625}" presName="spaceA" presStyleCnt="0"/>
      <dgm:spPr/>
    </dgm:pt>
    <dgm:pt modelId="{F0B226F1-581F-421B-BABB-E1877A7ECE2C}" type="pres">
      <dgm:prSet presAssocID="{F11BAF3C-EFCF-484A-A9C8-7913CAB46519}" presName="space" presStyleCnt="0"/>
      <dgm:spPr/>
    </dgm:pt>
    <dgm:pt modelId="{89A8047A-8825-4565-A2D1-10811F339309}" type="pres">
      <dgm:prSet presAssocID="{CED9D0CF-3756-4352-B3DC-E1CE4BA8940D}" presName="compositeB" presStyleCnt="0"/>
      <dgm:spPr/>
    </dgm:pt>
    <dgm:pt modelId="{29CAC3C2-7D9C-4A5E-8D21-3BD03B0F6C7F}" type="pres">
      <dgm:prSet presAssocID="{CED9D0CF-3756-4352-B3DC-E1CE4BA8940D}" presName="textB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BA657F26-31AC-4BA3-BB6B-9D52226DFBBC}" type="pres">
      <dgm:prSet presAssocID="{CED9D0CF-3756-4352-B3DC-E1CE4BA8940D}" presName="circleB" presStyleLbl="node1" presStyleIdx="5" presStyleCnt="7"/>
      <dgm:spPr/>
    </dgm:pt>
    <dgm:pt modelId="{BE4D3586-5DE0-4CAB-A361-D8FC90EDECD0}" type="pres">
      <dgm:prSet presAssocID="{CED9D0CF-3756-4352-B3DC-E1CE4BA8940D}" presName="spaceB" presStyleCnt="0"/>
      <dgm:spPr/>
    </dgm:pt>
    <dgm:pt modelId="{A22C4132-D253-4382-BC5F-772123AEEAAD}" type="pres">
      <dgm:prSet presAssocID="{5860CD2B-047E-4AC7-BEDC-9DDAE01D97BE}" presName="space" presStyleCnt="0"/>
      <dgm:spPr/>
    </dgm:pt>
    <dgm:pt modelId="{90C4BF57-50A1-4C53-8107-4681D153CB20}" type="pres">
      <dgm:prSet presAssocID="{EA89FA15-98FC-491F-B4F0-8C8FD4625698}" presName="compositeA" presStyleCnt="0"/>
      <dgm:spPr/>
    </dgm:pt>
    <dgm:pt modelId="{64A07C72-189A-4A29-B54A-556D0431D38C}" type="pres">
      <dgm:prSet presAssocID="{EA89FA15-98FC-491F-B4F0-8C8FD4625698}" presName="textA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2C7940FA-36A3-46C7-A042-C52BA2136AE9}" type="pres">
      <dgm:prSet presAssocID="{EA89FA15-98FC-491F-B4F0-8C8FD4625698}" presName="circleA" presStyleLbl="node1" presStyleIdx="6" presStyleCnt="7"/>
      <dgm:spPr/>
    </dgm:pt>
    <dgm:pt modelId="{7F72C470-5A57-45E6-AB4F-222CA0F6CACE}" type="pres">
      <dgm:prSet presAssocID="{EA89FA15-98FC-491F-B4F0-8C8FD4625698}" presName="spaceA" presStyleCnt="0"/>
      <dgm:spPr/>
    </dgm:pt>
  </dgm:ptLst>
  <dgm:cxnLst>
    <dgm:cxn modelId="{71F951E2-A9E1-44E6-847B-8885EE7A64D4}" type="presOf" srcId="{CED9D0CF-3756-4352-B3DC-E1CE4BA8940D}" destId="{29CAC3C2-7D9C-4A5E-8D21-3BD03B0F6C7F}" srcOrd="0" destOrd="0" presId="urn:microsoft.com/office/officeart/2005/8/layout/hProcess11"/>
    <dgm:cxn modelId="{E2507942-2A55-4385-989D-1BF08959BDAD}" srcId="{FA818060-D98C-4986-A698-27C6D5260B5B}" destId="{EA89FA15-98FC-491F-B4F0-8C8FD4625698}" srcOrd="6" destOrd="0" parTransId="{030A7572-EE06-4CDA-A295-AC3A70D03CF5}" sibTransId="{BC4D739C-0DDD-4477-B291-73CA08BE803F}"/>
    <dgm:cxn modelId="{CD7893BE-23A2-4909-B87A-7A6B97152851}" srcId="{FA818060-D98C-4986-A698-27C6D5260B5B}" destId="{15923002-578B-4F99-8D7E-8E1240CA21C9}" srcOrd="3" destOrd="0" parTransId="{33713AD2-64D6-4840-9C88-42C203135821}" sibTransId="{D7382CAA-2AE5-4D3D-B146-07E8CA66BF18}"/>
    <dgm:cxn modelId="{D8D5B31C-0B80-444F-B5EC-B8F7EF08E815}" srcId="{FA818060-D98C-4986-A698-27C6D5260B5B}" destId="{29CB914E-36B8-4813-9D9B-24C1BD3D2AEB}" srcOrd="1" destOrd="0" parTransId="{E30ADB21-E6BA-426F-96A5-1F0EE72C45E7}" sibTransId="{DA178439-85E6-4F6F-B908-AE021CB21D23}"/>
    <dgm:cxn modelId="{6CA22847-4BFB-45C8-BCF6-99B25637C2AE}" type="presOf" srcId="{EA89FA15-98FC-491F-B4F0-8C8FD4625698}" destId="{64A07C72-189A-4A29-B54A-556D0431D38C}" srcOrd="0" destOrd="0" presId="urn:microsoft.com/office/officeart/2005/8/layout/hProcess11"/>
    <dgm:cxn modelId="{38EAB624-0A88-47BA-8659-BCACD1E86298}" srcId="{FA818060-D98C-4986-A698-27C6D5260B5B}" destId="{1A81D261-A57C-4C57-8831-2242051FD625}" srcOrd="4" destOrd="0" parTransId="{7337699C-E94E-4528-A3F0-F4E7FB28D0F7}" sibTransId="{F11BAF3C-EFCF-484A-A9C8-7913CAB46519}"/>
    <dgm:cxn modelId="{AF7CEB41-11CE-4BA8-8F85-5ACA15DECD86}" type="presOf" srcId="{29CB914E-36B8-4813-9D9B-24C1BD3D2AEB}" destId="{B1F04502-088E-4E18-8613-D63C102D6C15}" srcOrd="0" destOrd="0" presId="urn:microsoft.com/office/officeart/2005/8/layout/hProcess11"/>
    <dgm:cxn modelId="{1C54089E-7C9D-4206-A6D8-F717125842D9}" type="presOf" srcId="{FA818060-D98C-4986-A698-27C6D5260B5B}" destId="{23FD19D6-D137-4E44-84E7-141E7B91837C}" srcOrd="0" destOrd="0" presId="urn:microsoft.com/office/officeart/2005/8/layout/hProcess11"/>
    <dgm:cxn modelId="{D82F1A5F-C5E9-4E56-BF6B-213B258AE13B}" type="presOf" srcId="{15923002-578B-4F99-8D7E-8E1240CA21C9}" destId="{5865DECF-BD5C-463D-9AAA-C062234F2C66}" srcOrd="0" destOrd="0" presId="urn:microsoft.com/office/officeart/2005/8/layout/hProcess11"/>
    <dgm:cxn modelId="{C48A96C3-04F2-4D32-B8D9-AEABE8ACD917}" type="presOf" srcId="{2B09DE9E-9FC6-4D13-B9E9-AC6CDCA8ADF3}" destId="{5B5E3FC0-7052-4FD5-940A-C80DBBEE3915}" srcOrd="0" destOrd="0" presId="urn:microsoft.com/office/officeart/2005/8/layout/hProcess11"/>
    <dgm:cxn modelId="{2240054B-8298-44E3-BF47-530671DFD0C3}" type="presOf" srcId="{1A81D261-A57C-4C57-8831-2242051FD625}" destId="{45C500E2-23DC-4F19-8A5A-D73D89D558C9}" srcOrd="0" destOrd="0" presId="urn:microsoft.com/office/officeart/2005/8/layout/hProcess11"/>
    <dgm:cxn modelId="{6F7654D7-4D0B-45C8-B69B-81D695E17E2F}" srcId="{FA818060-D98C-4986-A698-27C6D5260B5B}" destId="{2B09DE9E-9FC6-4D13-B9E9-AC6CDCA8ADF3}" srcOrd="2" destOrd="0" parTransId="{39A8D68E-962D-4B11-9D36-CA0FE14FB741}" sibTransId="{332CD1C2-1FAB-4178-835C-98BAEAD8A35A}"/>
    <dgm:cxn modelId="{85034ADE-42C1-4026-9B37-2E2121752F09}" srcId="{FA818060-D98C-4986-A698-27C6D5260B5B}" destId="{CED9D0CF-3756-4352-B3DC-E1CE4BA8940D}" srcOrd="5" destOrd="0" parTransId="{17463088-6FBA-4C8A-A7DB-3D005DA0E60C}" sibTransId="{5860CD2B-047E-4AC7-BEDC-9DDAE01D97BE}"/>
    <dgm:cxn modelId="{2C77439A-8DAB-4A7B-AEF5-5FEF3AAFAF04}" type="presOf" srcId="{6EF69C86-4E6C-4F6E-B66F-A2662644C381}" destId="{165717CD-1F73-46DB-AE4D-74D229242AC2}" srcOrd="0" destOrd="0" presId="urn:microsoft.com/office/officeart/2005/8/layout/hProcess11"/>
    <dgm:cxn modelId="{29F2F8CC-15B7-41FF-AD93-B4939D22923A}" srcId="{FA818060-D98C-4986-A698-27C6D5260B5B}" destId="{6EF69C86-4E6C-4F6E-B66F-A2662644C381}" srcOrd="0" destOrd="0" parTransId="{5CF9FD9E-56CE-4D78-9AF5-156DBF165C7D}" sibTransId="{493B5405-6B94-492F-8F0B-E26F5FC5C1C0}"/>
    <dgm:cxn modelId="{C22F52C2-A5F8-49AC-A0BD-93B2CE07136D}" type="presParOf" srcId="{23FD19D6-D137-4E44-84E7-141E7B91837C}" destId="{0308BA19-49A9-4C21-90D5-EB8FA36AC2D5}" srcOrd="0" destOrd="0" presId="urn:microsoft.com/office/officeart/2005/8/layout/hProcess11"/>
    <dgm:cxn modelId="{65610FF9-810F-499F-8D56-26BC8DFF4807}" type="presParOf" srcId="{23FD19D6-D137-4E44-84E7-141E7B91837C}" destId="{C7812E1E-FF36-47E7-98F5-F3908A1BC588}" srcOrd="1" destOrd="0" presId="urn:microsoft.com/office/officeart/2005/8/layout/hProcess11"/>
    <dgm:cxn modelId="{61A664E7-88ED-444D-86E1-8AB219947BC8}" type="presParOf" srcId="{C7812E1E-FF36-47E7-98F5-F3908A1BC588}" destId="{20A8D83A-9ECB-4E1D-8F61-C2DC58DACF3B}" srcOrd="0" destOrd="0" presId="urn:microsoft.com/office/officeart/2005/8/layout/hProcess11"/>
    <dgm:cxn modelId="{25DC1F2B-06A3-4521-B749-C5A4B65094A1}" type="presParOf" srcId="{20A8D83A-9ECB-4E1D-8F61-C2DC58DACF3B}" destId="{165717CD-1F73-46DB-AE4D-74D229242AC2}" srcOrd="0" destOrd="0" presId="urn:microsoft.com/office/officeart/2005/8/layout/hProcess11"/>
    <dgm:cxn modelId="{02FC8D68-6135-486F-88B0-E35B294F5305}" type="presParOf" srcId="{20A8D83A-9ECB-4E1D-8F61-C2DC58DACF3B}" destId="{E676FB85-65B6-4AB2-ADDE-17A66A43689D}" srcOrd="1" destOrd="0" presId="urn:microsoft.com/office/officeart/2005/8/layout/hProcess11"/>
    <dgm:cxn modelId="{68C5AE4C-AD1A-405B-B842-991E610ADD32}" type="presParOf" srcId="{20A8D83A-9ECB-4E1D-8F61-C2DC58DACF3B}" destId="{6864C1BB-E731-4438-A898-DAAEC6B3FCB9}" srcOrd="2" destOrd="0" presId="urn:microsoft.com/office/officeart/2005/8/layout/hProcess11"/>
    <dgm:cxn modelId="{6675EEDC-6529-4F40-98DE-830437968108}" type="presParOf" srcId="{C7812E1E-FF36-47E7-98F5-F3908A1BC588}" destId="{64B5B2A6-CDF2-4DB8-AE98-47740C5F3A76}" srcOrd="1" destOrd="0" presId="urn:microsoft.com/office/officeart/2005/8/layout/hProcess11"/>
    <dgm:cxn modelId="{3CAB22F8-C792-4EEE-945C-C4C327C81999}" type="presParOf" srcId="{C7812E1E-FF36-47E7-98F5-F3908A1BC588}" destId="{2E9E6F44-88DC-4EBD-8208-54F61CF2BB0B}" srcOrd="2" destOrd="0" presId="urn:microsoft.com/office/officeart/2005/8/layout/hProcess11"/>
    <dgm:cxn modelId="{878D03AB-FBC2-446F-A284-EAE08B5F2FF9}" type="presParOf" srcId="{2E9E6F44-88DC-4EBD-8208-54F61CF2BB0B}" destId="{B1F04502-088E-4E18-8613-D63C102D6C15}" srcOrd="0" destOrd="0" presId="urn:microsoft.com/office/officeart/2005/8/layout/hProcess11"/>
    <dgm:cxn modelId="{6E9D6C3F-E009-41ED-A280-756BF9316569}" type="presParOf" srcId="{2E9E6F44-88DC-4EBD-8208-54F61CF2BB0B}" destId="{EA649657-E153-4A66-9C28-3868C997CBB0}" srcOrd="1" destOrd="0" presId="urn:microsoft.com/office/officeart/2005/8/layout/hProcess11"/>
    <dgm:cxn modelId="{7128B009-C0B0-4065-B589-EC36BF0EDDC2}" type="presParOf" srcId="{2E9E6F44-88DC-4EBD-8208-54F61CF2BB0B}" destId="{04E40086-84BC-489D-8D0F-3BCB4FCDD035}" srcOrd="2" destOrd="0" presId="urn:microsoft.com/office/officeart/2005/8/layout/hProcess11"/>
    <dgm:cxn modelId="{F99C9FC0-CF77-40A2-A149-8A5EEBBFBFB4}" type="presParOf" srcId="{C7812E1E-FF36-47E7-98F5-F3908A1BC588}" destId="{30D54D43-F766-4C81-852A-7D1DAE0BCB60}" srcOrd="3" destOrd="0" presId="urn:microsoft.com/office/officeart/2005/8/layout/hProcess11"/>
    <dgm:cxn modelId="{BCFFAC4E-F7A6-4710-97F3-6A6E1ADED648}" type="presParOf" srcId="{C7812E1E-FF36-47E7-98F5-F3908A1BC588}" destId="{ABFE78A9-8A5D-4225-82B6-ABEDE1FC1A90}" srcOrd="4" destOrd="0" presId="urn:microsoft.com/office/officeart/2005/8/layout/hProcess11"/>
    <dgm:cxn modelId="{B2408036-F1FA-4A5A-ACB9-776F62A24996}" type="presParOf" srcId="{ABFE78A9-8A5D-4225-82B6-ABEDE1FC1A90}" destId="{5B5E3FC0-7052-4FD5-940A-C80DBBEE3915}" srcOrd="0" destOrd="0" presId="urn:microsoft.com/office/officeart/2005/8/layout/hProcess11"/>
    <dgm:cxn modelId="{3C7AD10B-2813-4EDE-AEE0-022A41D77165}" type="presParOf" srcId="{ABFE78A9-8A5D-4225-82B6-ABEDE1FC1A90}" destId="{F3C398B3-2600-487E-A13C-0F8BD43D1116}" srcOrd="1" destOrd="0" presId="urn:microsoft.com/office/officeart/2005/8/layout/hProcess11"/>
    <dgm:cxn modelId="{330B6466-B6D0-4E72-A493-CAB92EA2582A}" type="presParOf" srcId="{ABFE78A9-8A5D-4225-82B6-ABEDE1FC1A90}" destId="{D38170D3-74C0-41DC-A3A4-61BC017384F1}" srcOrd="2" destOrd="0" presId="urn:microsoft.com/office/officeart/2005/8/layout/hProcess11"/>
    <dgm:cxn modelId="{5201C259-DA4F-43D6-8CA2-3ED3885B5E89}" type="presParOf" srcId="{C7812E1E-FF36-47E7-98F5-F3908A1BC588}" destId="{59162A59-E039-4D38-9603-80F827EF7E86}" srcOrd="5" destOrd="0" presId="urn:microsoft.com/office/officeart/2005/8/layout/hProcess11"/>
    <dgm:cxn modelId="{665DE195-30B0-471B-BDA4-36F65973887D}" type="presParOf" srcId="{C7812E1E-FF36-47E7-98F5-F3908A1BC588}" destId="{9CCA8A18-3A69-4C2F-A807-3FE94CB96767}" srcOrd="6" destOrd="0" presId="urn:microsoft.com/office/officeart/2005/8/layout/hProcess11"/>
    <dgm:cxn modelId="{D5959A91-C01E-4C38-B084-2B5B5516A8BA}" type="presParOf" srcId="{9CCA8A18-3A69-4C2F-A807-3FE94CB96767}" destId="{5865DECF-BD5C-463D-9AAA-C062234F2C66}" srcOrd="0" destOrd="0" presId="urn:microsoft.com/office/officeart/2005/8/layout/hProcess11"/>
    <dgm:cxn modelId="{05202EDE-2B34-43B9-8ADE-88654DD10077}" type="presParOf" srcId="{9CCA8A18-3A69-4C2F-A807-3FE94CB96767}" destId="{53491901-B1C6-4DB8-8780-0E9C3E82E12E}" srcOrd="1" destOrd="0" presId="urn:microsoft.com/office/officeart/2005/8/layout/hProcess11"/>
    <dgm:cxn modelId="{7433F818-320E-4ADD-874C-BDD1EA8F3724}" type="presParOf" srcId="{9CCA8A18-3A69-4C2F-A807-3FE94CB96767}" destId="{37829E3F-08AF-43F2-A29A-683E4D004184}" srcOrd="2" destOrd="0" presId="urn:microsoft.com/office/officeart/2005/8/layout/hProcess11"/>
    <dgm:cxn modelId="{3905E5C9-7442-4319-A562-8F23D7B33F81}" type="presParOf" srcId="{C7812E1E-FF36-47E7-98F5-F3908A1BC588}" destId="{43FA607C-EB6B-447B-92A1-2605F66217CB}" srcOrd="7" destOrd="0" presId="urn:microsoft.com/office/officeart/2005/8/layout/hProcess11"/>
    <dgm:cxn modelId="{D61597BA-FA9B-42B2-B9BA-5A4D24A25247}" type="presParOf" srcId="{C7812E1E-FF36-47E7-98F5-F3908A1BC588}" destId="{B9B84116-F0CA-4898-9EE6-F5D25326C35F}" srcOrd="8" destOrd="0" presId="urn:microsoft.com/office/officeart/2005/8/layout/hProcess11"/>
    <dgm:cxn modelId="{F8D23467-C401-49C8-8BD7-18045FA2466E}" type="presParOf" srcId="{B9B84116-F0CA-4898-9EE6-F5D25326C35F}" destId="{45C500E2-23DC-4F19-8A5A-D73D89D558C9}" srcOrd="0" destOrd="0" presId="urn:microsoft.com/office/officeart/2005/8/layout/hProcess11"/>
    <dgm:cxn modelId="{2983A89C-1FF7-47F9-8E1F-15E24E319271}" type="presParOf" srcId="{B9B84116-F0CA-4898-9EE6-F5D25326C35F}" destId="{6ABA5094-CB66-4028-A978-C84D2D63C7E3}" srcOrd="1" destOrd="0" presId="urn:microsoft.com/office/officeart/2005/8/layout/hProcess11"/>
    <dgm:cxn modelId="{E85924C6-182A-410B-BAA0-865C77B697C1}" type="presParOf" srcId="{B9B84116-F0CA-4898-9EE6-F5D25326C35F}" destId="{1A53F045-CA71-4959-8439-64CF3ECB1F62}" srcOrd="2" destOrd="0" presId="urn:microsoft.com/office/officeart/2005/8/layout/hProcess11"/>
    <dgm:cxn modelId="{6B2D9763-53A5-4FA0-81D1-352DBF78E2FD}" type="presParOf" srcId="{C7812E1E-FF36-47E7-98F5-F3908A1BC588}" destId="{F0B226F1-581F-421B-BABB-E1877A7ECE2C}" srcOrd="9" destOrd="0" presId="urn:microsoft.com/office/officeart/2005/8/layout/hProcess11"/>
    <dgm:cxn modelId="{55C50007-D489-40C9-A2F2-668DBA51117F}" type="presParOf" srcId="{C7812E1E-FF36-47E7-98F5-F3908A1BC588}" destId="{89A8047A-8825-4565-A2D1-10811F339309}" srcOrd="10" destOrd="0" presId="urn:microsoft.com/office/officeart/2005/8/layout/hProcess11"/>
    <dgm:cxn modelId="{565E330B-81A4-4A0A-BF3F-81161CAC9C68}" type="presParOf" srcId="{89A8047A-8825-4565-A2D1-10811F339309}" destId="{29CAC3C2-7D9C-4A5E-8D21-3BD03B0F6C7F}" srcOrd="0" destOrd="0" presId="urn:microsoft.com/office/officeart/2005/8/layout/hProcess11"/>
    <dgm:cxn modelId="{34E18BE1-D47D-49D8-A034-E7C9881BA692}" type="presParOf" srcId="{89A8047A-8825-4565-A2D1-10811F339309}" destId="{BA657F26-31AC-4BA3-BB6B-9D52226DFBBC}" srcOrd="1" destOrd="0" presId="urn:microsoft.com/office/officeart/2005/8/layout/hProcess11"/>
    <dgm:cxn modelId="{1A257218-D5AC-4B35-A676-971B035D7C29}" type="presParOf" srcId="{89A8047A-8825-4565-A2D1-10811F339309}" destId="{BE4D3586-5DE0-4CAB-A361-D8FC90EDECD0}" srcOrd="2" destOrd="0" presId="urn:microsoft.com/office/officeart/2005/8/layout/hProcess11"/>
    <dgm:cxn modelId="{68D89898-0A8F-4DE5-8853-BAC61E9E6B28}" type="presParOf" srcId="{C7812E1E-FF36-47E7-98F5-F3908A1BC588}" destId="{A22C4132-D253-4382-BC5F-772123AEEAAD}" srcOrd="11" destOrd="0" presId="urn:microsoft.com/office/officeart/2005/8/layout/hProcess11"/>
    <dgm:cxn modelId="{4009069E-5FB8-491A-9613-19239CCF948A}" type="presParOf" srcId="{C7812E1E-FF36-47E7-98F5-F3908A1BC588}" destId="{90C4BF57-50A1-4C53-8107-4681D153CB20}" srcOrd="12" destOrd="0" presId="urn:microsoft.com/office/officeart/2005/8/layout/hProcess11"/>
    <dgm:cxn modelId="{5BB0A139-63CB-485A-8707-61AD51B2150F}" type="presParOf" srcId="{90C4BF57-50A1-4C53-8107-4681D153CB20}" destId="{64A07C72-189A-4A29-B54A-556D0431D38C}" srcOrd="0" destOrd="0" presId="urn:microsoft.com/office/officeart/2005/8/layout/hProcess11"/>
    <dgm:cxn modelId="{E8A0855D-AFEA-4BF6-8A97-2D386A230C45}" type="presParOf" srcId="{90C4BF57-50A1-4C53-8107-4681D153CB20}" destId="{2C7940FA-36A3-46C7-A042-C52BA2136AE9}" srcOrd="1" destOrd="0" presId="urn:microsoft.com/office/officeart/2005/8/layout/hProcess11"/>
    <dgm:cxn modelId="{4DC7758D-EEC4-483F-8FE8-E33C53E7F73E}" type="presParOf" srcId="{90C4BF57-50A1-4C53-8107-4681D153CB20}" destId="{7F72C470-5A57-45E6-AB4F-222CA0F6CAC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9B4E31-52F4-417E-A6B1-58F5B4247E43}" type="doc">
      <dgm:prSet loTypeId="urn:microsoft.com/office/officeart/2005/8/layout/cycle4" loCatId="matrix" qsTypeId="urn:microsoft.com/office/officeart/2005/8/quickstyle/3d2" qsCatId="3D" csTypeId="urn:microsoft.com/office/officeart/2005/8/colors/accent1_5" csCatId="accent1" phldr="1"/>
      <dgm:spPr/>
      <dgm:t>
        <a:bodyPr/>
        <a:lstStyle/>
        <a:p>
          <a:endParaRPr lang="es-VE"/>
        </a:p>
      </dgm:t>
    </dgm:pt>
    <dgm:pt modelId="{CD12B8DB-2562-47F4-A52C-AA1D6824DDB3}">
      <dgm:prSet/>
      <dgm:spPr/>
      <dgm:t>
        <a:bodyPr/>
        <a:lstStyle/>
        <a:p>
          <a:pPr rtl="0"/>
          <a:r>
            <a:rPr lang="es-VE" b="0" i="0" baseline="0" dirty="0" smtClean="0"/>
            <a:t>El diagnóstico temprano.</a:t>
          </a:r>
          <a:endParaRPr lang="es-VE" dirty="0"/>
        </a:p>
      </dgm:t>
    </dgm:pt>
    <dgm:pt modelId="{0EC32F8E-C593-4E73-BA5C-EC865391C1E1}" type="parTrans" cxnId="{8F6C9E58-D5BB-4622-985B-A7CF07E7D06A}">
      <dgm:prSet/>
      <dgm:spPr/>
      <dgm:t>
        <a:bodyPr/>
        <a:lstStyle/>
        <a:p>
          <a:endParaRPr lang="es-VE"/>
        </a:p>
      </dgm:t>
    </dgm:pt>
    <dgm:pt modelId="{2DD25DC3-5DC6-49B0-9BC0-0560907AC5D8}" type="sibTrans" cxnId="{8F6C9E58-D5BB-4622-985B-A7CF07E7D06A}">
      <dgm:prSet/>
      <dgm:spPr/>
      <dgm:t>
        <a:bodyPr/>
        <a:lstStyle/>
        <a:p>
          <a:endParaRPr lang="es-VE"/>
        </a:p>
      </dgm:t>
    </dgm:pt>
    <dgm:pt modelId="{495E94D8-5640-4929-8FAE-791E14FAE17C}">
      <dgm:prSet/>
      <dgm:spPr/>
      <dgm:t>
        <a:bodyPr/>
        <a:lstStyle/>
        <a:p>
          <a:pPr rtl="0"/>
          <a:r>
            <a:rPr lang="es-VE" b="0" i="0" baseline="0" dirty="0" smtClean="0"/>
            <a:t>La finalización del embarazo expeditivo. </a:t>
          </a:r>
          <a:endParaRPr lang="es-VE" dirty="0"/>
        </a:p>
      </dgm:t>
    </dgm:pt>
    <dgm:pt modelId="{5008AEAC-5797-4ED4-BA8F-CD06F831C0BA}" type="parTrans" cxnId="{6B18E144-C302-4A2A-825D-8364FA78A5B3}">
      <dgm:prSet/>
      <dgm:spPr/>
      <dgm:t>
        <a:bodyPr/>
        <a:lstStyle/>
        <a:p>
          <a:endParaRPr lang="es-VE"/>
        </a:p>
      </dgm:t>
    </dgm:pt>
    <dgm:pt modelId="{C21BFF60-BD56-4F2B-8001-0B964E9518C8}" type="sibTrans" cxnId="{6B18E144-C302-4A2A-825D-8364FA78A5B3}">
      <dgm:prSet/>
      <dgm:spPr/>
      <dgm:t>
        <a:bodyPr/>
        <a:lstStyle/>
        <a:p>
          <a:endParaRPr lang="es-VE"/>
        </a:p>
      </dgm:t>
    </dgm:pt>
    <dgm:pt modelId="{9DF257D5-138F-48BA-BBC2-C9800C90FF75}">
      <dgm:prSet/>
      <dgm:spPr/>
      <dgm:t>
        <a:bodyPr/>
        <a:lstStyle/>
        <a:p>
          <a:pPr rtl="0"/>
          <a:r>
            <a:rPr lang="es-VE" b="0" i="0" baseline="0" dirty="0" smtClean="0"/>
            <a:t>La terapia agresiva de las complicaciones </a:t>
          </a:r>
          <a:endParaRPr lang="es-VE" dirty="0"/>
        </a:p>
      </dgm:t>
    </dgm:pt>
    <dgm:pt modelId="{24D87DE2-217F-4D39-BDD3-65F8B9A62481}" type="parTrans" cxnId="{B7494E02-9588-42C6-96FA-7DE2EB33E321}">
      <dgm:prSet/>
      <dgm:spPr/>
      <dgm:t>
        <a:bodyPr/>
        <a:lstStyle/>
        <a:p>
          <a:endParaRPr lang="es-VE"/>
        </a:p>
      </dgm:t>
    </dgm:pt>
    <dgm:pt modelId="{E0C65B64-18EA-4654-A7DD-646920428AA6}" type="sibTrans" cxnId="{B7494E02-9588-42C6-96FA-7DE2EB33E321}">
      <dgm:prSet/>
      <dgm:spPr/>
      <dgm:t>
        <a:bodyPr/>
        <a:lstStyle/>
        <a:p>
          <a:endParaRPr lang="es-VE"/>
        </a:p>
      </dgm:t>
    </dgm:pt>
    <dgm:pt modelId="{80B7B856-C104-4C15-8201-552594C311C6}">
      <dgm:prSet/>
      <dgm:spPr/>
      <dgm:t>
        <a:bodyPr/>
        <a:lstStyle/>
        <a:p>
          <a:pPr rtl="0"/>
          <a:r>
            <a:rPr lang="es-VE" b="0" i="0" baseline="0" dirty="0" smtClean="0"/>
            <a:t>Prevención de Eclampsia con Sulfato de Magnesio</a:t>
          </a:r>
          <a:endParaRPr lang="es-VE" dirty="0"/>
        </a:p>
      </dgm:t>
    </dgm:pt>
    <dgm:pt modelId="{00735AD8-384F-4AA5-97B5-79897F2CE493}" type="parTrans" cxnId="{478F6484-56F8-45D7-839B-4BB3F7FE4EC9}">
      <dgm:prSet/>
      <dgm:spPr/>
      <dgm:t>
        <a:bodyPr/>
        <a:lstStyle/>
        <a:p>
          <a:endParaRPr lang="es-VE"/>
        </a:p>
      </dgm:t>
    </dgm:pt>
    <dgm:pt modelId="{7946DCC5-3B74-4C19-B261-7371809A12FC}" type="sibTrans" cxnId="{478F6484-56F8-45D7-839B-4BB3F7FE4EC9}">
      <dgm:prSet/>
      <dgm:spPr/>
      <dgm:t>
        <a:bodyPr/>
        <a:lstStyle/>
        <a:p>
          <a:endParaRPr lang="es-VE"/>
        </a:p>
      </dgm:t>
    </dgm:pt>
    <dgm:pt modelId="{5EF0FE3E-0328-4360-8CE2-3E0B4D7EE378}" type="pres">
      <dgm:prSet presAssocID="{639B4E31-52F4-417E-A6B1-58F5B4247E43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F8AD2BC9-6711-41D6-A8D7-0430FD76981A}" type="pres">
      <dgm:prSet presAssocID="{639B4E31-52F4-417E-A6B1-58F5B4247E43}" presName="children" presStyleCnt="0"/>
      <dgm:spPr/>
    </dgm:pt>
    <dgm:pt modelId="{56580E89-F60B-45A3-A0EB-55A9E4466D62}" type="pres">
      <dgm:prSet presAssocID="{639B4E31-52F4-417E-A6B1-58F5B4247E43}" presName="childPlaceholder" presStyleCnt="0"/>
      <dgm:spPr/>
    </dgm:pt>
    <dgm:pt modelId="{283A7CF2-CDBC-4F1A-BAAF-3E7426CD844C}" type="pres">
      <dgm:prSet presAssocID="{639B4E31-52F4-417E-A6B1-58F5B4247E43}" presName="circle" presStyleCnt="0"/>
      <dgm:spPr/>
    </dgm:pt>
    <dgm:pt modelId="{BCCC726B-C8DE-4CB3-904F-9BD9AEEFEE4D}" type="pres">
      <dgm:prSet presAssocID="{639B4E31-52F4-417E-A6B1-58F5B4247E43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E7405B9-31B7-40AF-BFE8-F288D2FC25BB}" type="pres">
      <dgm:prSet presAssocID="{639B4E31-52F4-417E-A6B1-58F5B4247E43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FEFC271-7AD6-4457-8E64-D4DB531AC453}" type="pres">
      <dgm:prSet presAssocID="{639B4E31-52F4-417E-A6B1-58F5B4247E43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8DB67D3-2339-4E7C-B10B-7AA091BF01DF}" type="pres">
      <dgm:prSet presAssocID="{639B4E31-52F4-417E-A6B1-58F5B4247E43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29B8FE9-1A68-4C3E-95C0-8296DFDE9CEB}" type="pres">
      <dgm:prSet presAssocID="{639B4E31-52F4-417E-A6B1-58F5B4247E43}" presName="quadrantPlaceholder" presStyleCnt="0"/>
      <dgm:spPr/>
    </dgm:pt>
    <dgm:pt modelId="{3CE39C18-9E5F-423E-9F72-9CFE79E86746}" type="pres">
      <dgm:prSet presAssocID="{639B4E31-52F4-417E-A6B1-58F5B4247E43}" presName="center1" presStyleLbl="fgShp" presStyleIdx="0" presStyleCnt="2"/>
      <dgm:spPr/>
    </dgm:pt>
    <dgm:pt modelId="{053B4A00-A079-44C1-964E-F4F7DA1B31EC}" type="pres">
      <dgm:prSet presAssocID="{639B4E31-52F4-417E-A6B1-58F5B4247E43}" presName="center2" presStyleLbl="fgShp" presStyleIdx="1" presStyleCnt="2"/>
      <dgm:spPr/>
    </dgm:pt>
  </dgm:ptLst>
  <dgm:cxnLst>
    <dgm:cxn modelId="{6B18E144-C302-4A2A-825D-8364FA78A5B3}" srcId="{639B4E31-52F4-417E-A6B1-58F5B4247E43}" destId="{495E94D8-5640-4929-8FAE-791E14FAE17C}" srcOrd="1" destOrd="0" parTransId="{5008AEAC-5797-4ED4-BA8F-CD06F831C0BA}" sibTransId="{C21BFF60-BD56-4F2B-8001-0B964E9518C8}"/>
    <dgm:cxn modelId="{BC742FF9-5578-417E-905E-8BA50F3DF4A5}" type="presOf" srcId="{80B7B856-C104-4C15-8201-552594C311C6}" destId="{D8DB67D3-2339-4E7C-B10B-7AA091BF01DF}" srcOrd="0" destOrd="0" presId="urn:microsoft.com/office/officeart/2005/8/layout/cycle4"/>
    <dgm:cxn modelId="{214A7038-C4D4-41A3-964C-800B7CD7F477}" type="presOf" srcId="{9DF257D5-138F-48BA-BBC2-C9800C90FF75}" destId="{6FEFC271-7AD6-4457-8E64-D4DB531AC453}" srcOrd="0" destOrd="0" presId="urn:microsoft.com/office/officeart/2005/8/layout/cycle4"/>
    <dgm:cxn modelId="{5825172F-21D0-4359-BB26-77FAB6595D64}" type="presOf" srcId="{639B4E31-52F4-417E-A6B1-58F5B4247E43}" destId="{5EF0FE3E-0328-4360-8CE2-3E0B4D7EE378}" srcOrd="0" destOrd="0" presId="urn:microsoft.com/office/officeart/2005/8/layout/cycle4"/>
    <dgm:cxn modelId="{66EE12EA-BAA8-41FD-8019-DB9A7180AFF8}" type="presOf" srcId="{495E94D8-5640-4929-8FAE-791E14FAE17C}" destId="{CE7405B9-31B7-40AF-BFE8-F288D2FC25BB}" srcOrd="0" destOrd="0" presId="urn:microsoft.com/office/officeart/2005/8/layout/cycle4"/>
    <dgm:cxn modelId="{8F6C9E58-D5BB-4622-985B-A7CF07E7D06A}" srcId="{639B4E31-52F4-417E-A6B1-58F5B4247E43}" destId="{CD12B8DB-2562-47F4-A52C-AA1D6824DDB3}" srcOrd="0" destOrd="0" parTransId="{0EC32F8E-C593-4E73-BA5C-EC865391C1E1}" sibTransId="{2DD25DC3-5DC6-49B0-9BC0-0560907AC5D8}"/>
    <dgm:cxn modelId="{478F6484-56F8-45D7-839B-4BB3F7FE4EC9}" srcId="{639B4E31-52F4-417E-A6B1-58F5B4247E43}" destId="{80B7B856-C104-4C15-8201-552594C311C6}" srcOrd="3" destOrd="0" parTransId="{00735AD8-384F-4AA5-97B5-79897F2CE493}" sibTransId="{7946DCC5-3B74-4C19-B261-7371809A12FC}"/>
    <dgm:cxn modelId="{B7494E02-9588-42C6-96FA-7DE2EB33E321}" srcId="{639B4E31-52F4-417E-A6B1-58F5B4247E43}" destId="{9DF257D5-138F-48BA-BBC2-C9800C90FF75}" srcOrd="2" destOrd="0" parTransId="{24D87DE2-217F-4D39-BDD3-65F8B9A62481}" sibTransId="{E0C65B64-18EA-4654-A7DD-646920428AA6}"/>
    <dgm:cxn modelId="{E73CD5F6-D033-475B-9981-5D6314E0AF14}" type="presOf" srcId="{CD12B8DB-2562-47F4-A52C-AA1D6824DDB3}" destId="{BCCC726B-C8DE-4CB3-904F-9BD9AEEFEE4D}" srcOrd="0" destOrd="0" presId="urn:microsoft.com/office/officeart/2005/8/layout/cycle4"/>
    <dgm:cxn modelId="{B2B37926-6A86-413E-B694-532647E71099}" type="presParOf" srcId="{5EF0FE3E-0328-4360-8CE2-3E0B4D7EE378}" destId="{F8AD2BC9-6711-41D6-A8D7-0430FD76981A}" srcOrd="0" destOrd="0" presId="urn:microsoft.com/office/officeart/2005/8/layout/cycle4"/>
    <dgm:cxn modelId="{7104C3BF-0E93-4B36-A1EE-610D882E5FE6}" type="presParOf" srcId="{F8AD2BC9-6711-41D6-A8D7-0430FD76981A}" destId="{56580E89-F60B-45A3-A0EB-55A9E4466D62}" srcOrd="0" destOrd="0" presId="urn:microsoft.com/office/officeart/2005/8/layout/cycle4"/>
    <dgm:cxn modelId="{D7200F8E-44CD-4953-918D-C268C17B1C19}" type="presParOf" srcId="{5EF0FE3E-0328-4360-8CE2-3E0B4D7EE378}" destId="{283A7CF2-CDBC-4F1A-BAAF-3E7426CD844C}" srcOrd="1" destOrd="0" presId="urn:microsoft.com/office/officeart/2005/8/layout/cycle4"/>
    <dgm:cxn modelId="{2FAFA233-A67C-444F-A668-D4FB744D5D3E}" type="presParOf" srcId="{283A7CF2-CDBC-4F1A-BAAF-3E7426CD844C}" destId="{BCCC726B-C8DE-4CB3-904F-9BD9AEEFEE4D}" srcOrd="0" destOrd="0" presId="urn:microsoft.com/office/officeart/2005/8/layout/cycle4"/>
    <dgm:cxn modelId="{8FEB7358-A407-49F7-ABE3-D59B6D9114A7}" type="presParOf" srcId="{283A7CF2-CDBC-4F1A-BAAF-3E7426CD844C}" destId="{CE7405B9-31B7-40AF-BFE8-F288D2FC25BB}" srcOrd="1" destOrd="0" presId="urn:microsoft.com/office/officeart/2005/8/layout/cycle4"/>
    <dgm:cxn modelId="{291B2B3C-F6F0-4EF7-A4DF-A1C6F222DA5C}" type="presParOf" srcId="{283A7CF2-CDBC-4F1A-BAAF-3E7426CD844C}" destId="{6FEFC271-7AD6-4457-8E64-D4DB531AC453}" srcOrd="2" destOrd="0" presId="urn:microsoft.com/office/officeart/2005/8/layout/cycle4"/>
    <dgm:cxn modelId="{790E12EC-B5C0-4504-A071-FDA535D54274}" type="presParOf" srcId="{283A7CF2-CDBC-4F1A-BAAF-3E7426CD844C}" destId="{D8DB67D3-2339-4E7C-B10B-7AA091BF01DF}" srcOrd="3" destOrd="0" presId="urn:microsoft.com/office/officeart/2005/8/layout/cycle4"/>
    <dgm:cxn modelId="{61D7D7A0-7B27-40C2-89ED-EAAC8B8BB0C2}" type="presParOf" srcId="{283A7CF2-CDBC-4F1A-BAAF-3E7426CD844C}" destId="{529B8FE9-1A68-4C3E-95C0-8296DFDE9CEB}" srcOrd="4" destOrd="0" presId="urn:microsoft.com/office/officeart/2005/8/layout/cycle4"/>
    <dgm:cxn modelId="{3AB5CF43-89B7-4D62-8494-B2DAB484BFFF}" type="presParOf" srcId="{5EF0FE3E-0328-4360-8CE2-3E0B4D7EE378}" destId="{3CE39C18-9E5F-423E-9F72-9CFE79E86746}" srcOrd="2" destOrd="0" presId="urn:microsoft.com/office/officeart/2005/8/layout/cycle4"/>
    <dgm:cxn modelId="{CAB3B200-B814-4DD8-9596-37AFA987F23C}" type="presParOf" srcId="{5EF0FE3E-0328-4360-8CE2-3E0B4D7EE378}" destId="{053B4A00-A079-44C1-964E-F4F7DA1B31E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58FAAF-6155-4B1A-A623-0E839463AA4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VE"/>
        </a:p>
      </dgm:t>
    </dgm:pt>
    <dgm:pt modelId="{EA846D7A-651F-4A0A-B4FF-B864D8FBEF52}">
      <dgm:prSet/>
      <dgm:spPr/>
      <dgm:t>
        <a:bodyPr/>
        <a:lstStyle/>
        <a:p>
          <a:pPr rtl="0"/>
          <a:r>
            <a:rPr lang="es-VE" b="0" i="0" smtClean="0"/>
            <a:t>Finalización inmediata de la gestación: es la opción de elección en gestantes de &gt; de 34 semanas.</a:t>
          </a:r>
          <a:endParaRPr lang="es-VE"/>
        </a:p>
      </dgm:t>
    </dgm:pt>
    <dgm:pt modelId="{0B3D0169-9E1F-42E2-9BA6-B809CDB92EDC}" type="parTrans" cxnId="{02472479-E62D-4831-B2D7-BE9602AAF9CA}">
      <dgm:prSet/>
      <dgm:spPr/>
      <dgm:t>
        <a:bodyPr/>
        <a:lstStyle/>
        <a:p>
          <a:endParaRPr lang="es-VE"/>
        </a:p>
      </dgm:t>
    </dgm:pt>
    <dgm:pt modelId="{16CF2DBB-4A10-4560-8751-C4E4A3C82A1A}" type="sibTrans" cxnId="{02472479-E62D-4831-B2D7-BE9602AAF9CA}">
      <dgm:prSet/>
      <dgm:spPr/>
      <dgm:t>
        <a:bodyPr/>
        <a:lstStyle/>
        <a:p>
          <a:endParaRPr lang="es-VE"/>
        </a:p>
      </dgm:t>
    </dgm:pt>
    <dgm:pt modelId="{93008B04-C08D-4266-9D79-822B545D6850}">
      <dgm:prSet/>
      <dgm:spPr/>
      <dgm:t>
        <a:bodyPr/>
        <a:lstStyle/>
        <a:p>
          <a:pPr rtl="0"/>
          <a:r>
            <a:rPr lang="es-VE" b="0" i="0" dirty="0" smtClean="0"/>
            <a:t>Finalización de la gestación en las 48 horas siguientes al diagnóstico, tras estabilización del cuadro y tratamiento con corticoides para maduración pulmonar fetal: es la opción elegida en la mayoría de los centros para el manejo de gestaciones por debajo de las 34 semanas.</a:t>
          </a:r>
          <a:endParaRPr lang="es-VE" dirty="0"/>
        </a:p>
      </dgm:t>
    </dgm:pt>
    <dgm:pt modelId="{4F33D937-094F-4C1F-80DB-81B9C96B854B}" type="parTrans" cxnId="{D7DC1DED-8230-4EEB-BA32-90E3BE79F3CA}">
      <dgm:prSet/>
      <dgm:spPr/>
      <dgm:t>
        <a:bodyPr/>
        <a:lstStyle/>
        <a:p>
          <a:endParaRPr lang="es-VE"/>
        </a:p>
      </dgm:t>
    </dgm:pt>
    <dgm:pt modelId="{F3352FE4-BD0D-4803-9877-D808DC013F9E}" type="sibTrans" cxnId="{D7DC1DED-8230-4EEB-BA32-90E3BE79F3CA}">
      <dgm:prSet/>
      <dgm:spPr/>
      <dgm:t>
        <a:bodyPr/>
        <a:lstStyle/>
        <a:p>
          <a:endParaRPr lang="es-VE"/>
        </a:p>
      </dgm:t>
    </dgm:pt>
    <dgm:pt modelId="{2A4CC250-4479-440F-BF94-F475DDBE8BA5}">
      <dgm:prSet/>
      <dgm:spPr/>
      <dgm:t>
        <a:bodyPr/>
        <a:lstStyle/>
        <a:p>
          <a:pPr rtl="0"/>
          <a:r>
            <a:rPr lang="es-VE" b="0" i="0" smtClean="0"/>
            <a:t>Manejo expectante &gt; de 48-72 horas: aunque existe controversia en este aspecto, podría ser una opción en edades gestacionales tempranas para disminuir la morbilidad neonatal.</a:t>
          </a:r>
          <a:endParaRPr lang="es-VE"/>
        </a:p>
      </dgm:t>
    </dgm:pt>
    <dgm:pt modelId="{FD987190-B1A2-4EAF-B84F-313760787A7B}" type="parTrans" cxnId="{F9CEA742-8990-4D61-B562-08B4E357A9D8}">
      <dgm:prSet/>
      <dgm:spPr/>
      <dgm:t>
        <a:bodyPr/>
        <a:lstStyle/>
        <a:p>
          <a:endParaRPr lang="es-VE"/>
        </a:p>
      </dgm:t>
    </dgm:pt>
    <dgm:pt modelId="{A530623A-B0C7-448A-A931-1D2AACDCD2CC}" type="sibTrans" cxnId="{F9CEA742-8990-4D61-B562-08B4E357A9D8}">
      <dgm:prSet/>
      <dgm:spPr/>
      <dgm:t>
        <a:bodyPr/>
        <a:lstStyle/>
        <a:p>
          <a:endParaRPr lang="es-VE"/>
        </a:p>
      </dgm:t>
    </dgm:pt>
    <dgm:pt modelId="{6EDD7168-EAAD-4A55-93B1-0E2D3FF5C11C}" type="pres">
      <dgm:prSet presAssocID="{C058FAAF-6155-4B1A-A623-0E839463AA49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8D525DAE-26D2-4088-954F-4F8A06E57D1A}" type="pres">
      <dgm:prSet presAssocID="{EA846D7A-651F-4A0A-B4FF-B864D8FBEF52}" presName="circle1" presStyleLbl="node1" presStyleIdx="0" presStyleCnt="3"/>
      <dgm:spPr/>
    </dgm:pt>
    <dgm:pt modelId="{C28CCA82-5DD4-4001-A041-A0E1CE293456}" type="pres">
      <dgm:prSet presAssocID="{EA846D7A-651F-4A0A-B4FF-B864D8FBEF52}" presName="space" presStyleCnt="0"/>
      <dgm:spPr/>
    </dgm:pt>
    <dgm:pt modelId="{52D2539A-6D13-4116-AC03-7C72F8718694}" type="pres">
      <dgm:prSet presAssocID="{EA846D7A-651F-4A0A-B4FF-B864D8FBEF52}" presName="rect1" presStyleLbl="alignAcc1" presStyleIdx="0" presStyleCnt="3"/>
      <dgm:spPr/>
      <dgm:t>
        <a:bodyPr/>
        <a:lstStyle/>
        <a:p>
          <a:endParaRPr lang="es-VE"/>
        </a:p>
      </dgm:t>
    </dgm:pt>
    <dgm:pt modelId="{16C6CB70-A298-414B-BCD1-4EFB68C78896}" type="pres">
      <dgm:prSet presAssocID="{93008B04-C08D-4266-9D79-822B545D6850}" presName="vertSpace2" presStyleLbl="node1" presStyleIdx="0" presStyleCnt="3"/>
      <dgm:spPr/>
    </dgm:pt>
    <dgm:pt modelId="{7798F3F0-6732-401A-A23A-065FAFF83C04}" type="pres">
      <dgm:prSet presAssocID="{93008B04-C08D-4266-9D79-822B545D6850}" presName="circle2" presStyleLbl="node1" presStyleIdx="1" presStyleCnt="3"/>
      <dgm:spPr/>
    </dgm:pt>
    <dgm:pt modelId="{BBF1F39B-CD58-4064-B608-67C42DC4730E}" type="pres">
      <dgm:prSet presAssocID="{93008B04-C08D-4266-9D79-822B545D6850}" presName="rect2" presStyleLbl="alignAcc1" presStyleIdx="1" presStyleCnt="3"/>
      <dgm:spPr/>
      <dgm:t>
        <a:bodyPr/>
        <a:lstStyle/>
        <a:p>
          <a:endParaRPr lang="es-VE"/>
        </a:p>
      </dgm:t>
    </dgm:pt>
    <dgm:pt modelId="{57289024-3687-4BEB-BA8E-5E4CAF64E67D}" type="pres">
      <dgm:prSet presAssocID="{2A4CC250-4479-440F-BF94-F475DDBE8BA5}" presName="vertSpace3" presStyleLbl="node1" presStyleIdx="1" presStyleCnt="3"/>
      <dgm:spPr/>
    </dgm:pt>
    <dgm:pt modelId="{10D7898C-18EB-4D63-9FBB-F3F5D234631B}" type="pres">
      <dgm:prSet presAssocID="{2A4CC250-4479-440F-BF94-F475DDBE8BA5}" presName="circle3" presStyleLbl="node1" presStyleIdx="2" presStyleCnt="3"/>
      <dgm:spPr/>
    </dgm:pt>
    <dgm:pt modelId="{13187071-061D-4E43-BC8F-7AE32D6F8BB1}" type="pres">
      <dgm:prSet presAssocID="{2A4CC250-4479-440F-BF94-F475DDBE8BA5}" presName="rect3" presStyleLbl="alignAcc1" presStyleIdx="2" presStyleCnt="3"/>
      <dgm:spPr/>
      <dgm:t>
        <a:bodyPr/>
        <a:lstStyle/>
        <a:p>
          <a:endParaRPr lang="es-VE"/>
        </a:p>
      </dgm:t>
    </dgm:pt>
    <dgm:pt modelId="{5F8E3CBA-7C98-4164-BA3B-F0B14A674E03}" type="pres">
      <dgm:prSet presAssocID="{EA846D7A-651F-4A0A-B4FF-B864D8FBEF52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602B25EE-1FC4-4ECF-8066-3DAEC08002A2}" type="pres">
      <dgm:prSet presAssocID="{93008B04-C08D-4266-9D79-822B545D6850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3994AF4B-C14C-4A98-B648-3369194240B7}" type="pres">
      <dgm:prSet presAssocID="{2A4CC250-4479-440F-BF94-F475DDBE8BA5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6CFE5D05-7840-46D9-B20E-E36D2087C526}" type="presOf" srcId="{93008B04-C08D-4266-9D79-822B545D6850}" destId="{602B25EE-1FC4-4ECF-8066-3DAEC08002A2}" srcOrd="1" destOrd="0" presId="urn:microsoft.com/office/officeart/2005/8/layout/target3"/>
    <dgm:cxn modelId="{02472479-E62D-4831-B2D7-BE9602AAF9CA}" srcId="{C058FAAF-6155-4B1A-A623-0E839463AA49}" destId="{EA846D7A-651F-4A0A-B4FF-B864D8FBEF52}" srcOrd="0" destOrd="0" parTransId="{0B3D0169-9E1F-42E2-9BA6-B809CDB92EDC}" sibTransId="{16CF2DBB-4A10-4560-8751-C4E4A3C82A1A}"/>
    <dgm:cxn modelId="{05E6DD12-48E9-4D48-810A-185DDF5537E3}" type="presOf" srcId="{2A4CC250-4479-440F-BF94-F475DDBE8BA5}" destId="{3994AF4B-C14C-4A98-B648-3369194240B7}" srcOrd="1" destOrd="0" presId="urn:microsoft.com/office/officeart/2005/8/layout/target3"/>
    <dgm:cxn modelId="{F9CEA742-8990-4D61-B562-08B4E357A9D8}" srcId="{C058FAAF-6155-4B1A-A623-0E839463AA49}" destId="{2A4CC250-4479-440F-BF94-F475DDBE8BA5}" srcOrd="2" destOrd="0" parTransId="{FD987190-B1A2-4EAF-B84F-313760787A7B}" sibTransId="{A530623A-B0C7-448A-A931-1D2AACDCD2CC}"/>
    <dgm:cxn modelId="{D7DC1DED-8230-4EEB-BA32-90E3BE79F3CA}" srcId="{C058FAAF-6155-4B1A-A623-0E839463AA49}" destId="{93008B04-C08D-4266-9D79-822B545D6850}" srcOrd="1" destOrd="0" parTransId="{4F33D937-094F-4C1F-80DB-81B9C96B854B}" sibTransId="{F3352FE4-BD0D-4803-9877-D808DC013F9E}"/>
    <dgm:cxn modelId="{0FD56D21-35C0-4ECA-8491-98AF511B47FB}" type="presOf" srcId="{2A4CC250-4479-440F-BF94-F475DDBE8BA5}" destId="{13187071-061D-4E43-BC8F-7AE32D6F8BB1}" srcOrd="0" destOrd="0" presId="urn:microsoft.com/office/officeart/2005/8/layout/target3"/>
    <dgm:cxn modelId="{E5D19F39-13ED-4953-A01A-E57FDEF35008}" type="presOf" srcId="{C058FAAF-6155-4B1A-A623-0E839463AA49}" destId="{6EDD7168-EAAD-4A55-93B1-0E2D3FF5C11C}" srcOrd="0" destOrd="0" presId="urn:microsoft.com/office/officeart/2005/8/layout/target3"/>
    <dgm:cxn modelId="{D125F570-EEAD-4D74-B990-7F28CDAB430B}" type="presOf" srcId="{93008B04-C08D-4266-9D79-822B545D6850}" destId="{BBF1F39B-CD58-4064-B608-67C42DC4730E}" srcOrd="0" destOrd="0" presId="urn:microsoft.com/office/officeart/2005/8/layout/target3"/>
    <dgm:cxn modelId="{8E2D64F6-231C-4327-9C05-ADAC6AA8BDF3}" type="presOf" srcId="{EA846D7A-651F-4A0A-B4FF-B864D8FBEF52}" destId="{5F8E3CBA-7C98-4164-BA3B-F0B14A674E03}" srcOrd="1" destOrd="0" presId="urn:microsoft.com/office/officeart/2005/8/layout/target3"/>
    <dgm:cxn modelId="{02B79404-17FA-41B5-AE95-5C9B55E13B3A}" type="presOf" srcId="{EA846D7A-651F-4A0A-B4FF-B864D8FBEF52}" destId="{52D2539A-6D13-4116-AC03-7C72F8718694}" srcOrd="0" destOrd="0" presId="urn:microsoft.com/office/officeart/2005/8/layout/target3"/>
    <dgm:cxn modelId="{AF71355E-EA28-40D8-B8F6-14A1A86802C8}" type="presParOf" srcId="{6EDD7168-EAAD-4A55-93B1-0E2D3FF5C11C}" destId="{8D525DAE-26D2-4088-954F-4F8A06E57D1A}" srcOrd="0" destOrd="0" presId="urn:microsoft.com/office/officeart/2005/8/layout/target3"/>
    <dgm:cxn modelId="{27E1BA96-1754-4AD6-BF12-8199ABFAFAB0}" type="presParOf" srcId="{6EDD7168-EAAD-4A55-93B1-0E2D3FF5C11C}" destId="{C28CCA82-5DD4-4001-A041-A0E1CE293456}" srcOrd="1" destOrd="0" presId="urn:microsoft.com/office/officeart/2005/8/layout/target3"/>
    <dgm:cxn modelId="{F76DF000-9EF7-4D31-81C3-EA829540BF46}" type="presParOf" srcId="{6EDD7168-EAAD-4A55-93B1-0E2D3FF5C11C}" destId="{52D2539A-6D13-4116-AC03-7C72F8718694}" srcOrd="2" destOrd="0" presId="urn:microsoft.com/office/officeart/2005/8/layout/target3"/>
    <dgm:cxn modelId="{D9070F55-0D9B-482C-A4DD-3AC83793C2B6}" type="presParOf" srcId="{6EDD7168-EAAD-4A55-93B1-0E2D3FF5C11C}" destId="{16C6CB70-A298-414B-BCD1-4EFB68C78896}" srcOrd="3" destOrd="0" presId="urn:microsoft.com/office/officeart/2005/8/layout/target3"/>
    <dgm:cxn modelId="{1B87ECC7-C2F1-4B87-931F-8C2833CE5FF3}" type="presParOf" srcId="{6EDD7168-EAAD-4A55-93B1-0E2D3FF5C11C}" destId="{7798F3F0-6732-401A-A23A-065FAFF83C04}" srcOrd="4" destOrd="0" presId="urn:microsoft.com/office/officeart/2005/8/layout/target3"/>
    <dgm:cxn modelId="{2268EDD4-B5D3-46CC-BA60-47C09AFEA732}" type="presParOf" srcId="{6EDD7168-EAAD-4A55-93B1-0E2D3FF5C11C}" destId="{BBF1F39B-CD58-4064-B608-67C42DC4730E}" srcOrd="5" destOrd="0" presId="urn:microsoft.com/office/officeart/2005/8/layout/target3"/>
    <dgm:cxn modelId="{8F4EA5C9-1F89-4DED-8A1E-8AF9E24D6D47}" type="presParOf" srcId="{6EDD7168-EAAD-4A55-93B1-0E2D3FF5C11C}" destId="{57289024-3687-4BEB-BA8E-5E4CAF64E67D}" srcOrd="6" destOrd="0" presId="urn:microsoft.com/office/officeart/2005/8/layout/target3"/>
    <dgm:cxn modelId="{4F6FA536-43D7-4B6C-A074-DC29B7D01487}" type="presParOf" srcId="{6EDD7168-EAAD-4A55-93B1-0E2D3FF5C11C}" destId="{10D7898C-18EB-4D63-9FBB-F3F5D234631B}" srcOrd="7" destOrd="0" presId="urn:microsoft.com/office/officeart/2005/8/layout/target3"/>
    <dgm:cxn modelId="{D6CFBB6B-B615-4FE9-BA00-9793489E5039}" type="presParOf" srcId="{6EDD7168-EAAD-4A55-93B1-0E2D3FF5C11C}" destId="{13187071-061D-4E43-BC8F-7AE32D6F8BB1}" srcOrd="8" destOrd="0" presId="urn:microsoft.com/office/officeart/2005/8/layout/target3"/>
    <dgm:cxn modelId="{64C9EDB6-83AF-4941-A82D-C01E798EE279}" type="presParOf" srcId="{6EDD7168-EAAD-4A55-93B1-0E2D3FF5C11C}" destId="{5F8E3CBA-7C98-4164-BA3B-F0B14A674E03}" srcOrd="9" destOrd="0" presId="urn:microsoft.com/office/officeart/2005/8/layout/target3"/>
    <dgm:cxn modelId="{974D00CE-E8F1-492F-8AB5-8FA7EEBCA696}" type="presParOf" srcId="{6EDD7168-EAAD-4A55-93B1-0E2D3FF5C11C}" destId="{602B25EE-1FC4-4ECF-8066-3DAEC08002A2}" srcOrd="10" destOrd="0" presId="urn:microsoft.com/office/officeart/2005/8/layout/target3"/>
    <dgm:cxn modelId="{C2DAA1E1-6485-4DB0-9E8F-1F9BAB96F417}" type="presParOf" srcId="{6EDD7168-EAAD-4A55-93B1-0E2D3FF5C11C}" destId="{3994AF4B-C14C-4A98-B648-3369194240B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939BE9-6C4E-426D-96EB-F04DC009FC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B4B2152B-57AF-47D5-BF19-6C3D113B3839}">
      <dgm:prSet phldrT="[Texto]" custT="1"/>
      <dgm:spPr>
        <a:solidFill>
          <a:schemeClr val="bg2">
            <a:lumMod val="40000"/>
            <a:lumOff val="60000"/>
          </a:schemeClr>
        </a:solidFill>
      </dgm:spPr>
      <dgm:t>
        <a:bodyPr/>
        <a:lstStyle/>
        <a:p>
          <a:r>
            <a:rPr lang="es-VE" sz="1600" b="0" dirty="0" smtClean="0">
              <a:solidFill>
                <a:schemeClr val="tx1"/>
              </a:solidFill>
            </a:rPr>
            <a:t>Prevención de las convulsiones Sulfato de magnesio</a:t>
          </a:r>
          <a:endParaRPr lang="es-VE" sz="1600" b="0" dirty="0">
            <a:solidFill>
              <a:schemeClr val="tx1"/>
            </a:solidFill>
          </a:endParaRPr>
        </a:p>
      </dgm:t>
    </dgm:pt>
    <dgm:pt modelId="{334258E9-24EE-4AB1-9542-3CC6497153CA}" type="parTrans" cxnId="{A0BD59EA-5547-4B40-BAA7-BD43B911FF9C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753B40B0-3F8C-47FC-B777-7FBE9AB7541E}" type="sibTrans" cxnId="{A0BD59EA-5547-4B40-BAA7-BD43B911FF9C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A450CF4C-FA03-4AE3-A036-672CBC0AB1F3}">
      <dgm:prSet phldrT="[Texto]" custT="1"/>
      <dgm:spPr/>
      <dgm:t>
        <a:bodyPr/>
        <a:lstStyle/>
        <a:p>
          <a:r>
            <a:rPr lang="es-VE" sz="1400" b="0" dirty="0" smtClean="0">
              <a:solidFill>
                <a:schemeClr val="tx1"/>
              </a:solidFill>
            </a:rPr>
            <a:t>Dosis de carga de 6 g c/ 20min y una dosis de mantenimiento de 2 g/hora en infusión continúa. Debe mantenerse hasta 24-48 horas en el puerperio</a:t>
          </a:r>
          <a:endParaRPr lang="es-VE" sz="1400" b="0" dirty="0">
            <a:solidFill>
              <a:schemeClr val="tx1"/>
            </a:solidFill>
          </a:endParaRPr>
        </a:p>
      </dgm:t>
    </dgm:pt>
    <dgm:pt modelId="{DB76BB4D-2B36-401F-8F44-1A408E5C09FD}" type="parTrans" cxnId="{E8B5219D-E803-4DCE-84AD-C9502B01810A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B131844D-B776-425E-BAE0-A67822E8EBE4}" type="sibTrans" cxnId="{E8B5219D-E803-4DCE-84AD-C9502B01810A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98A7A99D-194C-4490-AE5E-A707DBDDE5BF}">
      <dgm:prSet phldrT="[Texto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s-VE" sz="1600" b="0" dirty="0" smtClean="0">
              <a:solidFill>
                <a:schemeClr val="tx1"/>
              </a:solidFill>
            </a:rPr>
            <a:t>Tratamiento antihipertensivo </a:t>
          </a:r>
          <a:endParaRPr lang="es-VE" sz="1600" b="0" dirty="0">
            <a:solidFill>
              <a:schemeClr val="tx1"/>
            </a:solidFill>
          </a:endParaRPr>
        </a:p>
      </dgm:t>
    </dgm:pt>
    <dgm:pt modelId="{2688C341-624A-444F-AE1E-CB5B81920009}" type="parTrans" cxnId="{1366922F-4CF7-41A9-B580-0D14103AEC34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70040BF8-D672-4A27-9759-29284A6BD123}" type="sibTrans" cxnId="{1366922F-4CF7-41A9-B580-0D14103AEC34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64CFFD9C-5D26-488C-AC4C-9110D6EB2246}">
      <dgm:prSet phldrT="[Texto]" custT="1"/>
      <dgm:spPr/>
      <dgm:t>
        <a:bodyPr/>
        <a:lstStyle/>
        <a:p>
          <a:r>
            <a:rPr lang="es-VE" sz="1400" b="0" dirty="0" err="1" smtClean="0">
              <a:solidFill>
                <a:schemeClr val="tx1"/>
              </a:solidFill>
            </a:rPr>
            <a:t>Nifedipina</a:t>
          </a:r>
          <a:r>
            <a:rPr lang="es-VE" sz="1400" b="0" dirty="0" smtClean="0">
              <a:solidFill>
                <a:schemeClr val="tx1"/>
              </a:solidFill>
            </a:rPr>
            <a:t>, de 10-20mg VO c/30min, con una dosis máxima de 50mg/hora</a:t>
          </a:r>
          <a:r>
            <a:rPr lang="es-VE" sz="1600" b="0" dirty="0" smtClean="0">
              <a:solidFill>
                <a:schemeClr val="tx1"/>
              </a:solidFill>
            </a:rPr>
            <a:t>.</a:t>
          </a:r>
          <a:endParaRPr lang="es-VE" sz="1600" b="0" dirty="0">
            <a:solidFill>
              <a:schemeClr val="tx1"/>
            </a:solidFill>
          </a:endParaRPr>
        </a:p>
      </dgm:t>
    </dgm:pt>
    <dgm:pt modelId="{44867053-83CB-4B66-AD32-960A050FE41A}" type="parTrans" cxnId="{C514CC10-DCF3-4084-A579-A2D2B2BC9C39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CC707D5D-0EBF-4D99-9A11-7EAADA16E679}" type="sibTrans" cxnId="{C514CC10-DCF3-4084-A579-A2D2B2BC9C39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36D2B023-30BC-45F3-BD07-02845C53FEF4}">
      <dgm:prSet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s-VE" sz="1600" b="0" dirty="0" smtClean="0">
              <a:solidFill>
                <a:schemeClr val="bg1"/>
              </a:solidFill>
            </a:rPr>
            <a:t>Uso de esteroides</a:t>
          </a:r>
          <a:endParaRPr lang="es-VE" sz="1600" b="0" dirty="0">
            <a:solidFill>
              <a:schemeClr val="bg1"/>
            </a:solidFill>
          </a:endParaRPr>
        </a:p>
      </dgm:t>
    </dgm:pt>
    <dgm:pt modelId="{2009422B-FD9B-47C4-899B-39BD5E5F8873}" type="parTrans" cxnId="{01180DC1-8FD9-4730-9B31-8D4C5F9991B3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EF2BCC16-9027-4874-A190-5C040DB15238}" type="sibTrans" cxnId="{01180DC1-8FD9-4730-9B31-8D4C5F9991B3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BA72B024-9829-4940-A6C2-5666B8172E9C}">
      <dgm:prSet custT="1"/>
      <dgm:spPr/>
      <dgm:t>
        <a:bodyPr/>
        <a:lstStyle/>
        <a:p>
          <a:r>
            <a:rPr lang="es-VE" sz="1400" b="0" dirty="0" err="1" smtClean="0">
              <a:solidFill>
                <a:schemeClr val="tx1"/>
              </a:solidFill>
            </a:rPr>
            <a:t>Dexametasona</a:t>
          </a:r>
          <a:r>
            <a:rPr lang="es-VE" sz="1400" b="0" dirty="0" smtClean="0">
              <a:solidFill>
                <a:schemeClr val="tx1"/>
              </a:solidFill>
            </a:rPr>
            <a:t>, en dosis de 10mg IV cada 6-12hrs y mantenerla por 48-72hrs en el puerperio</a:t>
          </a:r>
          <a:endParaRPr lang="es-VE" sz="1400" b="0" dirty="0">
            <a:solidFill>
              <a:schemeClr val="tx1"/>
            </a:solidFill>
          </a:endParaRPr>
        </a:p>
      </dgm:t>
    </dgm:pt>
    <dgm:pt modelId="{D715B200-39E1-4716-AA9D-83C9F1ABA0EE}" type="parTrans" cxnId="{2D706406-4B46-42F5-B330-FA7CAA2DD9D3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E29AD212-A5AA-425E-918F-D081BAB56B82}" type="sibTrans" cxnId="{2D706406-4B46-42F5-B330-FA7CAA2DD9D3}">
      <dgm:prSet/>
      <dgm:spPr/>
      <dgm:t>
        <a:bodyPr/>
        <a:lstStyle/>
        <a:p>
          <a:endParaRPr lang="es-VE" b="0">
            <a:solidFill>
              <a:schemeClr val="tx1"/>
            </a:solidFill>
          </a:endParaRPr>
        </a:p>
      </dgm:t>
    </dgm:pt>
    <dgm:pt modelId="{91178347-CBB1-4DDF-B931-5034B88490CA}" type="pres">
      <dgm:prSet presAssocID="{D5939BE9-6C4E-426D-96EB-F04DC009FC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7176DF1C-BE57-4F76-8CFE-04490C4C3D45}" type="pres">
      <dgm:prSet presAssocID="{B4B2152B-57AF-47D5-BF19-6C3D113B38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53C6F1B6-21A5-432C-AEA1-9B712ACA246C}" type="pres">
      <dgm:prSet presAssocID="{B4B2152B-57AF-47D5-BF19-6C3D113B3839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662510D-43FE-4503-A18E-CE43B4B6C138}" type="pres">
      <dgm:prSet presAssocID="{98A7A99D-194C-4490-AE5E-A707DBDDE5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F6F9F19-D245-400E-83D4-2A0CBCFC2503}" type="pres">
      <dgm:prSet presAssocID="{98A7A99D-194C-4490-AE5E-A707DBDDE5B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A355B736-135C-4FE8-8347-94CBB553F602}" type="pres">
      <dgm:prSet presAssocID="{36D2B023-30BC-45F3-BD07-02845C53FEF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4E1D513E-22EA-4C5E-B3E4-AF9CC4F7A60B}" type="pres">
      <dgm:prSet presAssocID="{36D2B023-30BC-45F3-BD07-02845C53FEF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4205906D-2B70-42E0-A356-5B5310AE24C5}" type="presOf" srcId="{36D2B023-30BC-45F3-BD07-02845C53FEF4}" destId="{A355B736-135C-4FE8-8347-94CBB553F602}" srcOrd="0" destOrd="0" presId="urn:microsoft.com/office/officeart/2005/8/layout/vList2"/>
    <dgm:cxn modelId="{C514CC10-DCF3-4084-A579-A2D2B2BC9C39}" srcId="{98A7A99D-194C-4490-AE5E-A707DBDDE5BF}" destId="{64CFFD9C-5D26-488C-AC4C-9110D6EB2246}" srcOrd="0" destOrd="0" parTransId="{44867053-83CB-4B66-AD32-960A050FE41A}" sibTransId="{CC707D5D-0EBF-4D99-9A11-7EAADA16E679}"/>
    <dgm:cxn modelId="{A0BD59EA-5547-4B40-BAA7-BD43B911FF9C}" srcId="{D5939BE9-6C4E-426D-96EB-F04DC009FC9D}" destId="{B4B2152B-57AF-47D5-BF19-6C3D113B3839}" srcOrd="0" destOrd="0" parTransId="{334258E9-24EE-4AB1-9542-3CC6497153CA}" sibTransId="{753B40B0-3F8C-47FC-B777-7FBE9AB7541E}"/>
    <dgm:cxn modelId="{5A67B4CA-B17C-4CEF-ABE5-F79F4C772E5B}" type="presOf" srcId="{D5939BE9-6C4E-426D-96EB-F04DC009FC9D}" destId="{91178347-CBB1-4DDF-B931-5034B88490CA}" srcOrd="0" destOrd="0" presId="urn:microsoft.com/office/officeart/2005/8/layout/vList2"/>
    <dgm:cxn modelId="{6BE878DB-185A-4E9B-B823-B322AB60CF82}" type="presOf" srcId="{98A7A99D-194C-4490-AE5E-A707DBDDE5BF}" destId="{0662510D-43FE-4503-A18E-CE43B4B6C138}" srcOrd="0" destOrd="0" presId="urn:microsoft.com/office/officeart/2005/8/layout/vList2"/>
    <dgm:cxn modelId="{197329D9-0E84-47B6-9B0C-F627A2265667}" type="presOf" srcId="{64CFFD9C-5D26-488C-AC4C-9110D6EB2246}" destId="{CF6F9F19-D245-400E-83D4-2A0CBCFC2503}" srcOrd="0" destOrd="0" presId="urn:microsoft.com/office/officeart/2005/8/layout/vList2"/>
    <dgm:cxn modelId="{1366922F-4CF7-41A9-B580-0D14103AEC34}" srcId="{D5939BE9-6C4E-426D-96EB-F04DC009FC9D}" destId="{98A7A99D-194C-4490-AE5E-A707DBDDE5BF}" srcOrd="1" destOrd="0" parTransId="{2688C341-624A-444F-AE1E-CB5B81920009}" sibTransId="{70040BF8-D672-4A27-9759-29284A6BD123}"/>
    <dgm:cxn modelId="{EB0D0807-690B-415C-9FC3-D811B545DC25}" type="presOf" srcId="{B4B2152B-57AF-47D5-BF19-6C3D113B3839}" destId="{7176DF1C-BE57-4F76-8CFE-04490C4C3D45}" srcOrd="0" destOrd="0" presId="urn:microsoft.com/office/officeart/2005/8/layout/vList2"/>
    <dgm:cxn modelId="{C7E99346-FFE8-4DEA-911E-EF227DC3D443}" type="presOf" srcId="{A450CF4C-FA03-4AE3-A036-672CBC0AB1F3}" destId="{53C6F1B6-21A5-432C-AEA1-9B712ACA246C}" srcOrd="0" destOrd="0" presId="urn:microsoft.com/office/officeart/2005/8/layout/vList2"/>
    <dgm:cxn modelId="{8FCE203D-E3FC-4AD7-92AA-57BAC999E833}" type="presOf" srcId="{BA72B024-9829-4940-A6C2-5666B8172E9C}" destId="{4E1D513E-22EA-4C5E-B3E4-AF9CC4F7A60B}" srcOrd="0" destOrd="0" presId="urn:microsoft.com/office/officeart/2005/8/layout/vList2"/>
    <dgm:cxn modelId="{2D706406-4B46-42F5-B330-FA7CAA2DD9D3}" srcId="{36D2B023-30BC-45F3-BD07-02845C53FEF4}" destId="{BA72B024-9829-4940-A6C2-5666B8172E9C}" srcOrd="0" destOrd="0" parTransId="{D715B200-39E1-4716-AA9D-83C9F1ABA0EE}" sibTransId="{E29AD212-A5AA-425E-918F-D081BAB56B82}"/>
    <dgm:cxn modelId="{E8B5219D-E803-4DCE-84AD-C9502B01810A}" srcId="{B4B2152B-57AF-47D5-BF19-6C3D113B3839}" destId="{A450CF4C-FA03-4AE3-A036-672CBC0AB1F3}" srcOrd="0" destOrd="0" parTransId="{DB76BB4D-2B36-401F-8F44-1A408E5C09FD}" sibTransId="{B131844D-B776-425E-BAE0-A67822E8EBE4}"/>
    <dgm:cxn modelId="{01180DC1-8FD9-4730-9B31-8D4C5F9991B3}" srcId="{D5939BE9-6C4E-426D-96EB-F04DC009FC9D}" destId="{36D2B023-30BC-45F3-BD07-02845C53FEF4}" srcOrd="2" destOrd="0" parTransId="{2009422B-FD9B-47C4-899B-39BD5E5F8873}" sibTransId="{EF2BCC16-9027-4874-A190-5C040DB15238}"/>
    <dgm:cxn modelId="{C015D5F1-51F6-4F32-AA81-27541DA9D914}" type="presParOf" srcId="{91178347-CBB1-4DDF-B931-5034B88490CA}" destId="{7176DF1C-BE57-4F76-8CFE-04490C4C3D45}" srcOrd="0" destOrd="0" presId="urn:microsoft.com/office/officeart/2005/8/layout/vList2"/>
    <dgm:cxn modelId="{D3D67CAD-DA94-430C-BF46-FF4F9B88AD23}" type="presParOf" srcId="{91178347-CBB1-4DDF-B931-5034B88490CA}" destId="{53C6F1B6-21A5-432C-AEA1-9B712ACA246C}" srcOrd="1" destOrd="0" presId="urn:microsoft.com/office/officeart/2005/8/layout/vList2"/>
    <dgm:cxn modelId="{2E71D368-CC11-4D88-95E4-6A94C37A17DE}" type="presParOf" srcId="{91178347-CBB1-4DDF-B931-5034B88490CA}" destId="{0662510D-43FE-4503-A18E-CE43B4B6C138}" srcOrd="2" destOrd="0" presId="urn:microsoft.com/office/officeart/2005/8/layout/vList2"/>
    <dgm:cxn modelId="{8303C4D6-573E-4248-9E7C-9D21CE4A6868}" type="presParOf" srcId="{91178347-CBB1-4DDF-B931-5034B88490CA}" destId="{CF6F9F19-D245-400E-83D4-2A0CBCFC2503}" srcOrd="3" destOrd="0" presId="urn:microsoft.com/office/officeart/2005/8/layout/vList2"/>
    <dgm:cxn modelId="{A5B98422-4A5B-49AC-84A3-25652A204262}" type="presParOf" srcId="{91178347-CBB1-4DDF-B931-5034B88490CA}" destId="{A355B736-135C-4FE8-8347-94CBB553F602}" srcOrd="4" destOrd="0" presId="urn:microsoft.com/office/officeart/2005/8/layout/vList2"/>
    <dgm:cxn modelId="{D235B64B-CF35-4008-89E6-B2A2DE149C75}" type="presParOf" srcId="{91178347-CBB1-4DDF-B931-5034B88490CA}" destId="{4E1D513E-22EA-4C5E-B3E4-AF9CC4F7A60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C652C9D-DBFC-47EC-B29B-D5F5CEACC0B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6C2BF7EF-F9D9-45B6-9AD7-36B9783D9805}">
      <dgm:prSet phldrT="[Texto]" custT="1"/>
      <dgm:spPr>
        <a:solidFill>
          <a:schemeClr val="tx2">
            <a:lumMod val="90000"/>
          </a:schemeClr>
        </a:solidFill>
      </dgm:spPr>
      <dgm:t>
        <a:bodyPr/>
        <a:lstStyle/>
        <a:p>
          <a:r>
            <a:rPr lang="es-VE" sz="1600" dirty="0" smtClean="0">
              <a:solidFill>
                <a:schemeClr val="bg1"/>
              </a:solidFill>
            </a:rPr>
            <a:t>Control de los trastornos de la coagulación y reposición de volúmenes Con plaquetas</a:t>
          </a:r>
          <a:endParaRPr lang="es-VE" sz="1600" dirty="0">
            <a:solidFill>
              <a:schemeClr val="bg1"/>
            </a:solidFill>
          </a:endParaRPr>
        </a:p>
      </dgm:t>
    </dgm:pt>
    <dgm:pt modelId="{731BA924-B764-48DF-8E9F-B7711F0358BE}" type="parTrans" cxnId="{D4A995E0-9B37-4C0E-AC56-A8BA143D2130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4B4D815B-A307-41F6-A8DF-42DB04B4BE9C}" type="sibTrans" cxnId="{D4A995E0-9B37-4C0E-AC56-A8BA143D2130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8E30B0B4-0228-4FA9-B6F2-236447B90B58}">
      <dgm:prSet phldrT="[Texto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VE" sz="1600" dirty="0" smtClean="0">
              <a:solidFill>
                <a:schemeClr val="tx1"/>
              </a:solidFill>
            </a:rPr>
            <a:t>Criterios de Resolución</a:t>
          </a:r>
          <a:endParaRPr lang="es-VE" sz="1600" dirty="0">
            <a:solidFill>
              <a:schemeClr val="tx1"/>
            </a:solidFill>
          </a:endParaRPr>
        </a:p>
      </dgm:t>
    </dgm:pt>
    <dgm:pt modelId="{64CDB214-270F-4CF8-864D-E22E80DD7826}" type="parTrans" cxnId="{7B0DEA3B-BA4D-4A7C-89D3-31AE66A7E98D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E99A2CDB-B5C5-4F5C-AF34-472893C4A02B}" type="sibTrans" cxnId="{7B0DEA3B-BA4D-4A7C-89D3-31AE66A7E98D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1314198A-D1B3-4D0C-8157-98834BEBC7BE}">
      <dgm:prSet phldrT="[Texto]" custT="1"/>
      <dgm:spPr/>
      <dgm:t>
        <a:bodyPr/>
        <a:lstStyle/>
        <a:p>
          <a:r>
            <a:rPr lang="es-VE" sz="1400" b="0" dirty="0" smtClean="0">
              <a:solidFill>
                <a:schemeClr val="tx1"/>
              </a:solidFill>
            </a:rPr>
            <a:t>Estabilidad de las cifras de PA &lt; 150/100 </a:t>
          </a:r>
          <a:r>
            <a:rPr lang="es-VE" sz="1400" b="0" dirty="0" err="1" smtClean="0">
              <a:solidFill>
                <a:schemeClr val="tx1"/>
              </a:solidFill>
            </a:rPr>
            <a:t>mmHg</a:t>
          </a:r>
          <a:r>
            <a:rPr lang="es-VE" sz="1400" b="0" dirty="0" smtClean="0">
              <a:solidFill>
                <a:schemeClr val="tx1"/>
              </a:solidFill>
            </a:rPr>
            <a:t>, un recuento plaquetario ≥100x109 /L, disminución de las cifras de LDH </a:t>
          </a:r>
          <a:endParaRPr lang="es-VE" sz="1400" b="0" dirty="0">
            <a:solidFill>
              <a:schemeClr val="tx1"/>
            </a:solidFill>
          </a:endParaRPr>
        </a:p>
      </dgm:t>
    </dgm:pt>
    <dgm:pt modelId="{48D9BBA6-7660-4685-8C6C-E91A9DF83707}" type="parTrans" cxnId="{7C818FD2-4832-4474-A569-7F970E4E5967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8FDBF90D-C8FF-4CE2-BCEC-4BDBF34B6522}" type="sibTrans" cxnId="{7C818FD2-4832-4474-A569-7F970E4E5967}">
      <dgm:prSet/>
      <dgm:spPr/>
      <dgm:t>
        <a:bodyPr/>
        <a:lstStyle/>
        <a:p>
          <a:endParaRPr lang="es-VE">
            <a:solidFill>
              <a:schemeClr val="tx1"/>
            </a:solidFill>
          </a:endParaRPr>
        </a:p>
      </dgm:t>
    </dgm:pt>
    <dgm:pt modelId="{E80341C5-0A0B-47E6-B09A-794716ADE78F}">
      <dgm:prSet phldrT="[Texto]" custT="1"/>
      <dgm:spPr/>
      <dgm:t>
        <a:bodyPr/>
        <a:lstStyle/>
        <a:p>
          <a:r>
            <a:rPr lang="es-VE" sz="1400" b="0" dirty="0" smtClean="0">
              <a:solidFill>
                <a:schemeClr val="tx1"/>
              </a:solidFill>
            </a:rPr>
            <a:t>Con plaquetas &lt; 20,000-40,000, siempre debe utilizarse concentrados de plaquetas. Debe transfundirse la cantidad necesaria para elevar las plaquetas por encima de 50.000/ml, recordando que cada unidad elevará el recuento en 10 000/ml. </a:t>
          </a:r>
          <a:endParaRPr lang="es-VE" sz="1400" b="0" dirty="0">
            <a:solidFill>
              <a:schemeClr val="tx1"/>
            </a:solidFill>
          </a:endParaRPr>
        </a:p>
      </dgm:t>
    </dgm:pt>
    <dgm:pt modelId="{F3F132EB-6B20-4CDA-AE43-F3B5D30D1B9A}" type="parTrans" cxnId="{7B96D34B-26D3-45B4-9EFD-97233178C095}">
      <dgm:prSet/>
      <dgm:spPr/>
      <dgm:t>
        <a:bodyPr/>
        <a:lstStyle/>
        <a:p>
          <a:endParaRPr lang="es-VE"/>
        </a:p>
      </dgm:t>
    </dgm:pt>
    <dgm:pt modelId="{D2711700-6427-42BA-AA57-697D38B23E32}" type="sibTrans" cxnId="{7B96D34B-26D3-45B4-9EFD-97233178C095}">
      <dgm:prSet/>
      <dgm:spPr/>
      <dgm:t>
        <a:bodyPr/>
        <a:lstStyle/>
        <a:p>
          <a:endParaRPr lang="es-VE"/>
        </a:p>
      </dgm:t>
    </dgm:pt>
    <dgm:pt modelId="{A09474EB-21DF-4694-85AC-3EF173D95B16}" type="pres">
      <dgm:prSet presAssocID="{9C652C9D-DBFC-47EC-B29B-D5F5CEACC0B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VE"/>
        </a:p>
      </dgm:t>
    </dgm:pt>
    <dgm:pt modelId="{BA431DDB-45A9-486E-9A1B-D98DEFD66191}" type="pres">
      <dgm:prSet presAssocID="{6C2BF7EF-F9D9-45B6-9AD7-36B9783D980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DBC25DEA-E507-4ACF-8556-558CDD529421}" type="pres">
      <dgm:prSet presAssocID="{6C2BF7EF-F9D9-45B6-9AD7-36B9783D980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06DCAC2A-C525-4378-A64D-49B454004D88}" type="pres">
      <dgm:prSet presAssocID="{8E30B0B4-0228-4FA9-B6F2-236447B90B5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VE"/>
        </a:p>
      </dgm:t>
    </dgm:pt>
    <dgm:pt modelId="{C915ADF4-6EF7-400A-B029-37F58547ABB8}" type="pres">
      <dgm:prSet presAssocID="{8E30B0B4-0228-4FA9-B6F2-236447B90B58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VE"/>
        </a:p>
      </dgm:t>
    </dgm:pt>
  </dgm:ptLst>
  <dgm:cxnLst>
    <dgm:cxn modelId="{7C818FD2-4832-4474-A569-7F970E4E5967}" srcId="{8E30B0B4-0228-4FA9-B6F2-236447B90B58}" destId="{1314198A-D1B3-4D0C-8157-98834BEBC7BE}" srcOrd="0" destOrd="0" parTransId="{48D9BBA6-7660-4685-8C6C-E91A9DF83707}" sibTransId="{8FDBF90D-C8FF-4CE2-BCEC-4BDBF34B6522}"/>
    <dgm:cxn modelId="{7B96D34B-26D3-45B4-9EFD-97233178C095}" srcId="{6C2BF7EF-F9D9-45B6-9AD7-36B9783D9805}" destId="{E80341C5-0A0B-47E6-B09A-794716ADE78F}" srcOrd="0" destOrd="0" parTransId="{F3F132EB-6B20-4CDA-AE43-F3B5D30D1B9A}" sibTransId="{D2711700-6427-42BA-AA57-697D38B23E32}"/>
    <dgm:cxn modelId="{E44CBA37-7D0B-4614-BDF0-3647BA19E226}" type="presOf" srcId="{E80341C5-0A0B-47E6-B09A-794716ADE78F}" destId="{DBC25DEA-E507-4ACF-8556-558CDD529421}" srcOrd="0" destOrd="0" presId="urn:microsoft.com/office/officeart/2005/8/layout/vList2"/>
    <dgm:cxn modelId="{1806B41D-A334-40E4-AB92-804A59ACA5AB}" type="presOf" srcId="{9C652C9D-DBFC-47EC-B29B-D5F5CEACC0BA}" destId="{A09474EB-21DF-4694-85AC-3EF173D95B16}" srcOrd="0" destOrd="0" presId="urn:microsoft.com/office/officeart/2005/8/layout/vList2"/>
    <dgm:cxn modelId="{E5E2B19F-643B-415B-BD02-BF7A380FADE4}" type="presOf" srcId="{8E30B0B4-0228-4FA9-B6F2-236447B90B58}" destId="{06DCAC2A-C525-4378-A64D-49B454004D88}" srcOrd="0" destOrd="0" presId="urn:microsoft.com/office/officeart/2005/8/layout/vList2"/>
    <dgm:cxn modelId="{7B0DEA3B-BA4D-4A7C-89D3-31AE66A7E98D}" srcId="{9C652C9D-DBFC-47EC-B29B-D5F5CEACC0BA}" destId="{8E30B0B4-0228-4FA9-B6F2-236447B90B58}" srcOrd="1" destOrd="0" parTransId="{64CDB214-270F-4CF8-864D-E22E80DD7826}" sibTransId="{E99A2CDB-B5C5-4F5C-AF34-472893C4A02B}"/>
    <dgm:cxn modelId="{73C86F07-FA2F-444F-AF8D-CD80F9747327}" type="presOf" srcId="{1314198A-D1B3-4D0C-8157-98834BEBC7BE}" destId="{C915ADF4-6EF7-400A-B029-37F58547ABB8}" srcOrd="0" destOrd="0" presId="urn:microsoft.com/office/officeart/2005/8/layout/vList2"/>
    <dgm:cxn modelId="{D941CF6F-FDCF-403F-A157-C83E49734706}" type="presOf" srcId="{6C2BF7EF-F9D9-45B6-9AD7-36B9783D9805}" destId="{BA431DDB-45A9-486E-9A1B-D98DEFD66191}" srcOrd="0" destOrd="0" presId="urn:microsoft.com/office/officeart/2005/8/layout/vList2"/>
    <dgm:cxn modelId="{D4A995E0-9B37-4C0E-AC56-A8BA143D2130}" srcId="{9C652C9D-DBFC-47EC-B29B-D5F5CEACC0BA}" destId="{6C2BF7EF-F9D9-45B6-9AD7-36B9783D9805}" srcOrd="0" destOrd="0" parTransId="{731BA924-B764-48DF-8E9F-B7711F0358BE}" sibTransId="{4B4D815B-A307-41F6-A8DF-42DB04B4BE9C}"/>
    <dgm:cxn modelId="{0D2343BA-8A65-489C-9E42-87745B5D6ABB}" type="presParOf" srcId="{A09474EB-21DF-4694-85AC-3EF173D95B16}" destId="{BA431DDB-45A9-486E-9A1B-D98DEFD66191}" srcOrd="0" destOrd="0" presId="urn:microsoft.com/office/officeart/2005/8/layout/vList2"/>
    <dgm:cxn modelId="{3AB4566F-75C0-457E-8E92-B5936AB6BD1B}" type="presParOf" srcId="{A09474EB-21DF-4694-85AC-3EF173D95B16}" destId="{DBC25DEA-E507-4ACF-8556-558CDD529421}" srcOrd="1" destOrd="0" presId="urn:microsoft.com/office/officeart/2005/8/layout/vList2"/>
    <dgm:cxn modelId="{DD01FD3D-C6D6-4891-9FE4-7ABE1FC3C3E2}" type="presParOf" srcId="{A09474EB-21DF-4694-85AC-3EF173D95B16}" destId="{06DCAC2A-C525-4378-A64D-49B454004D88}" srcOrd="2" destOrd="0" presId="urn:microsoft.com/office/officeart/2005/8/layout/vList2"/>
    <dgm:cxn modelId="{9342CFB8-406B-452C-96C5-DE286785B9E6}" type="presParOf" srcId="{A09474EB-21DF-4694-85AC-3EF173D95B16}" destId="{C915ADF4-6EF7-400A-B029-37F58547AB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AAB81-1C2A-4CEE-9A53-E483602C276B}">
      <dsp:nvSpPr>
        <dsp:cNvPr id="0" name=""/>
        <dsp:cNvSpPr/>
      </dsp:nvSpPr>
      <dsp:spPr>
        <a:xfrm>
          <a:off x="0" y="10247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dirty="0" err="1" smtClean="0">
              <a:latin typeface="Arial Rounded MT Bold" pitchFamily="34" charset="0"/>
            </a:rPr>
            <a:t>Nuliparidad</a:t>
          </a:r>
          <a:endParaRPr lang="es-VE" sz="1200" kern="1200" dirty="0">
            <a:latin typeface="Arial Rounded MT Bold" pitchFamily="34" charset="0"/>
          </a:endParaRPr>
        </a:p>
      </dsp:txBody>
      <dsp:txXfrm>
        <a:off x="13707" y="116180"/>
        <a:ext cx="7690086" cy="253385"/>
      </dsp:txXfrm>
    </dsp:sp>
    <dsp:sp modelId="{CE252DBD-779F-4F65-8FDF-EE43F134202B}">
      <dsp:nvSpPr>
        <dsp:cNvPr id="0" name=""/>
        <dsp:cNvSpPr/>
      </dsp:nvSpPr>
      <dsp:spPr>
        <a:xfrm>
          <a:off x="0" y="41783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444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444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Obesidad</a:t>
          </a:r>
          <a:endParaRPr lang="es-VE" sz="1200" kern="1200">
            <a:latin typeface="Arial Rounded MT Bold" pitchFamily="34" charset="0"/>
          </a:endParaRPr>
        </a:p>
      </dsp:txBody>
      <dsp:txXfrm>
        <a:off x="13707" y="431540"/>
        <a:ext cx="7690086" cy="253385"/>
      </dsp:txXfrm>
    </dsp:sp>
    <dsp:sp modelId="{F8A26265-CA1B-48C2-9B18-DC48A0B8F144}">
      <dsp:nvSpPr>
        <dsp:cNvPr id="0" name=""/>
        <dsp:cNvSpPr/>
      </dsp:nvSpPr>
      <dsp:spPr>
        <a:xfrm>
          <a:off x="0" y="73319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889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889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Antecedentes familiares de preeclampsia-eclampsia</a:t>
          </a:r>
          <a:endParaRPr lang="es-VE" sz="1200" kern="1200">
            <a:latin typeface="Arial Rounded MT Bold" pitchFamily="34" charset="0"/>
          </a:endParaRPr>
        </a:p>
      </dsp:txBody>
      <dsp:txXfrm>
        <a:off x="13707" y="746900"/>
        <a:ext cx="7690086" cy="253385"/>
      </dsp:txXfrm>
    </dsp:sp>
    <dsp:sp modelId="{875D40F7-9D9E-4084-B47C-4DD9E590C2F1}">
      <dsp:nvSpPr>
        <dsp:cNvPr id="0" name=""/>
        <dsp:cNvSpPr/>
      </dsp:nvSpPr>
      <dsp:spPr>
        <a:xfrm>
          <a:off x="0" y="104855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Preeclampsia en una gestación previa</a:t>
          </a:r>
          <a:endParaRPr lang="es-VE" sz="1200" kern="1200">
            <a:latin typeface="Arial Rounded MT Bold" pitchFamily="34" charset="0"/>
          </a:endParaRPr>
        </a:p>
      </dsp:txBody>
      <dsp:txXfrm>
        <a:off x="13707" y="1062260"/>
        <a:ext cx="7690086" cy="253385"/>
      </dsp:txXfrm>
    </dsp:sp>
    <dsp:sp modelId="{A9004AC1-D751-4E85-9B7F-CA2B4474081E}">
      <dsp:nvSpPr>
        <dsp:cNvPr id="0" name=""/>
        <dsp:cNvSpPr/>
      </dsp:nvSpPr>
      <dsp:spPr>
        <a:xfrm>
          <a:off x="0" y="136391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7778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7778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dirty="0" smtClean="0">
              <a:latin typeface="Arial Rounded MT Bold" pitchFamily="34" charset="0"/>
            </a:rPr>
            <a:t>Hipertensión crónica</a:t>
          </a:r>
          <a:endParaRPr lang="es-VE" sz="1200" kern="1200" dirty="0">
            <a:latin typeface="Arial Rounded MT Bold" pitchFamily="34" charset="0"/>
          </a:endParaRPr>
        </a:p>
      </dsp:txBody>
      <dsp:txXfrm>
        <a:off x="13707" y="1377620"/>
        <a:ext cx="7690086" cy="253385"/>
      </dsp:txXfrm>
    </dsp:sp>
    <dsp:sp modelId="{69EF8550-E070-48C7-A659-E94C77AD41AC}">
      <dsp:nvSpPr>
        <dsp:cNvPr id="0" name=""/>
        <dsp:cNvSpPr/>
      </dsp:nvSpPr>
      <dsp:spPr>
        <a:xfrm>
          <a:off x="0" y="167927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2222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2222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Enfermedad renal crónica</a:t>
          </a:r>
          <a:endParaRPr lang="es-VE" sz="1200" kern="1200">
            <a:latin typeface="Arial Rounded MT Bold" pitchFamily="34" charset="0"/>
          </a:endParaRPr>
        </a:p>
      </dsp:txBody>
      <dsp:txXfrm>
        <a:off x="13707" y="1692980"/>
        <a:ext cx="7690086" cy="253385"/>
      </dsp:txXfrm>
    </dsp:sp>
    <dsp:sp modelId="{F1B56864-BB7D-497F-94BA-9F548F954944}">
      <dsp:nvSpPr>
        <dsp:cNvPr id="0" name=""/>
        <dsp:cNvSpPr/>
      </dsp:nvSpPr>
      <dsp:spPr>
        <a:xfrm>
          <a:off x="0" y="199463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Diabetes mellitus pregestacional</a:t>
          </a:r>
          <a:endParaRPr lang="es-VE" sz="1200" kern="1200">
            <a:latin typeface="Arial Rounded MT Bold" pitchFamily="34" charset="0"/>
          </a:endParaRPr>
        </a:p>
      </dsp:txBody>
      <dsp:txXfrm>
        <a:off x="13707" y="2008340"/>
        <a:ext cx="7690086" cy="253385"/>
      </dsp:txXfrm>
    </dsp:sp>
    <dsp:sp modelId="{D24E83D9-1AE7-4C4F-BCD0-E4BB49866382}">
      <dsp:nvSpPr>
        <dsp:cNvPr id="0" name=""/>
        <dsp:cNvSpPr/>
      </dsp:nvSpPr>
      <dsp:spPr>
        <a:xfrm>
          <a:off x="0" y="230999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1111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1111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Gestación múltiple</a:t>
          </a:r>
          <a:endParaRPr lang="es-VE" sz="1200" kern="1200">
            <a:latin typeface="Arial Rounded MT Bold" pitchFamily="34" charset="0"/>
          </a:endParaRPr>
        </a:p>
      </dsp:txBody>
      <dsp:txXfrm>
        <a:off x="13707" y="2323700"/>
        <a:ext cx="7690086" cy="253385"/>
      </dsp:txXfrm>
    </dsp:sp>
    <dsp:sp modelId="{06CD4CCF-7D8D-427C-8A3D-C72822560999}">
      <dsp:nvSpPr>
        <dsp:cNvPr id="0" name=""/>
        <dsp:cNvSpPr/>
      </dsp:nvSpPr>
      <dsp:spPr>
        <a:xfrm>
          <a:off x="0" y="262535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5556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5556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dirty="0" smtClean="0">
              <a:latin typeface="Arial Rounded MT Bold" pitchFamily="34" charset="0"/>
            </a:rPr>
            <a:t>Edad &gt;35 años</a:t>
          </a:r>
          <a:endParaRPr lang="es-VE" sz="1200" kern="1200" dirty="0">
            <a:latin typeface="Arial Rounded MT Bold" pitchFamily="34" charset="0"/>
          </a:endParaRPr>
        </a:p>
      </dsp:txBody>
      <dsp:txXfrm>
        <a:off x="13707" y="2639060"/>
        <a:ext cx="7690086" cy="253385"/>
      </dsp:txXfrm>
    </dsp:sp>
    <dsp:sp modelId="{0A5AE983-FF12-462C-9387-7E9D03ADECA4}">
      <dsp:nvSpPr>
        <dsp:cNvPr id="0" name=""/>
        <dsp:cNvSpPr/>
      </dsp:nvSpPr>
      <dsp:spPr>
        <a:xfrm>
          <a:off x="0" y="2940713"/>
          <a:ext cx="7717500" cy="28079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kern="1200" baseline="0" smtClean="0">
              <a:latin typeface="Arial Rounded MT Bold" pitchFamily="34" charset="0"/>
            </a:rPr>
            <a:t>Presencia de trombofilias</a:t>
          </a:r>
          <a:endParaRPr lang="es-VE" sz="1200" kern="1200">
            <a:latin typeface="Arial Rounded MT Bold" pitchFamily="34" charset="0"/>
          </a:endParaRPr>
        </a:p>
      </dsp:txBody>
      <dsp:txXfrm>
        <a:off x="13707" y="2954420"/>
        <a:ext cx="7690086" cy="253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5F314-358D-44E2-86BF-405D549522C7}">
      <dsp:nvSpPr>
        <dsp:cNvPr id="0" name=""/>
        <dsp:cNvSpPr/>
      </dsp:nvSpPr>
      <dsp:spPr>
        <a:xfrm>
          <a:off x="1651291" y="1547761"/>
          <a:ext cx="1393354" cy="936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6677" y="0"/>
              </a:lnTo>
              <a:lnTo>
                <a:pt x="696677" y="936354"/>
              </a:lnTo>
              <a:lnTo>
                <a:pt x="1393354" y="93635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700" kern="1200">
            <a:solidFill>
              <a:schemeClr val="bg1"/>
            </a:solidFill>
          </a:endParaRPr>
        </a:p>
      </dsp:txBody>
      <dsp:txXfrm>
        <a:off x="2305999" y="1973970"/>
        <a:ext cx="83937" cy="83937"/>
      </dsp:txXfrm>
    </dsp:sp>
    <dsp:sp modelId="{32693F00-05DD-4254-AB72-2256510B7A73}">
      <dsp:nvSpPr>
        <dsp:cNvPr id="0" name=""/>
        <dsp:cNvSpPr/>
      </dsp:nvSpPr>
      <dsp:spPr>
        <a:xfrm>
          <a:off x="1651291" y="1288118"/>
          <a:ext cx="1206131" cy="259643"/>
        </a:xfrm>
        <a:custGeom>
          <a:avLst/>
          <a:gdLst/>
          <a:ahLst/>
          <a:cxnLst/>
          <a:rect l="0" t="0" r="0" b="0"/>
          <a:pathLst>
            <a:path>
              <a:moveTo>
                <a:pt x="0" y="259643"/>
              </a:moveTo>
              <a:lnTo>
                <a:pt x="603065" y="259643"/>
              </a:lnTo>
              <a:lnTo>
                <a:pt x="603065" y="0"/>
              </a:lnTo>
              <a:lnTo>
                <a:pt x="120613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>
            <a:solidFill>
              <a:schemeClr val="bg1"/>
            </a:solidFill>
          </a:endParaRPr>
        </a:p>
      </dsp:txBody>
      <dsp:txXfrm>
        <a:off x="2223512" y="1387095"/>
        <a:ext cx="61688" cy="61688"/>
      </dsp:txXfrm>
    </dsp:sp>
    <dsp:sp modelId="{B2EFF5E6-A81E-4542-906C-E7BB1410DDC2}">
      <dsp:nvSpPr>
        <dsp:cNvPr id="0" name=""/>
        <dsp:cNvSpPr/>
      </dsp:nvSpPr>
      <dsp:spPr>
        <a:xfrm rot="19091972">
          <a:off x="-324512" y="1232297"/>
          <a:ext cx="3320678" cy="630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0" i="0" u="none" strike="noStrike" kern="1200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La invasión vascular por el trofoblasto se lleva a cabo por 2 oleadas:</a:t>
          </a:r>
          <a:endParaRPr lang="es-ES" sz="1600" kern="1200" dirty="0">
            <a:solidFill>
              <a:schemeClr val="bg1"/>
            </a:solidFill>
          </a:endParaRPr>
        </a:p>
      </dsp:txBody>
      <dsp:txXfrm>
        <a:off x="-324512" y="1232297"/>
        <a:ext cx="3320678" cy="630928"/>
      </dsp:txXfrm>
    </dsp:sp>
    <dsp:sp modelId="{A14AE76A-C0AB-4E30-872D-2357B4C7D3AB}">
      <dsp:nvSpPr>
        <dsp:cNvPr id="0" name=""/>
        <dsp:cNvSpPr/>
      </dsp:nvSpPr>
      <dsp:spPr>
        <a:xfrm>
          <a:off x="2857422" y="852941"/>
          <a:ext cx="2432096" cy="8703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strike="noStrike" kern="1200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Una 1ra oleada que ocurre en el primer trimestre, a nivel de los segmentos deciduales de las arterias espirales.</a:t>
          </a:r>
          <a:endParaRPr lang="es-ES" sz="1200" b="0" i="0" u="none" strike="noStrike" kern="1200" cap="none" spc="0" baseline="0" dirty="0">
            <a:solidFill>
              <a:schemeClr val="bg1"/>
            </a:solidFill>
            <a:uFillTx/>
            <a:latin typeface="Arial" pitchFamily="34"/>
            <a:cs typeface="Arial" pitchFamily="34"/>
          </a:endParaRPr>
        </a:p>
      </dsp:txBody>
      <dsp:txXfrm>
        <a:off x="2857422" y="852941"/>
        <a:ext cx="2432096" cy="870353"/>
      </dsp:txXfrm>
    </dsp:sp>
    <dsp:sp modelId="{4E34BCAA-6CF7-4B4E-9362-D9737DB78E4F}">
      <dsp:nvSpPr>
        <dsp:cNvPr id="0" name=""/>
        <dsp:cNvSpPr/>
      </dsp:nvSpPr>
      <dsp:spPr>
        <a:xfrm>
          <a:off x="3044645" y="2112849"/>
          <a:ext cx="2420301" cy="7425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b="0" i="0" u="none" strike="noStrike" kern="1200" cap="none" spc="0" baseline="0" dirty="0" smtClean="0">
              <a:solidFill>
                <a:schemeClr val="bg1"/>
              </a:solidFill>
              <a:uFillTx/>
              <a:latin typeface="Arial" pitchFamily="34"/>
              <a:cs typeface="Arial" pitchFamily="34"/>
            </a:rPr>
            <a:t>Una segunda oleada que compromete los segmentos miometrales</a:t>
          </a:r>
          <a:endParaRPr lang="es-ES" sz="1200" b="0" i="0" u="none" strike="noStrike" kern="1200" cap="none" spc="0" baseline="0" dirty="0">
            <a:solidFill>
              <a:schemeClr val="bg1"/>
            </a:solidFill>
            <a:uFillTx/>
            <a:latin typeface="Arial" pitchFamily="34"/>
            <a:cs typeface="Arial" pitchFamily="34"/>
          </a:endParaRPr>
        </a:p>
      </dsp:txBody>
      <dsp:txXfrm>
        <a:off x="3044645" y="2112849"/>
        <a:ext cx="2420301" cy="742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AA31C-C6AB-4480-8DE6-C168D9BB95C6}">
      <dsp:nvSpPr>
        <dsp:cNvPr id="0" name=""/>
        <dsp:cNvSpPr/>
      </dsp:nvSpPr>
      <dsp:spPr>
        <a:xfrm>
          <a:off x="2452" y="125040"/>
          <a:ext cx="2391453" cy="530358"/>
        </a:xfrm>
        <a:prstGeom prst="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bg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i="1" kern="1200" dirty="0" smtClean="0">
              <a:solidFill>
                <a:schemeClr val="tx1"/>
              </a:solidFill>
              <a:latin typeface="Raleway SemiBold"/>
            </a:rPr>
            <a:t>Hemolisis </a:t>
          </a:r>
          <a:endParaRPr lang="es-VE" sz="1500" b="1" i="1" kern="1200" dirty="0">
            <a:solidFill>
              <a:schemeClr val="tx1"/>
            </a:solidFill>
            <a:latin typeface="Raleway SemiBold"/>
          </a:endParaRPr>
        </a:p>
      </dsp:txBody>
      <dsp:txXfrm>
        <a:off x="2452" y="125040"/>
        <a:ext cx="2391453" cy="530358"/>
      </dsp:txXfrm>
    </dsp:sp>
    <dsp:sp modelId="{641A78EB-8BD8-4357-AE44-71123EA66D50}">
      <dsp:nvSpPr>
        <dsp:cNvPr id="0" name=""/>
        <dsp:cNvSpPr/>
      </dsp:nvSpPr>
      <dsp:spPr>
        <a:xfrm>
          <a:off x="2452" y="655399"/>
          <a:ext cx="2391453" cy="2547703"/>
        </a:xfrm>
        <a:prstGeom prst="rect">
          <a:avLst/>
        </a:prstGeom>
        <a:solidFill>
          <a:schemeClr val="bg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Daño celular debido al deposito de fibrina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Injuria endotelial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Ruptura de los GR por contacto por el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area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dañada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</dsp:txBody>
      <dsp:txXfrm>
        <a:off x="2452" y="655399"/>
        <a:ext cx="2391453" cy="2547703"/>
      </dsp:txXfrm>
    </dsp:sp>
    <dsp:sp modelId="{7EF68824-A271-4380-8663-240ECA47B20B}">
      <dsp:nvSpPr>
        <dsp:cNvPr id="0" name=""/>
        <dsp:cNvSpPr/>
      </dsp:nvSpPr>
      <dsp:spPr>
        <a:xfrm>
          <a:off x="2728709" y="125040"/>
          <a:ext cx="2391453" cy="530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i="1" kern="1200" dirty="0" err="1" smtClean="0">
              <a:solidFill>
                <a:schemeClr val="bg1"/>
              </a:solidFill>
              <a:latin typeface="Raleway SemiBold"/>
            </a:rPr>
            <a:t>Elevacion</a:t>
          </a:r>
          <a:r>
            <a:rPr lang="es-VE" sz="1500" b="1" i="1" kern="1200" dirty="0" smtClean="0">
              <a:solidFill>
                <a:schemeClr val="bg1"/>
              </a:solidFill>
              <a:latin typeface="Raleway SemiBold"/>
            </a:rPr>
            <a:t> De Enzimas </a:t>
          </a:r>
          <a:r>
            <a:rPr lang="es-VE" sz="1500" b="1" i="1" kern="1200" dirty="0" err="1" smtClean="0">
              <a:solidFill>
                <a:schemeClr val="bg1"/>
              </a:solidFill>
              <a:latin typeface="Raleway SemiBold"/>
            </a:rPr>
            <a:t>Hepaticas</a:t>
          </a:r>
          <a:r>
            <a:rPr lang="es-VE" sz="1500" b="1" i="1" kern="1200" dirty="0" smtClean="0">
              <a:solidFill>
                <a:schemeClr val="bg1"/>
              </a:solidFill>
              <a:latin typeface="Raleway SemiBold"/>
            </a:rPr>
            <a:t> </a:t>
          </a:r>
          <a:endParaRPr lang="es-VE" sz="1500" b="1" i="1" kern="1200" dirty="0">
            <a:solidFill>
              <a:schemeClr val="bg1"/>
            </a:solidFill>
            <a:latin typeface="Raleway SemiBold"/>
          </a:endParaRPr>
        </a:p>
      </dsp:txBody>
      <dsp:txXfrm>
        <a:off x="2728709" y="125040"/>
        <a:ext cx="2391453" cy="530358"/>
      </dsp:txXfrm>
    </dsp:sp>
    <dsp:sp modelId="{1CD1886A-2BB8-4122-967F-4FEB40CF5C95}">
      <dsp:nvSpPr>
        <dsp:cNvPr id="0" name=""/>
        <dsp:cNvSpPr/>
      </dsp:nvSpPr>
      <dsp:spPr>
        <a:xfrm>
          <a:off x="2728709" y="655399"/>
          <a:ext cx="2391453" cy="25477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Lesion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histologica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Necrosis del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parenquima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periportal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con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depositos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de fibrina en el espacio sinusoidal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Enzimas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hapaticas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Obtaculizan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el flujo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sanguineneo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Tension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en capsula de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glisoson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just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LDH, AST, ALT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</dsp:txBody>
      <dsp:txXfrm>
        <a:off x="2728709" y="655399"/>
        <a:ext cx="2391453" cy="2547703"/>
      </dsp:txXfrm>
    </dsp:sp>
    <dsp:sp modelId="{3103EAC2-F60A-444C-AB0F-3FBA28031DA8}">
      <dsp:nvSpPr>
        <dsp:cNvPr id="0" name=""/>
        <dsp:cNvSpPr/>
      </dsp:nvSpPr>
      <dsp:spPr>
        <a:xfrm>
          <a:off x="5454966" y="125040"/>
          <a:ext cx="2391453" cy="530358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500" b="1" i="1" kern="1200" dirty="0" smtClean="0">
              <a:solidFill>
                <a:schemeClr val="tx1"/>
              </a:solidFill>
              <a:latin typeface="Raleway SemiBold"/>
            </a:rPr>
            <a:t>Trombocitopenia </a:t>
          </a:r>
          <a:endParaRPr lang="es-VE" sz="1500" b="1" i="1" kern="1200" dirty="0">
            <a:solidFill>
              <a:schemeClr val="tx1"/>
            </a:solidFill>
            <a:latin typeface="Raleway SemiBold"/>
          </a:endParaRPr>
        </a:p>
      </dsp:txBody>
      <dsp:txXfrm>
        <a:off x="5454966" y="125040"/>
        <a:ext cx="2391453" cy="530358"/>
      </dsp:txXfrm>
    </dsp:sp>
    <dsp:sp modelId="{0CCBDEAD-B041-40F6-B27F-0F329CAEC09A}">
      <dsp:nvSpPr>
        <dsp:cNvPr id="0" name=""/>
        <dsp:cNvSpPr/>
      </dsp:nvSpPr>
      <dsp:spPr>
        <a:xfrm>
          <a:off x="5454966" y="655399"/>
          <a:ext cx="2391453" cy="2547703"/>
        </a:xfrm>
        <a:prstGeom prst="rect">
          <a:avLst/>
        </a:prstGeom>
        <a:solidFill>
          <a:schemeClr val="bg2">
            <a:lumMod val="40000"/>
            <a:lumOff val="60000"/>
            <a:alpha val="89804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Mayor consumo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Actiivan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y se adhieren a las </a:t>
          </a:r>
          <a:r>
            <a:rPr lang="es-VE" sz="1500" kern="1200" dirty="0" err="1" smtClean="0">
              <a:solidFill>
                <a:schemeClr val="tx1"/>
              </a:solidFill>
              <a:latin typeface="Raleway SemiBold"/>
            </a:rPr>
            <a:t>celulas</a:t>
          </a: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 endoteliales dañadas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VE" sz="1500" kern="1200" dirty="0" smtClean="0">
              <a:solidFill>
                <a:schemeClr val="tx1"/>
              </a:solidFill>
              <a:latin typeface="Raleway SemiBold"/>
            </a:rPr>
            <a:t>Aumenta el recambio de plaquetas </a:t>
          </a:r>
          <a:endParaRPr lang="es-VE" sz="1500" kern="1200" dirty="0">
            <a:solidFill>
              <a:schemeClr val="tx1"/>
            </a:solidFill>
            <a:latin typeface="Raleway SemiBold"/>
          </a:endParaRPr>
        </a:p>
      </dsp:txBody>
      <dsp:txXfrm>
        <a:off x="5454966" y="655399"/>
        <a:ext cx="2391453" cy="2547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8BA19-49A9-4C21-90D5-EB8FA36AC2D5}">
      <dsp:nvSpPr>
        <dsp:cNvPr id="0" name=""/>
        <dsp:cNvSpPr/>
      </dsp:nvSpPr>
      <dsp:spPr>
        <a:xfrm>
          <a:off x="0" y="770593"/>
          <a:ext cx="8748971" cy="1533660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65717CD-1F73-46DB-AE4D-74D229242AC2}">
      <dsp:nvSpPr>
        <dsp:cNvPr id="0" name=""/>
        <dsp:cNvSpPr/>
      </dsp:nvSpPr>
      <dsp:spPr>
        <a:xfrm>
          <a:off x="672" y="0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Hígado graso agudo del embarazo  </a:t>
          </a:r>
          <a:endParaRPr lang="es-VE" sz="900" kern="1200"/>
        </a:p>
      </dsp:txBody>
      <dsp:txXfrm>
        <a:off x="672" y="0"/>
        <a:ext cx="1078455" cy="1229939"/>
      </dsp:txXfrm>
    </dsp:sp>
    <dsp:sp modelId="{E676FB85-65B6-4AB2-ADDE-17A66A43689D}">
      <dsp:nvSpPr>
        <dsp:cNvPr id="0" name=""/>
        <dsp:cNvSpPr/>
      </dsp:nvSpPr>
      <dsp:spPr>
        <a:xfrm>
          <a:off x="386158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F04502-088E-4E18-8613-D63C102D6C15}">
      <dsp:nvSpPr>
        <dsp:cNvPr id="0" name=""/>
        <dsp:cNvSpPr/>
      </dsp:nvSpPr>
      <dsp:spPr>
        <a:xfrm>
          <a:off x="1133051" y="1844908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Síndrome urémico hemolítico del adulto  </a:t>
          </a:r>
          <a:endParaRPr lang="es-VE" sz="900" kern="1200"/>
        </a:p>
      </dsp:txBody>
      <dsp:txXfrm>
        <a:off x="1133051" y="1844908"/>
        <a:ext cx="1078455" cy="1229939"/>
      </dsp:txXfrm>
    </dsp:sp>
    <dsp:sp modelId="{EA649657-E153-4A66-9C28-3868C997CBB0}">
      <dsp:nvSpPr>
        <dsp:cNvPr id="0" name=""/>
        <dsp:cNvSpPr/>
      </dsp:nvSpPr>
      <dsp:spPr>
        <a:xfrm>
          <a:off x="1518537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5E3FC0-7052-4FD5-940A-C80DBBEE3915}">
      <dsp:nvSpPr>
        <dsp:cNvPr id="0" name=""/>
        <dsp:cNvSpPr/>
      </dsp:nvSpPr>
      <dsp:spPr>
        <a:xfrm>
          <a:off x="2265430" y="0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Crisis lúpica aguda  </a:t>
          </a:r>
          <a:endParaRPr lang="es-VE" sz="900" kern="1200"/>
        </a:p>
      </dsp:txBody>
      <dsp:txXfrm>
        <a:off x="2265430" y="0"/>
        <a:ext cx="1078455" cy="1229939"/>
      </dsp:txXfrm>
    </dsp:sp>
    <dsp:sp modelId="{F3C398B3-2600-487E-A13C-0F8BD43D1116}">
      <dsp:nvSpPr>
        <dsp:cNvPr id="0" name=""/>
        <dsp:cNvSpPr/>
      </dsp:nvSpPr>
      <dsp:spPr>
        <a:xfrm>
          <a:off x="2650915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5DECF-BD5C-463D-9AAA-C062234F2C66}">
      <dsp:nvSpPr>
        <dsp:cNvPr id="0" name=""/>
        <dsp:cNvSpPr/>
      </dsp:nvSpPr>
      <dsp:spPr>
        <a:xfrm>
          <a:off x="3397808" y="1844908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Colestasis gravídica  </a:t>
          </a:r>
          <a:endParaRPr lang="es-VE" sz="900" kern="1200"/>
        </a:p>
      </dsp:txBody>
      <dsp:txXfrm>
        <a:off x="3397808" y="1844908"/>
        <a:ext cx="1078455" cy="1229939"/>
      </dsp:txXfrm>
    </dsp:sp>
    <dsp:sp modelId="{53491901-B1C6-4DB8-8780-0E9C3E82E12E}">
      <dsp:nvSpPr>
        <dsp:cNvPr id="0" name=""/>
        <dsp:cNvSpPr/>
      </dsp:nvSpPr>
      <dsp:spPr>
        <a:xfrm>
          <a:off x="3783294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500E2-23DC-4F19-8A5A-D73D89D558C9}">
      <dsp:nvSpPr>
        <dsp:cNvPr id="0" name=""/>
        <dsp:cNvSpPr/>
      </dsp:nvSpPr>
      <dsp:spPr>
        <a:xfrm>
          <a:off x="4530187" y="0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Cuadros hépatobilio-pancreáticos agudos (hepatitis virales, colecistitis, pancreatitis, etc) </a:t>
          </a:r>
          <a:endParaRPr lang="es-VE" sz="900" kern="1200"/>
        </a:p>
      </dsp:txBody>
      <dsp:txXfrm>
        <a:off x="4530187" y="0"/>
        <a:ext cx="1078455" cy="1229939"/>
      </dsp:txXfrm>
    </dsp:sp>
    <dsp:sp modelId="{6ABA5094-CB66-4028-A978-C84D2D63C7E3}">
      <dsp:nvSpPr>
        <dsp:cNvPr id="0" name=""/>
        <dsp:cNvSpPr/>
      </dsp:nvSpPr>
      <dsp:spPr>
        <a:xfrm>
          <a:off x="4915673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AC3C2-7D9C-4A5E-8D21-3BD03B0F6C7F}">
      <dsp:nvSpPr>
        <dsp:cNvPr id="0" name=""/>
        <dsp:cNvSpPr/>
      </dsp:nvSpPr>
      <dsp:spPr>
        <a:xfrm>
          <a:off x="5662566" y="1844908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Púrpura trombótica trombocitopénica o autoinmune</a:t>
          </a:r>
          <a:endParaRPr lang="es-VE" sz="900" kern="1200"/>
        </a:p>
      </dsp:txBody>
      <dsp:txXfrm>
        <a:off x="5662566" y="1844908"/>
        <a:ext cx="1078455" cy="1229939"/>
      </dsp:txXfrm>
    </dsp:sp>
    <dsp:sp modelId="{BA657F26-31AC-4BA3-BB6B-9D52226DFBBC}">
      <dsp:nvSpPr>
        <dsp:cNvPr id="0" name=""/>
        <dsp:cNvSpPr/>
      </dsp:nvSpPr>
      <dsp:spPr>
        <a:xfrm>
          <a:off x="6048051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A07C72-189A-4A29-B54A-556D0431D38C}">
      <dsp:nvSpPr>
        <dsp:cNvPr id="0" name=""/>
        <dsp:cNvSpPr/>
      </dsp:nvSpPr>
      <dsp:spPr>
        <a:xfrm>
          <a:off x="6794945" y="0"/>
          <a:ext cx="1078455" cy="1229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900" b="0" i="0" kern="1200" baseline="0" smtClean="0"/>
            <a:t>Anemia megaloblástica aguda</a:t>
          </a:r>
          <a:endParaRPr lang="es-VE" sz="900" kern="1200"/>
        </a:p>
      </dsp:txBody>
      <dsp:txXfrm>
        <a:off x="6794945" y="0"/>
        <a:ext cx="1078455" cy="1229939"/>
      </dsp:txXfrm>
    </dsp:sp>
    <dsp:sp modelId="{2C7940FA-36A3-46C7-A042-C52BA2136AE9}">
      <dsp:nvSpPr>
        <dsp:cNvPr id="0" name=""/>
        <dsp:cNvSpPr/>
      </dsp:nvSpPr>
      <dsp:spPr>
        <a:xfrm>
          <a:off x="7180430" y="1383681"/>
          <a:ext cx="307484" cy="3074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C726B-C8DE-4CB3-904F-9BD9AEEFEE4D}">
      <dsp:nvSpPr>
        <dsp:cNvPr id="0" name=""/>
        <dsp:cNvSpPr/>
      </dsp:nvSpPr>
      <dsp:spPr>
        <a:xfrm>
          <a:off x="1094050" y="218221"/>
          <a:ext cx="1657720" cy="1657720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b="0" i="0" kern="1200" baseline="0" dirty="0" smtClean="0"/>
            <a:t>El diagnóstico temprano.</a:t>
          </a:r>
          <a:endParaRPr lang="es-VE" sz="1000" kern="1200" dirty="0"/>
        </a:p>
      </dsp:txBody>
      <dsp:txXfrm>
        <a:off x="1579585" y="703756"/>
        <a:ext cx="1172185" cy="1172185"/>
      </dsp:txXfrm>
    </dsp:sp>
    <dsp:sp modelId="{CE7405B9-31B7-40AF-BFE8-F288D2FC25BB}">
      <dsp:nvSpPr>
        <dsp:cNvPr id="0" name=""/>
        <dsp:cNvSpPr/>
      </dsp:nvSpPr>
      <dsp:spPr>
        <a:xfrm rot="5400000">
          <a:off x="2828340" y="218221"/>
          <a:ext cx="1657720" cy="1657720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b="0" i="0" kern="1200" baseline="0" dirty="0" smtClean="0"/>
            <a:t>La finalización del embarazo expeditivo. </a:t>
          </a:r>
          <a:endParaRPr lang="es-VE" sz="1000" kern="1200" dirty="0"/>
        </a:p>
      </dsp:txBody>
      <dsp:txXfrm rot="-5400000">
        <a:off x="2828340" y="703756"/>
        <a:ext cx="1172185" cy="1172185"/>
      </dsp:txXfrm>
    </dsp:sp>
    <dsp:sp modelId="{6FEFC271-7AD6-4457-8E64-D4DB531AC453}">
      <dsp:nvSpPr>
        <dsp:cNvPr id="0" name=""/>
        <dsp:cNvSpPr/>
      </dsp:nvSpPr>
      <dsp:spPr>
        <a:xfrm rot="10800000">
          <a:off x="2828340" y="1952511"/>
          <a:ext cx="1657720" cy="1657720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b="0" i="0" kern="1200" baseline="0" dirty="0" smtClean="0"/>
            <a:t>La terapia agresiva de las complicaciones </a:t>
          </a:r>
          <a:endParaRPr lang="es-VE" sz="1000" kern="1200" dirty="0"/>
        </a:p>
      </dsp:txBody>
      <dsp:txXfrm rot="10800000">
        <a:off x="2828340" y="1952511"/>
        <a:ext cx="1172185" cy="1172185"/>
      </dsp:txXfrm>
    </dsp:sp>
    <dsp:sp modelId="{D8DB67D3-2339-4E7C-B10B-7AA091BF01DF}">
      <dsp:nvSpPr>
        <dsp:cNvPr id="0" name=""/>
        <dsp:cNvSpPr/>
      </dsp:nvSpPr>
      <dsp:spPr>
        <a:xfrm rot="16200000">
          <a:off x="1094050" y="1952511"/>
          <a:ext cx="1657720" cy="1657720"/>
        </a:xfrm>
        <a:prstGeom prst="pieWedg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3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000" b="0" i="0" kern="1200" baseline="0" dirty="0" smtClean="0"/>
            <a:t>Prevención de Eclampsia con Sulfato de Magnesio</a:t>
          </a:r>
          <a:endParaRPr lang="es-VE" sz="1000" kern="1200" dirty="0"/>
        </a:p>
      </dsp:txBody>
      <dsp:txXfrm rot="5400000">
        <a:off x="1579585" y="1952511"/>
        <a:ext cx="1172185" cy="1172185"/>
      </dsp:txXfrm>
    </dsp:sp>
    <dsp:sp modelId="{3CE39C18-9E5F-423E-9F72-9CFE79E86746}">
      <dsp:nvSpPr>
        <dsp:cNvPr id="0" name=""/>
        <dsp:cNvSpPr/>
      </dsp:nvSpPr>
      <dsp:spPr>
        <a:xfrm>
          <a:off x="2503879" y="1569666"/>
          <a:ext cx="572353" cy="497699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3B4A00-A079-44C1-964E-F4F7DA1B31EC}">
      <dsp:nvSpPr>
        <dsp:cNvPr id="0" name=""/>
        <dsp:cNvSpPr/>
      </dsp:nvSpPr>
      <dsp:spPr>
        <a:xfrm rot="10800000">
          <a:off x="2503879" y="1761088"/>
          <a:ext cx="572353" cy="497699"/>
        </a:xfrm>
        <a:prstGeom prst="circular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25DAE-26D2-4088-954F-4F8A06E57D1A}">
      <dsp:nvSpPr>
        <dsp:cNvPr id="0" name=""/>
        <dsp:cNvSpPr/>
      </dsp:nvSpPr>
      <dsp:spPr>
        <a:xfrm>
          <a:off x="0" y="0"/>
          <a:ext cx="3108543" cy="31085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2539A-6D13-4116-AC03-7C72F8718694}">
      <dsp:nvSpPr>
        <dsp:cNvPr id="0" name=""/>
        <dsp:cNvSpPr/>
      </dsp:nvSpPr>
      <dsp:spPr>
        <a:xfrm>
          <a:off x="1554271" y="0"/>
          <a:ext cx="5143334" cy="31085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200" b="0" i="0" kern="1200" smtClean="0"/>
            <a:t>Finalización inmediata de la gestación: es la opción de elección en gestantes de &gt; de 34 semanas.</a:t>
          </a:r>
          <a:endParaRPr lang="es-VE" sz="1200" kern="1200"/>
        </a:p>
      </dsp:txBody>
      <dsp:txXfrm>
        <a:off x="1554271" y="0"/>
        <a:ext cx="5143334" cy="932564"/>
      </dsp:txXfrm>
    </dsp:sp>
    <dsp:sp modelId="{7798F3F0-6732-401A-A23A-065FAFF83C04}">
      <dsp:nvSpPr>
        <dsp:cNvPr id="0" name=""/>
        <dsp:cNvSpPr/>
      </dsp:nvSpPr>
      <dsp:spPr>
        <a:xfrm>
          <a:off x="543996" y="932564"/>
          <a:ext cx="2020550" cy="202055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1F39B-CD58-4064-B608-67C42DC4730E}">
      <dsp:nvSpPr>
        <dsp:cNvPr id="0" name=""/>
        <dsp:cNvSpPr/>
      </dsp:nvSpPr>
      <dsp:spPr>
        <a:xfrm>
          <a:off x="1554271" y="932564"/>
          <a:ext cx="5143334" cy="2020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200" b="0" i="0" kern="1200" dirty="0" smtClean="0"/>
            <a:t>Finalización de la gestación en las 48 horas siguientes al diagnóstico, tras estabilización del cuadro y tratamiento con corticoides para maduración pulmonar fetal: es la opción elegida en la mayoría de los centros para el manejo de gestaciones por debajo de las 34 semanas.</a:t>
          </a:r>
          <a:endParaRPr lang="es-VE" sz="1200" kern="1200" dirty="0"/>
        </a:p>
      </dsp:txBody>
      <dsp:txXfrm>
        <a:off x="1554271" y="932564"/>
        <a:ext cx="5143334" cy="932561"/>
      </dsp:txXfrm>
    </dsp:sp>
    <dsp:sp modelId="{10D7898C-18EB-4D63-9FBB-F3F5D234631B}">
      <dsp:nvSpPr>
        <dsp:cNvPr id="0" name=""/>
        <dsp:cNvSpPr/>
      </dsp:nvSpPr>
      <dsp:spPr>
        <a:xfrm>
          <a:off x="1087990" y="1865126"/>
          <a:ext cx="932561" cy="9325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7071-061D-4E43-BC8F-7AE32D6F8BB1}">
      <dsp:nvSpPr>
        <dsp:cNvPr id="0" name=""/>
        <dsp:cNvSpPr/>
      </dsp:nvSpPr>
      <dsp:spPr>
        <a:xfrm>
          <a:off x="1554271" y="1865126"/>
          <a:ext cx="5143334" cy="932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200" b="0" i="0" kern="1200" smtClean="0"/>
            <a:t>Manejo expectante &gt; de 48-72 horas: aunque existe controversia en este aspecto, podría ser una opción en edades gestacionales tempranas para disminuir la morbilidad neonatal.</a:t>
          </a:r>
          <a:endParaRPr lang="es-VE" sz="1200" kern="1200"/>
        </a:p>
      </dsp:txBody>
      <dsp:txXfrm>
        <a:off x="1554271" y="1865126"/>
        <a:ext cx="5143334" cy="9325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6DF1C-BE57-4F76-8CFE-04490C4C3D45}">
      <dsp:nvSpPr>
        <dsp:cNvPr id="0" name=""/>
        <dsp:cNvSpPr/>
      </dsp:nvSpPr>
      <dsp:spPr>
        <a:xfrm>
          <a:off x="0" y="45419"/>
          <a:ext cx="7872536" cy="561600"/>
        </a:xfrm>
        <a:prstGeom prst="roundRect">
          <a:avLst/>
        </a:prstGeom>
        <a:solidFill>
          <a:schemeClr val="bg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b="0" kern="1200" dirty="0" smtClean="0">
              <a:solidFill>
                <a:schemeClr val="tx1"/>
              </a:solidFill>
            </a:rPr>
            <a:t>Prevención de las convulsiones Sulfato de magnesio</a:t>
          </a:r>
          <a:endParaRPr lang="es-VE" sz="1600" b="0" kern="1200" dirty="0">
            <a:solidFill>
              <a:schemeClr val="tx1"/>
            </a:solidFill>
          </a:endParaRPr>
        </a:p>
      </dsp:txBody>
      <dsp:txXfrm>
        <a:off x="27415" y="72834"/>
        <a:ext cx="7817706" cy="506770"/>
      </dsp:txXfrm>
    </dsp:sp>
    <dsp:sp modelId="{53C6F1B6-21A5-432C-AEA1-9B712ACA246C}">
      <dsp:nvSpPr>
        <dsp:cNvPr id="0" name=""/>
        <dsp:cNvSpPr/>
      </dsp:nvSpPr>
      <dsp:spPr>
        <a:xfrm>
          <a:off x="0" y="607019"/>
          <a:ext cx="7872536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95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400" b="0" kern="1200" dirty="0" smtClean="0">
              <a:solidFill>
                <a:schemeClr val="tx1"/>
              </a:solidFill>
            </a:rPr>
            <a:t>Dosis de carga de 6 g c/ 20min y una dosis de mantenimiento de 2 g/hora en infusión continúa. Debe mantenerse hasta 24-48 horas en el puerperio</a:t>
          </a:r>
          <a:endParaRPr lang="es-VE" sz="1400" b="0" kern="1200" dirty="0">
            <a:solidFill>
              <a:schemeClr val="tx1"/>
            </a:solidFill>
          </a:endParaRPr>
        </a:p>
      </dsp:txBody>
      <dsp:txXfrm>
        <a:off x="0" y="607019"/>
        <a:ext cx="7872536" cy="496800"/>
      </dsp:txXfrm>
    </dsp:sp>
    <dsp:sp modelId="{0662510D-43FE-4503-A18E-CE43B4B6C138}">
      <dsp:nvSpPr>
        <dsp:cNvPr id="0" name=""/>
        <dsp:cNvSpPr/>
      </dsp:nvSpPr>
      <dsp:spPr>
        <a:xfrm>
          <a:off x="0" y="1103820"/>
          <a:ext cx="7872536" cy="561600"/>
        </a:xfrm>
        <a:prstGeom prst="roundRect">
          <a:avLst/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b="0" kern="1200" dirty="0" smtClean="0">
              <a:solidFill>
                <a:schemeClr val="tx1"/>
              </a:solidFill>
            </a:rPr>
            <a:t>Tratamiento antihipertensivo </a:t>
          </a:r>
          <a:endParaRPr lang="es-VE" sz="1600" b="0" kern="1200" dirty="0">
            <a:solidFill>
              <a:schemeClr val="tx1"/>
            </a:solidFill>
          </a:endParaRPr>
        </a:p>
      </dsp:txBody>
      <dsp:txXfrm>
        <a:off x="27415" y="1131235"/>
        <a:ext cx="7817706" cy="506770"/>
      </dsp:txXfrm>
    </dsp:sp>
    <dsp:sp modelId="{CF6F9F19-D245-400E-83D4-2A0CBCFC2503}">
      <dsp:nvSpPr>
        <dsp:cNvPr id="0" name=""/>
        <dsp:cNvSpPr/>
      </dsp:nvSpPr>
      <dsp:spPr>
        <a:xfrm>
          <a:off x="0" y="1665419"/>
          <a:ext cx="7872536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95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400" b="0" kern="1200" dirty="0" err="1" smtClean="0">
              <a:solidFill>
                <a:schemeClr val="tx1"/>
              </a:solidFill>
            </a:rPr>
            <a:t>Nifedipina</a:t>
          </a:r>
          <a:r>
            <a:rPr lang="es-VE" sz="1400" b="0" kern="1200" dirty="0" smtClean="0">
              <a:solidFill>
                <a:schemeClr val="tx1"/>
              </a:solidFill>
            </a:rPr>
            <a:t>, de 10-20mg VO c/30min, con una dosis máxima de 50mg/hora</a:t>
          </a:r>
          <a:r>
            <a:rPr lang="es-VE" sz="1600" b="0" kern="1200" dirty="0" smtClean="0">
              <a:solidFill>
                <a:schemeClr val="tx1"/>
              </a:solidFill>
            </a:rPr>
            <a:t>.</a:t>
          </a:r>
          <a:endParaRPr lang="es-VE" sz="1600" b="0" kern="1200" dirty="0">
            <a:solidFill>
              <a:schemeClr val="tx1"/>
            </a:solidFill>
          </a:endParaRPr>
        </a:p>
      </dsp:txBody>
      <dsp:txXfrm>
        <a:off x="0" y="1665419"/>
        <a:ext cx="7872536" cy="496800"/>
      </dsp:txXfrm>
    </dsp:sp>
    <dsp:sp modelId="{A355B736-135C-4FE8-8347-94CBB553F602}">
      <dsp:nvSpPr>
        <dsp:cNvPr id="0" name=""/>
        <dsp:cNvSpPr/>
      </dsp:nvSpPr>
      <dsp:spPr>
        <a:xfrm>
          <a:off x="0" y="2162219"/>
          <a:ext cx="7872536" cy="561600"/>
        </a:xfrm>
        <a:prstGeom prst="roundRect">
          <a:avLst/>
        </a:prstGeom>
        <a:solidFill>
          <a:schemeClr val="accent1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b="0" kern="1200" dirty="0" smtClean="0">
              <a:solidFill>
                <a:schemeClr val="bg1"/>
              </a:solidFill>
            </a:rPr>
            <a:t>Uso de esteroides</a:t>
          </a:r>
          <a:endParaRPr lang="es-VE" sz="1600" b="0" kern="1200" dirty="0">
            <a:solidFill>
              <a:schemeClr val="bg1"/>
            </a:solidFill>
          </a:endParaRPr>
        </a:p>
      </dsp:txBody>
      <dsp:txXfrm>
        <a:off x="27415" y="2189634"/>
        <a:ext cx="7817706" cy="506770"/>
      </dsp:txXfrm>
    </dsp:sp>
    <dsp:sp modelId="{4E1D513E-22EA-4C5E-B3E4-AF9CC4F7A60B}">
      <dsp:nvSpPr>
        <dsp:cNvPr id="0" name=""/>
        <dsp:cNvSpPr/>
      </dsp:nvSpPr>
      <dsp:spPr>
        <a:xfrm>
          <a:off x="0" y="2723820"/>
          <a:ext cx="7872536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953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400" b="0" kern="1200" dirty="0" err="1" smtClean="0">
              <a:solidFill>
                <a:schemeClr val="tx1"/>
              </a:solidFill>
            </a:rPr>
            <a:t>Dexametasona</a:t>
          </a:r>
          <a:r>
            <a:rPr lang="es-VE" sz="1400" b="0" kern="1200" dirty="0" smtClean="0">
              <a:solidFill>
                <a:schemeClr val="tx1"/>
              </a:solidFill>
            </a:rPr>
            <a:t>, en dosis de 10mg IV cada 6-12hrs y mantenerla por 48-72hrs en el puerperio</a:t>
          </a:r>
          <a:endParaRPr lang="es-VE" sz="1400" b="0" kern="1200" dirty="0">
            <a:solidFill>
              <a:schemeClr val="tx1"/>
            </a:solidFill>
          </a:endParaRPr>
        </a:p>
      </dsp:txBody>
      <dsp:txXfrm>
        <a:off x="0" y="2723820"/>
        <a:ext cx="7872536" cy="496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31DDB-45A9-486E-9A1B-D98DEFD66191}">
      <dsp:nvSpPr>
        <dsp:cNvPr id="0" name=""/>
        <dsp:cNvSpPr/>
      </dsp:nvSpPr>
      <dsp:spPr>
        <a:xfrm>
          <a:off x="0" y="12351"/>
          <a:ext cx="8036453" cy="842400"/>
        </a:xfrm>
        <a:prstGeom prst="roundRect">
          <a:avLst/>
        </a:prstGeom>
        <a:solidFill>
          <a:schemeClr val="tx2">
            <a:lumMod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bg1"/>
              </a:solidFill>
            </a:rPr>
            <a:t>Control de los trastornos de la coagulación y reposición de volúmenes Con plaquetas</a:t>
          </a:r>
          <a:endParaRPr lang="es-VE" sz="1600" kern="1200" dirty="0">
            <a:solidFill>
              <a:schemeClr val="bg1"/>
            </a:solidFill>
          </a:endParaRPr>
        </a:p>
      </dsp:txBody>
      <dsp:txXfrm>
        <a:off x="41123" y="53474"/>
        <a:ext cx="7954207" cy="760154"/>
      </dsp:txXfrm>
    </dsp:sp>
    <dsp:sp modelId="{DBC25DEA-E507-4ACF-8556-558CDD529421}">
      <dsp:nvSpPr>
        <dsp:cNvPr id="0" name=""/>
        <dsp:cNvSpPr/>
      </dsp:nvSpPr>
      <dsp:spPr>
        <a:xfrm>
          <a:off x="0" y="854752"/>
          <a:ext cx="8036453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400" b="0" kern="1200" dirty="0" smtClean="0">
              <a:solidFill>
                <a:schemeClr val="tx1"/>
              </a:solidFill>
            </a:rPr>
            <a:t>Con plaquetas &lt; 20,000-40,000, siempre debe utilizarse concentrados de plaquetas. Debe transfundirse la cantidad necesaria para elevar las plaquetas por encima de 50.000/ml, recordando que cada unidad elevará el recuento en 10 000/ml. </a:t>
          </a:r>
          <a:endParaRPr lang="es-VE" sz="1400" b="0" kern="1200" dirty="0">
            <a:solidFill>
              <a:schemeClr val="tx1"/>
            </a:solidFill>
          </a:endParaRPr>
        </a:p>
      </dsp:txBody>
      <dsp:txXfrm>
        <a:off x="0" y="854752"/>
        <a:ext cx="8036453" cy="745200"/>
      </dsp:txXfrm>
    </dsp:sp>
    <dsp:sp modelId="{06DCAC2A-C525-4378-A64D-49B454004D88}">
      <dsp:nvSpPr>
        <dsp:cNvPr id="0" name=""/>
        <dsp:cNvSpPr/>
      </dsp:nvSpPr>
      <dsp:spPr>
        <a:xfrm>
          <a:off x="0" y="1599951"/>
          <a:ext cx="8036453" cy="84240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VE" sz="1600" kern="1200" dirty="0" smtClean="0">
              <a:solidFill>
                <a:schemeClr val="tx1"/>
              </a:solidFill>
            </a:rPr>
            <a:t>Criterios de Resolución</a:t>
          </a:r>
          <a:endParaRPr lang="es-VE" sz="1600" kern="1200" dirty="0">
            <a:solidFill>
              <a:schemeClr val="tx1"/>
            </a:solidFill>
          </a:endParaRPr>
        </a:p>
      </dsp:txBody>
      <dsp:txXfrm>
        <a:off x="41123" y="1641074"/>
        <a:ext cx="7954207" cy="760154"/>
      </dsp:txXfrm>
    </dsp:sp>
    <dsp:sp modelId="{C915ADF4-6EF7-400A-B029-37F58547ABB8}">
      <dsp:nvSpPr>
        <dsp:cNvPr id="0" name=""/>
        <dsp:cNvSpPr/>
      </dsp:nvSpPr>
      <dsp:spPr>
        <a:xfrm>
          <a:off x="0" y="2442352"/>
          <a:ext cx="8036453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5157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VE" sz="1400" b="0" kern="1200" dirty="0" smtClean="0">
              <a:solidFill>
                <a:schemeClr val="tx1"/>
              </a:solidFill>
            </a:rPr>
            <a:t>Estabilidad de las cifras de PA &lt; 150/100 </a:t>
          </a:r>
          <a:r>
            <a:rPr lang="es-VE" sz="1400" b="0" kern="1200" dirty="0" err="1" smtClean="0">
              <a:solidFill>
                <a:schemeClr val="tx1"/>
              </a:solidFill>
            </a:rPr>
            <a:t>mmHg</a:t>
          </a:r>
          <a:r>
            <a:rPr lang="es-VE" sz="1400" b="0" kern="1200" dirty="0" smtClean="0">
              <a:solidFill>
                <a:schemeClr val="tx1"/>
              </a:solidFill>
            </a:rPr>
            <a:t>, un recuento plaquetario ≥100x109 /L, disminución de las cifras de LDH </a:t>
          </a:r>
          <a:endParaRPr lang="es-VE" sz="1400" b="0" kern="1200" dirty="0">
            <a:solidFill>
              <a:schemeClr val="tx1"/>
            </a:solidFill>
          </a:endParaRPr>
        </a:p>
      </dsp:txBody>
      <dsp:txXfrm>
        <a:off x="0" y="2442352"/>
        <a:ext cx="8036453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81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28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3178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19a3f4b20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19a3f4b20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4" name="Google Shape;1592;gccf3902700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25" name="Google Shape;1593;gccf3902700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ccffd0e25e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ccffd0e25e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415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7204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ccf3902700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ccf3902700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170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cdb39284a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cdb39284a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182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81794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932;gccdb39284a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1" name="Google Shape;933;gccdb39284a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Google Shape;1221;gccffd0e25e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46" name="Google Shape;1222;gccffd0e25e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Google Shape;1053;gccffd0e25e_0_1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44" name="Google Shape;1054;gccffd0e25e_0_1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9" name="Google Shape;1153;gccffd0e25e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70" name="Google Shape;1154;gccffd0e25e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5" name="Google Shape;1283;gccf3902700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216" name="Google Shape;1284;gccf3902700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Google Shape;1592;gccf3902700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97" name="Google Shape;1593;gccf3902700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Google Shape;1592;gccf3902700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097" name="Google Shape;1593;gccf3902700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Google Shape;1592;gccf3902700_0_1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118" name="Google Shape;1593;gccf3902700_0_1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825" y="2903375"/>
            <a:ext cx="7716300" cy="12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354525" y="4249350"/>
            <a:ext cx="44349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 hasCustomPrompt="1"/>
          </p:nvPr>
        </p:nvSpPr>
        <p:spPr>
          <a:xfrm>
            <a:off x="940288" y="1724425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1800688" y="2134688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 hasCustomPrompt="1"/>
          </p:nvPr>
        </p:nvSpPr>
        <p:spPr>
          <a:xfrm>
            <a:off x="940288" y="3064950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3"/>
          </p:nvPr>
        </p:nvSpPr>
        <p:spPr>
          <a:xfrm>
            <a:off x="1800688" y="3475213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4" hasCustomPrompt="1"/>
          </p:nvPr>
        </p:nvSpPr>
        <p:spPr>
          <a:xfrm>
            <a:off x="5103413" y="1724425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5"/>
          </p:nvPr>
        </p:nvSpPr>
        <p:spPr>
          <a:xfrm>
            <a:off x="5963813" y="2134688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6" hasCustomPrompt="1"/>
          </p:nvPr>
        </p:nvSpPr>
        <p:spPr>
          <a:xfrm>
            <a:off x="5103413" y="3064950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7"/>
          </p:nvPr>
        </p:nvSpPr>
        <p:spPr>
          <a:xfrm>
            <a:off x="5963813" y="3475213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8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9"/>
          </p:nvPr>
        </p:nvSpPr>
        <p:spPr>
          <a:xfrm>
            <a:off x="1802350" y="3112200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3"/>
          </p:nvPr>
        </p:nvSpPr>
        <p:spPr>
          <a:xfrm>
            <a:off x="6002800" y="3112200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6002800" y="1771675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1802350" y="1771675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7488724" y="273221"/>
            <a:ext cx="245033" cy="147524"/>
            <a:chOff x="4623682" y="1196214"/>
            <a:chExt cx="224472" cy="135145"/>
          </a:xfrm>
        </p:grpSpPr>
        <p:sp>
          <p:nvSpPr>
            <p:cNvPr id="196" name="Google Shape;196;p13"/>
            <p:cNvSpPr/>
            <p:nvPr/>
          </p:nvSpPr>
          <p:spPr>
            <a:xfrm>
              <a:off x="4623682" y="1196214"/>
              <a:ext cx="224472" cy="135145"/>
            </a:xfrm>
            <a:custGeom>
              <a:avLst/>
              <a:gdLst/>
              <a:ahLst/>
              <a:cxnLst/>
              <a:rect l="l" t="t" r="r" b="b"/>
              <a:pathLst>
                <a:path w="11479" h="6911" extrusionOk="0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722179" y="1196214"/>
              <a:ext cx="125973" cy="121984"/>
            </a:xfrm>
            <a:custGeom>
              <a:avLst/>
              <a:gdLst/>
              <a:ahLst/>
              <a:cxnLst/>
              <a:rect l="l" t="t" r="r" b="b"/>
              <a:pathLst>
                <a:path w="6442" h="6238" extrusionOk="0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 flipH="1">
            <a:off x="-321880" y="-163088"/>
            <a:ext cx="10266835" cy="5392757"/>
            <a:chOff x="-947283" y="-163088"/>
            <a:chExt cx="10266835" cy="5392757"/>
          </a:xfrm>
        </p:grpSpPr>
        <p:grpSp>
          <p:nvGrpSpPr>
            <p:cNvPr id="199" name="Google Shape;199;p13"/>
            <p:cNvGrpSpPr/>
            <p:nvPr/>
          </p:nvGrpSpPr>
          <p:grpSpPr>
            <a:xfrm>
              <a:off x="-947283" y="-163088"/>
              <a:ext cx="10266835" cy="5392757"/>
              <a:chOff x="-947283" y="-163088"/>
              <a:chExt cx="10266835" cy="5392757"/>
            </a:xfrm>
          </p:grpSpPr>
          <p:grpSp>
            <p:nvGrpSpPr>
              <p:cNvPr id="200" name="Google Shape;200;p13"/>
              <p:cNvGrpSpPr/>
              <p:nvPr/>
            </p:nvGrpSpPr>
            <p:grpSpPr>
              <a:xfrm>
                <a:off x="-321880" y="-158426"/>
                <a:ext cx="3605676" cy="2123270"/>
                <a:chOff x="588545" y="343799"/>
                <a:chExt cx="3605676" cy="2123270"/>
              </a:xfrm>
            </p:grpSpPr>
            <p:sp>
              <p:nvSpPr>
                <p:cNvPr id="201" name="Google Shape;201;p13"/>
                <p:cNvSpPr/>
                <p:nvPr/>
              </p:nvSpPr>
              <p:spPr>
                <a:xfrm>
                  <a:off x="588545" y="714825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2" name="Google Shape;202;p13"/>
                <p:cNvGrpSpPr/>
                <p:nvPr/>
              </p:nvGrpSpPr>
              <p:grpSpPr>
                <a:xfrm rot="4500040">
                  <a:off x="3810994" y="390273"/>
                  <a:ext cx="352550" cy="334044"/>
                  <a:chOff x="11192040" y="-1537833"/>
                  <a:chExt cx="352560" cy="334054"/>
                </a:xfrm>
              </p:grpSpPr>
              <p:sp>
                <p:nvSpPr>
                  <p:cNvPr id="203" name="Google Shape;203;p13"/>
                  <p:cNvSpPr/>
                  <p:nvPr/>
                </p:nvSpPr>
                <p:spPr>
                  <a:xfrm>
                    <a:off x="11192040" y="-1537833"/>
                    <a:ext cx="352555" cy="334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7" h="15650" extrusionOk="0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13"/>
                  <p:cNvSpPr/>
                  <p:nvPr/>
                </p:nvSpPr>
                <p:spPr>
                  <a:xfrm>
                    <a:off x="11297958" y="-1440474"/>
                    <a:ext cx="246641" cy="236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11089" extrusionOk="0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5" name="Google Shape;205;p1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06" name="Google Shape;206;p1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4" h="13116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1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0" h="8994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08" name="Google Shape;208;p13"/>
              <p:cNvGrpSpPr/>
              <p:nvPr/>
            </p:nvGrpSpPr>
            <p:grpSpPr>
              <a:xfrm flipH="1">
                <a:off x="8560338" y="3006987"/>
                <a:ext cx="715271" cy="2222682"/>
                <a:chOff x="1102545" y="244387"/>
                <a:chExt cx="715271" cy="2222682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>
                  <a:off x="1102545" y="1242350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" name="Google Shape;210;p13"/>
                <p:cNvGrpSpPr/>
                <p:nvPr/>
              </p:nvGrpSpPr>
              <p:grpSpPr>
                <a:xfrm rot="4500040">
                  <a:off x="1283894" y="290860"/>
                  <a:ext cx="352550" cy="334044"/>
                  <a:chOff x="10441959" y="877510"/>
                  <a:chExt cx="352560" cy="334054"/>
                </a:xfrm>
              </p:grpSpPr>
              <p:sp>
                <p:nvSpPr>
                  <p:cNvPr id="211" name="Google Shape;211;p13"/>
                  <p:cNvSpPr/>
                  <p:nvPr/>
                </p:nvSpPr>
                <p:spPr>
                  <a:xfrm>
                    <a:off x="10441959" y="877510"/>
                    <a:ext cx="352555" cy="334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7" h="15650" extrusionOk="0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13"/>
                  <p:cNvSpPr/>
                  <p:nvPr/>
                </p:nvSpPr>
                <p:spPr>
                  <a:xfrm>
                    <a:off x="10547877" y="974869"/>
                    <a:ext cx="246641" cy="236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11089" extrusionOk="0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" name="Google Shape;213;p1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14" name="Google Shape;214;p1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4" h="13116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1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0" h="8994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16" name="Google Shape;216;p13"/>
              <p:cNvGrpSpPr/>
              <p:nvPr/>
            </p:nvGrpSpPr>
            <p:grpSpPr>
              <a:xfrm flipH="1">
                <a:off x="-947283" y="-163088"/>
                <a:ext cx="10266835" cy="5138261"/>
                <a:chOff x="-85733" y="-80926"/>
                <a:chExt cx="10266835" cy="5138261"/>
              </a:xfrm>
            </p:grpSpPr>
            <p:sp>
              <p:nvSpPr>
                <p:cNvPr id="217" name="Google Shape;217;p13"/>
                <p:cNvSpPr/>
                <p:nvPr/>
              </p:nvSpPr>
              <p:spPr>
                <a:xfrm flipH="1">
                  <a:off x="2104980" y="-80926"/>
                  <a:ext cx="1564996" cy="43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8840429" y="2624724"/>
                  <a:ext cx="1340673" cy="37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 flipH="1">
                  <a:off x="5743461" y="4909814"/>
                  <a:ext cx="300615" cy="14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 flipH="1">
                  <a:off x="-85733" y="490487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 flipH="1">
                  <a:off x="2480111" y="4909814"/>
                  <a:ext cx="300615" cy="14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2" name="Google Shape;222;p13"/>
            <p:cNvSpPr/>
            <p:nvPr/>
          </p:nvSpPr>
          <p:spPr>
            <a:xfrm>
              <a:off x="-70713" y="453242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subTitle" idx="1"/>
          </p:nvPr>
        </p:nvSpPr>
        <p:spPr>
          <a:xfrm>
            <a:off x="2218850" y="1376925"/>
            <a:ext cx="4706400" cy="1604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2676525" y="3166875"/>
            <a:ext cx="37911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26" name="Google Shape;226;p14"/>
          <p:cNvGrpSpPr/>
          <p:nvPr/>
        </p:nvGrpSpPr>
        <p:grpSpPr>
          <a:xfrm>
            <a:off x="267377" y="53337"/>
            <a:ext cx="8302921" cy="4835382"/>
            <a:chOff x="267377" y="53337"/>
            <a:chExt cx="8302921" cy="4835382"/>
          </a:xfrm>
        </p:grpSpPr>
        <p:grpSp>
          <p:nvGrpSpPr>
            <p:cNvPr id="227" name="Google Shape;227;p14"/>
            <p:cNvGrpSpPr/>
            <p:nvPr/>
          </p:nvGrpSpPr>
          <p:grpSpPr>
            <a:xfrm rot="-4500040" flipH="1">
              <a:off x="6620503" y="99810"/>
              <a:ext cx="352550" cy="334044"/>
              <a:chOff x="11015792" y="204441"/>
              <a:chExt cx="352560" cy="334054"/>
            </a:xfrm>
          </p:grpSpPr>
          <p:sp>
            <p:nvSpPr>
              <p:cNvPr id="228" name="Google Shape;228;p1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4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231" name="Google Shape;231;p14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14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14"/>
            <p:cNvGrpSpPr/>
            <p:nvPr/>
          </p:nvGrpSpPr>
          <p:grpSpPr>
            <a:xfrm rot="6875031" flipH="1">
              <a:off x="893052" y="4469681"/>
              <a:ext cx="352539" cy="334034"/>
              <a:chOff x="11015792" y="204441"/>
              <a:chExt cx="352560" cy="334054"/>
            </a:xfrm>
          </p:grpSpPr>
          <p:sp>
            <p:nvSpPr>
              <p:cNvPr id="237" name="Google Shape;237;p1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 hasCustomPrompt="1"/>
          </p:nvPr>
        </p:nvSpPr>
        <p:spPr>
          <a:xfrm>
            <a:off x="5514975" y="767600"/>
            <a:ext cx="1109100" cy="78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ctrTitle" idx="2"/>
          </p:nvPr>
        </p:nvSpPr>
        <p:spPr>
          <a:xfrm>
            <a:off x="3708725" y="1714500"/>
            <a:ext cx="4721400" cy="179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1"/>
          </p:nvPr>
        </p:nvSpPr>
        <p:spPr>
          <a:xfrm>
            <a:off x="3835625" y="3669700"/>
            <a:ext cx="44676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-100908" y="362812"/>
            <a:ext cx="8970920" cy="4538726"/>
            <a:chOff x="-100908" y="362812"/>
            <a:chExt cx="8970920" cy="4538726"/>
          </a:xfrm>
        </p:grpSpPr>
        <p:grpSp>
          <p:nvGrpSpPr>
            <p:cNvPr id="244" name="Google Shape;244;p15"/>
            <p:cNvGrpSpPr/>
            <p:nvPr/>
          </p:nvGrpSpPr>
          <p:grpSpPr>
            <a:xfrm rot="-3336358" flipH="1">
              <a:off x="8518545" y="4649921"/>
              <a:ext cx="210742" cy="210453"/>
              <a:chOff x="12816434" y="-1386834"/>
              <a:chExt cx="210735" cy="210446"/>
            </a:xfrm>
          </p:grpSpPr>
          <p:sp>
            <p:nvSpPr>
              <p:cNvPr id="245" name="Google Shape;245;p1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7" name="Google Shape;247;p15"/>
            <p:cNvSpPr/>
            <p:nvPr/>
          </p:nvSpPr>
          <p:spPr>
            <a:xfrm flipH="1">
              <a:off x="-100908" y="436111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6679836" y="45195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flipH="1">
              <a:off x="7554436" y="3794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flipH="1">
              <a:off x="-100889" y="26306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16179" y="362812"/>
              <a:ext cx="1340673" cy="37376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15"/>
            <p:cNvGrpSpPr/>
            <p:nvPr/>
          </p:nvGrpSpPr>
          <p:grpSpPr>
            <a:xfrm flipH="1">
              <a:off x="8659278" y="1097841"/>
              <a:ext cx="210735" cy="210446"/>
              <a:chOff x="12816434" y="-1386834"/>
              <a:chExt cx="210735" cy="210446"/>
            </a:xfrm>
          </p:grpSpPr>
          <p:sp>
            <p:nvSpPr>
              <p:cNvPr id="253" name="Google Shape;253;p1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 flipH="1">
            <a:off x="5106825" y="1366463"/>
            <a:ext cx="33234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body" idx="1"/>
          </p:nvPr>
        </p:nvSpPr>
        <p:spPr>
          <a:xfrm flipH="1">
            <a:off x="4329225" y="2483425"/>
            <a:ext cx="40953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58" name="Google Shape;258;p16"/>
          <p:cNvGrpSpPr/>
          <p:nvPr/>
        </p:nvGrpSpPr>
        <p:grpSpPr>
          <a:xfrm>
            <a:off x="286404" y="202027"/>
            <a:ext cx="5109843" cy="4819771"/>
            <a:chOff x="286404" y="202027"/>
            <a:chExt cx="5109843" cy="4819771"/>
          </a:xfrm>
        </p:grpSpPr>
        <p:grpSp>
          <p:nvGrpSpPr>
            <p:cNvPr id="259" name="Google Shape;259;p16"/>
            <p:cNvGrpSpPr/>
            <p:nvPr/>
          </p:nvGrpSpPr>
          <p:grpSpPr>
            <a:xfrm rot="-7180044" flipH="1">
              <a:off x="288622" y="2497918"/>
              <a:ext cx="245032" cy="147523"/>
              <a:chOff x="4623682" y="1196214"/>
              <a:chExt cx="224472" cy="135145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16"/>
            <p:cNvSpPr/>
            <p:nvPr/>
          </p:nvSpPr>
          <p:spPr>
            <a:xfrm>
              <a:off x="4272262" y="45247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flipH="1">
              <a:off x="3258943" y="46480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007295" y="46087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88295" y="2020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2181600" y="1635625"/>
            <a:ext cx="4780800" cy="46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1"/>
          </p:nvPr>
        </p:nvSpPr>
        <p:spPr>
          <a:xfrm>
            <a:off x="2181600" y="2302150"/>
            <a:ext cx="47808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269" name="Google Shape;269;p17"/>
          <p:cNvGrpSpPr/>
          <p:nvPr/>
        </p:nvGrpSpPr>
        <p:grpSpPr>
          <a:xfrm>
            <a:off x="331020" y="316821"/>
            <a:ext cx="8635607" cy="4585152"/>
            <a:chOff x="331020" y="316821"/>
            <a:chExt cx="8635607" cy="4585152"/>
          </a:xfrm>
        </p:grpSpPr>
        <p:grpSp>
          <p:nvGrpSpPr>
            <p:cNvPr id="270" name="Google Shape;270;p17"/>
            <p:cNvGrpSpPr/>
            <p:nvPr/>
          </p:nvGrpSpPr>
          <p:grpSpPr>
            <a:xfrm rot="4500040">
              <a:off x="949044" y="368385"/>
              <a:ext cx="352550" cy="334044"/>
              <a:chOff x="11015792" y="204441"/>
              <a:chExt cx="352560" cy="334054"/>
            </a:xfrm>
          </p:grpSpPr>
          <p:sp>
            <p:nvSpPr>
              <p:cNvPr id="271" name="Google Shape;271;p1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" name="Google Shape;273;p17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 rot="7180044">
              <a:off x="8060968" y="2249381"/>
              <a:ext cx="245032" cy="147523"/>
              <a:chOff x="4623682" y="1196214"/>
              <a:chExt cx="224472" cy="135145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6445111" y="316821"/>
              <a:ext cx="245033" cy="147524"/>
              <a:chOff x="4623682" y="1196214"/>
              <a:chExt cx="224472" cy="13514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 rot="-6875031">
              <a:off x="6494030" y="4505181"/>
              <a:ext cx="352539" cy="334034"/>
              <a:chOff x="11015792" y="204441"/>
              <a:chExt cx="352560" cy="334054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" name="Google Shape;285;p17"/>
            <p:cNvSpPr/>
            <p:nvPr/>
          </p:nvSpPr>
          <p:spPr>
            <a:xfrm>
              <a:off x="331020" y="129617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flipH="1">
              <a:off x="571117" y="28377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662033" y="4421862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flipH="1">
              <a:off x="8033186" y="38787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482992" y="318891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flipH="1">
              <a:off x="8308217" y="1239125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subTitle" idx="1"/>
          </p:nvPr>
        </p:nvSpPr>
        <p:spPr>
          <a:xfrm>
            <a:off x="5493975" y="2547100"/>
            <a:ext cx="29358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5493975" y="1386825"/>
            <a:ext cx="29358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159092" y="231861"/>
            <a:ext cx="9010810" cy="4653842"/>
            <a:chOff x="159092" y="231861"/>
            <a:chExt cx="9010810" cy="4653842"/>
          </a:xfrm>
        </p:grpSpPr>
        <p:grpSp>
          <p:nvGrpSpPr>
            <p:cNvPr id="295" name="Google Shape;295;p18"/>
            <p:cNvGrpSpPr/>
            <p:nvPr/>
          </p:nvGrpSpPr>
          <p:grpSpPr>
            <a:xfrm>
              <a:off x="159092" y="231861"/>
              <a:ext cx="9010810" cy="4653842"/>
              <a:chOff x="159092" y="231861"/>
              <a:chExt cx="9010810" cy="4653842"/>
            </a:xfrm>
          </p:grpSpPr>
          <p:grpSp>
            <p:nvGrpSpPr>
              <p:cNvPr id="296" name="Google Shape;296;p18"/>
              <p:cNvGrpSpPr/>
              <p:nvPr/>
            </p:nvGrpSpPr>
            <p:grpSpPr>
              <a:xfrm rot="4500040">
                <a:off x="7924994" y="4505185"/>
                <a:ext cx="352550" cy="334044"/>
                <a:chOff x="11015792" y="204441"/>
                <a:chExt cx="352560" cy="334054"/>
              </a:xfrm>
            </p:grpSpPr>
            <p:sp>
              <p:nvSpPr>
                <p:cNvPr id="297" name="Google Shape;297;p1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1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9" name="Google Shape;299;p18"/>
              <p:cNvGrpSpPr/>
              <p:nvPr/>
            </p:nvGrpSpPr>
            <p:grpSpPr>
              <a:xfrm>
                <a:off x="8686274" y="22671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00" name="Google Shape;300;p1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2" name="Google Shape;302;p18"/>
              <p:cNvGrpSpPr/>
              <p:nvPr/>
            </p:nvGrpSpPr>
            <p:grpSpPr>
              <a:xfrm>
                <a:off x="2832986" y="4534971"/>
                <a:ext cx="245033" cy="147524"/>
                <a:chOff x="4623682" y="1196214"/>
                <a:chExt cx="224472" cy="135145"/>
              </a:xfrm>
            </p:grpSpPr>
            <p:sp>
              <p:nvSpPr>
                <p:cNvPr id="303" name="Google Shape;303;p18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8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" name="Google Shape;305;p18"/>
              <p:cNvGrpSpPr/>
              <p:nvPr/>
            </p:nvGrpSpPr>
            <p:grpSpPr>
              <a:xfrm rot="-6875031">
                <a:off x="4700605" y="294618"/>
                <a:ext cx="352539" cy="334034"/>
                <a:chOff x="11015792" y="204441"/>
                <a:chExt cx="352560" cy="334054"/>
              </a:xfrm>
            </p:grpSpPr>
            <p:sp>
              <p:nvSpPr>
                <p:cNvPr id="306" name="Google Shape;306;p1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8" name="Google Shape;308;p18"/>
              <p:cNvSpPr/>
              <p:nvPr/>
            </p:nvSpPr>
            <p:spPr>
              <a:xfrm>
                <a:off x="1484720" y="448531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 flipH="1">
                <a:off x="159092" y="177741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 flipH="1">
                <a:off x="850161" y="442802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244292" y="2318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flipH="1">
                <a:off x="8686267" y="69140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18"/>
            <p:cNvSpPr/>
            <p:nvPr/>
          </p:nvSpPr>
          <p:spPr>
            <a:xfrm flipH="1">
              <a:off x="8612886" y="39446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9"/>
          <p:cNvGrpSpPr/>
          <p:nvPr/>
        </p:nvGrpSpPr>
        <p:grpSpPr>
          <a:xfrm>
            <a:off x="130995" y="330748"/>
            <a:ext cx="7440806" cy="4388249"/>
            <a:chOff x="130995" y="330748"/>
            <a:chExt cx="7440806" cy="4388249"/>
          </a:xfrm>
        </p:grpSpPr>
        <p:sp>
          <p:nvSpPr>
            <p:cNvPr id="317" name="Google Shape;317;p19"/>
            <p:cNvSpPr/>
            <p:nvPr/>
          </p:nvSpPr>
          <p:spPr>
            <a:xfrm>
              <a:off x="130995" y="15678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flipH="1">
              <a:off x="2735174" y="33074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214370" y="43452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flipH="1">
              <a:off x="7271186" y="3307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9"/>
          <p:cNvSpPr txBox="1">
            <a:spLocks noGrp="1"/>
          </p:cNvSpPr>
          <p:nvPr>
            <p:ph type="subTitle" idx="1"/>
          </p:nvPr>
        </p:nvSpPr>
        <p:spPr>
          <a:xfrm>
            <a:off x="713875" y="2547100"/>
            <a:ext cx="32673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713875" y="1386825"/>
            <a:ext cx="32673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-85733" y="-108788"/>
            <a:ext cx="9414810" cy="5166124"/>
            <a:chOff x="-85733" y="-108788"/>
            <a:chExt cx="9414810" cy="5166124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-85733" y="250499"/>
              <a:ext cx="9414810" cy="4806836"/>
              <a:chOff x="-85733" y="250499"/>
              <a:chExt cx="9414810" cy="4806836"/>
            </a:xfrm>
          </p:grpSpPr>
          <p:sp>
            <p:nvSpPr>
              <p:cNvPr id="326" name="Google Shape;326;p20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 flipH="1">
              <a:off x="7458196" y="-108788"/>
              <a:ext cx="1870871" cy="3632582"/>
              <a:chOff x="571124" y="535412"/>
              <a:chExt cx="1870871" cy="3632582"/>
            </a:xfrm>
          </p:grpSpPr>
          <p:grpSp>
            <p:nvGrpSpPr>
              <p:cNvPr id="334" name="Google Shape;334;p20"/>
              <p:cNvGrpSpPr/>
              <p:nvPr/>
            </p:nvGrpSpPr>
            <p:grpSpPr>
              <a:xfrm rot="4500040">
                <a:off x="920469" y="581885"/>
                <a:ext cx="352550" cy="334044"/>
                <a:chOff x="11015792" y="204441"/>
                <a:chExt cx="352560" cy="334054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337;p20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38" name="Google Shape;338;p2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2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340;p20"/>
              <p:cNvGrpSpPr/>
              <p:nvPr/>
            </p:nvGrpSpPr>
            <p:grpSpPr>
              <a:xfrm>
                <a:off x="2196961" y="1202646"/>
                <a:ext cx="245033" cy="147524"/>
                <a:chOff x="4623682" y="1196214"/>
                <a:chExt cx="224472" cy="135145"/>
              </a:xfrm>
            </p:grpSpPr>
            <p:sp>
              <p:nvSpPr>
                <p:cNvPr id="341" name="Google Shape;341;p2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3" name="Google Shape;343;p20"/>
            <p:cNvGrpSpPr/>
            <p:nvPr/>
          </p:nvGrpSpPr>
          <p:grpSpPr>
            <a:xfrm rot="4500040">
              <a:off x="920469" y="581885"/>
              <a:ext cx="352550" cy="334044"/>
              <a:chOff x="11015792" y="204441"/>
              <a:chExt cx="352560" cy="334054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9" name="Google Shape;349;p20"/>
            <p:cNvGrpSpPr/>
            <p:nvPr/>
          </p:nvGrpSpPr>
          <p:grpSpPr>
            <a:xfrm rot="7180044">
              <a:off x="5474543" y="4606555"/>
              <a:ext cx="245032" cy="147523"/>
              <a:chOff x="5074118" y="1009029"/>
              <a:chExt cx="224472" cy="135145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5074118" y="1009029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5172615" y="1009029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723950" y="1132213"/>
            <a:ext cx="5696100" cy="1964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subTitle" idx="1"/>
          </p:nvPr>
        </p:nvSpPr>
        <p:spPr>
          <a:xfrm>
            <a:off x="2076200" y="3210288"/>
            <a:ext cx="5037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-503205" y="-132304"/>
            <a:ext cx="9770026" cy="5318885"/>
            <a:chOff x="-503205" y="-132304"/>
            <a:chExt cx="9770026" cy="5318885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-503205" y="-132304"/>
              <a:ext cx="9770026" cy="5318885"/>
              <a:chOff x="-503205" y="-132304"/>
              <a:chExt cx="9770026" cy="5318885"/>
            </a:xfrm>
          </p:grpSpPr>
          <p:sp>
            <p:nvSpPr>
              <p:cNvPr id="359" name="Google Shape;359;p21"/>
              <p:cNvSpPr/>
              <p:nvPr/>
            </p:nvSpPr>
            <p:spPr>
              <a:xfrm flipH="1">
                <a:off x="8551551" y="57481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0" name="Google Shape;360;p21"/>
              <p:cNvGrpSpPr/>
              <p:nvPr/>
            </p:nvGrpSpPr>
            <p:grpSpPr>
              <a:xfrm rot="-6940704" flipH="1">
                <a:off x="8253859" y="-68087"/>
                <a:ext cx="352544" cy="334039"/>
                <a:chOff x="11015792" y="204441"/>
                <a:chExt cx="352560" cy="334054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3" name="Google Shape;363;p21"/>
              <p:cNvGrpSpPr/>
              <p:nvPr/>
            </p:nvGrpSpPr>
            <p:grpSpPr>
              <a:xfrm flipH="1">
                <a:off x="8904949" y="151957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64" name="Google Shape;364;p2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6" name="Google Shape;366;p21"/>
              <p:cNvSpPr/>
              <p:nvPr/>
            </p:nvSpPr>
            <p:spPr>
              <a:xfrm>
                <a:off x="-503205" y="658761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7" name="Google Shape;367;p21"/>
              <p:cNvGrpSpPr/>
              <p:nvPr/>
            </p:nvGrpSpPr>
            <p:grpSpPr>
              <a:xfrm rot="3275427" flipH="1">
                <a:off x="382113" y="167555"/>
                <a:ext cx="245037" cy="147526"/>
                <a:chOff x="4623682" y="1196214"/>
                <a:chExt cx="224472" cy="135145"/>
              </a:xfrm>
            </p:grpSpPr>
            <p:sp>
              <p:nvSpPr>
                <p:cNvPr id="368" name="Google Shape;368;p2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0" name="Google Shape;370;p21"/>
              <p:cNvSpPr/>
              <p:nvPr/>
            </p:nvSpPr>
            <p:spPr>
              <a:xfrm>
                <a:off x="-79516" y="396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1" name="Google Shape;371;p21"/>
              <p:cNvGrpSpPr/>
              <p:nvPr/>
            </p:nvGrpSpPr>
            <p:grpSpPr>
              <a:xfrm rot="8368520">
                <a:off x="8794810" y="3760722"/>
                <a:ext cx="228755" cy="216747"/>
                <a:chOff x="10441959" y="877510"/>
                <a:chExt cx="352560" cy="334054"/>
              </a:xfrm>
            </p:grpSpPr>
            <p:sp>
              <p:nvSpPr>
                <p:cNvPr id="372" name="Google Shape;372;p21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1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374;p21"/>
              <p:cNvGrpSpPr/>
              <p:nvPr/>
            </p:nvGrpSpPr>
            <p:grpSpPr>
              <a:xfrm>
                <a:off x="2012" y="490662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75" name="Google Shape;375;p2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7" name="Google Shape;377;p21"/>
              <p:cNvSpPr/>
              <p:nvPr/>
            </p:nvSpPr>
            <p:spPr>
              <a:xfrm>
                <a:off x="8580398" y="4729530"/>
                <a:ext cx="413932" cy="216305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8" name="Google Shape;378;p21"/>
              <p:cNvGrpSpPr/>
              <p:nvPr/>
            </p:nvGrpSpPr>
            <p:grpSpPr>
              <a:xfrm rot="-6940704" flipH="1">
                <a:off x="-117479" y="3117113"/>
                <a:ext cx="352544" cy="334039"/>
                <a:chOff x="11015792" y="204441"/>
                <a:chExt cx="352560" cy="334054"/>
              </a:xfrm>
            </p:grpSpPr>
            <p:sp>
              <p:nvSpPr>
                <p:cNvPr id="379" name="Google Shape;379;p2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" name="Google Shape;381;p21"/>
              <p:cNvGrpSpPr/>
              <p:nvPr/>
            </p:nvGrpSpPr>
            <p:grpSpPr>
              <a:xfrm rot="-7180044" flipH="1">
                <a:off x="2382219" y="4641581"/>
                <a:ext cx="245032" cy="147523"/>
                <a:chOff x="4623682" y="1196214"/>
                <a:chExt cx="224472" cy="135145"/>
              </a:xfrm>
            </p:grpSpPr>
            <p:sp>
              <p:nvSpPr>
                <p:cNvPr id="382" name="Google Shape;382;p2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4" name="Google Shape;384;p21"/>
              <p:cNvSpPr/>
              <p:nvPr/>
            </p:nvSpPr>
            <p:spPr>
              <a:xfrm flipH="1">
                <a:off x="5546847" y="45952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5" name="Google Shape;385;p21"/>
            <p:cNvSpPr/>
            <p:nvPr/>
          </p:nvSpPr>
          <p:spPr>
            <a:xfrm flipH="1">
              <a:off x="2676366" y="-48613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2626675" y="767600"/>
            <a:ext cx="1009200" cy="78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713875" y="1714500"/>
            <a:ext cx="4834800" cy="179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97475" y="3669700"/>
            <a:ext cx="44676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331020" y="252862"/>
            <a:ext cx="2947582" cy="4426573"/>
            <a:chOff x="331020" y="252862"/>
            <a:chExt cx="2947582" cy="4426573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331020" y="252862"/>
              <a:ext cx="2947582" cy="4426573"/>
              <a:chOff x="331020" y="252862"/>
              <a:chExt cx="2947582" cy="4426573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 flipH="1">
                <a:off x="2794967" y="2528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1502687" y="43660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573699" y="4382758"/>
              <a:ext cx="280345" cy="279961"/>
              <a:chOff x="13116149" y="2124083"/>
              <a:chExt cx="280345" cy="279961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>
            <a:off x="-239405" y="-93853"/>
            <a:ext cx="9821676" cy="5129163"/>
            <a:chOff x="-239405" y="-93853"/>
            <a:chExt cx="9821676" cy="5129163"/>
          </a:xfrm>
        </p:grpSpPr>
        <p:sp>
          <p:nvSpPr>
            <p:cNvPr id="390" name="Google Shape;390;p22"/>
            <p:cNvSpPr/>
            <p:nvPr/>
          </p:nvSpPr>
          <p:spPr>
            <a:xfrm>
              <a:off x="-239405" y="2774587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22"/>
            <p:cNvGrpSpPr/>
            <p:nvPr/>
          </p:nvGrpSpPr>
          <p:grpSpPr>
            <a:xfrm rot="6940704">
              <a:off x="-131636" y="1381338"/>
              <a:ext cx="352544" cy="334039"/>
              <a:chOff x="11015792" y="204441"/>
              <a:chExt cx="352560" cy="334054"/>
            </a:xfrm>
          </p:grpSpPr>
          <p:sp>
            <p:nvSpPr>
              <p:cNvPr id="392" name="Google Shape;392;p2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>
              <a:off x="1092724" y="-69930"/>
              <a:ext cx="280345" cy="279961"/>
              <a:chOff x="12420324" y="2067658"/>
              <a:chExt cx="280345" cy="279961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22"/>
            <p:cNvSpPr/>
            <p:nvPr/>
          </p:nvSpPr>
          <p:spPr>
            <a:xfrm flipH="1">
              <a:off x="8458287" y="129511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" name="Google Shape;398;p22"/>
            <p:cNvGrpSpPr/>
            <p:nvPr/>
          </p:nvGrpSpPr>
          <p:grpSpPr>
            <a:xfrm rot="-3275427">
              <a:off x="7539317" y="-25020"/>
              <a:ext cx="245037" cy="147526"/>
              <a:chOff x="4623682" y="1196214"/>
              <a:chExt cx="224472" cy="135145"/>
            </a:xfrm>
          </p:grpSpPr>
          <p:sp>
            <p:nvSpPr>
              <p:cNvPr id="399" name="Google Shape;399;p2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2"/>
            <p:cNvGrpSpPr/>
            <p:nvPr/>
          </p:nvGrpSpPr>
          <p:grpSpPr>
            <a:xfrm rot="-8368520" flipH="1">
              <a:off x="-69747" y="4040360"/>
              <a:ext cx="228755" cy="216747"/>
              <a:chOff x="10441959" y="877510"/>
              <a:chExt cx="352560" cy="334054"/>
            </a:xfrm>
          </p:grpSpPr>
          <p:sp>
            <p:nvSpPr>
              <p:cNvPr id="402" name="Google Shape;402;p22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22"/>
            <p:cNvGrpSpPr/>
            <p:nvPr/>
          </p:nvGrpSpPr>
          <p:grpSpPr>
            <a:xfrm flipH="1">
              <a:off x="8668135" y="1980895"/>
              <a:ext cx="280345" cy="279961"/>
              <a:chOff x="12420324" y="2067658"/>
              <a:chExt cx="280345" cy="279961"/>
            </a:xfrm>
          </p:grpSpPr>
          <p:sp>
            <p:nvSpPr>
              <p:cNvPr id="405" name="Google Shape;405;p2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7" name="Google Shape;407;p22"/>
            <p:cNvSpPr/>
            <p:nvPr/>
          </p:nvSpPr>
          <p:spPr>
            <a:xfrm flipH="1">
              <a:off x="156338" y="4819005"/>
              <a:ext cx="413932" cy="216305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8" name="Google Shape;408;p22"/>
            <p:cNvGrpSpPr/>
            <p:nvPr/>
          </p:nvGrpSpPr>
          <p:grpSpPr>
            <a:xfrm rot="6940704">
              <a:off x="8844002" y="4441726"/>
              <a:ext cx="352544" cy="334039"/>
              <a:chOff x="11015792" y="204441"/>
              <a:chExt cx="352560" cy="334054"/>
            </a:xfrm>
          </p:grpSpPr>
          <p:sp>
            <p:nvSpPr>
              <p:cNvPr id="409" name="Google Shape;409;p2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1" name="Google Shape;411;p22"/>
            <p:cNvGrpSpPr/>
            <p:nvPr/>
          </p:nvGrpSpPr>
          <p:grpSpPr>
            <a:xfrm rot="7180044">
              <a:off x="5736042" y="4790106"/>
              <a:ext cx="245032" cy="147523"/>
              <a:chOff x="4623682" y="1196214"/>
              <a:chExt cx="224472" cy="135145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7368798" y="4505611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753866" y="-69913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subTitle" idx="1"/>
          </p:nvPr>
        </p:nvSpPr>
        <p:spPr>
          <a:xfrm>
            <a:off x="5105625" y="3845850"/>
            <a:ext cx="24189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subTitle" idx="2"/>
          </p:nvPr>
        </p:nvSpPr>
        <p:spPr>
          <a:xfrm>
            <a:off x="1660575" y="3845850"/>
            <a:ext cx="23367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subTitle" idx="3"/>
          </p:nvPr>
        </p:nvSpPr>
        <p:spPr>
          <a:xfrm>
            <a:off x="1660500" y="3375756"/>
            <a:ext cx="2336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subTitle" idx="4"/>
          </p:nvPr>
        </p:nvSpPr>
        <p:spPr>
          <a:xfrm>
            <a:off x="5105600" y="3375756"/>
            <a:ext cx="24189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422" name="Google Shape;422;p23"/>
          <p:cNvGrpSpPr/>
          <p:nvPr/>
        </p:nvGrpSpPr>
        <p:grpSpPr>
          <a:xfrm>
            <a:off x="-333383" y="-123588"/>
            <a:ext cx="9652935" cy="5174961"/>
            <a:chOff x="-333383" y="-123588"/>
            <a:chExt cx="9652935" cy="5174961"/>
          </a:xfrm>
        </p:grpSpPr>
        <p:grpSp>
          <p:nvGrpSpPr>
            <p:cNvPr id="423" name="Google Shape;423;p23"/>
            <p:cNvGrpSpPr/>
            <p:nvPr/>
          </p:nvGrpSpPr>
          <p:grpSpPr>
            <a:xfrm flipH="1">
              <a:off x="-333383" y="-123588"/>
              <a:ext cx="9652935" cy="5174961"/>
              <a:chOff x="-85733" y="-41426"/>
              <a:chExt cx="9652935" cy="5174961"/>
            </a:xfrm>
          </p:grpSpPr>
          <p:sp>
            <p:nvSpPr>
              <p:cNvPr id="424" name="Google Shape;424;p23"/>
              <p:cNvSpPr/>
              <p:nvPr/>
            </p:nvSpPr>
            <p:spPr>
              <a:xfrm flipH="1">
                <a:off x="3500730" y="-4142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226529" y="25991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 flipH="1">
                <a:off x="4935936" y="49486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512402" y="53337"/>
              <a:ext cx="8057896" cy="4835382"/>
              <a:chOff x="512402" y="53337"/>
              <a:chExt cx="8057896" cy="4835382"/>
            </a:xfrm>
          </p:grpSpPr>
          <p:grpSp>
            <p:nvGrpSpPr>
              <p:cNvPr id="432" name="Google Shape;432;p23"/>
              <p:cNvGrpSpPr/>
              <p:nvPr/>
            </p:nvGrpSpPr>
            <p:grpSpPr>
              <a:xfrm rot="-4500040" flipH="1">
                <a:off x="6620503" y="99810"/>
                <a:ext cx="352550" cy="334044"/>
                <a:chOff x="11015792" y="204441"/>
                <a:chExt cx="352560" cy="334054"/>
              </a:xfrm>
            </p:grpSpPr>
            <p:sp>
              <p:nvSpPr>
                <p:cNvPr id="433" name="Google Shape;433;p2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5" name="Google Shape;435;p23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436" name="Google Shape;436;p23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8" name="Google Shape;438;p23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439" name="Google Shape;439;p2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1" name="Google Shape;441;p23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442" name="Google Shape;442;p2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4"/>
          <p:cNvGrpSpPr/>
          <p:nvPr/>
        </p:nvGrpSpPr>
        <p:grpSpPr>
          <a:xfrm>
            <a:off x="-70713" y="10"/>
            <a:ext cx="9770010" cy="4938485"/>
            <a:chOff x="-70713" y="10"/>
            <a:chExt cx="9770010" cy="4938485"/>
          </a:xfrm>
        </p:grpSpPr>
        <p:grpSp>
          <p:nvGrpSpPr>
            <p:cNvPr id="446" name="Google Shape;446;p24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447" name="Google Shape;447;p24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4"/>
            <p:cNvGrpSpPr/>
            <p:nvPr/>
          </p:nvGrpSpPr>
          <p:grpSpPr>
            <a:xfrm>
              <a:off x="208255" y="10"/>
              <a:ext cx="8507618" cy="4938485"/>
              <a:chOff x="208255" y="10"/>
              <a:chExt cx="8507618" cy="4938485"/>
            </a:xfrm>
          </p:grpSpPr>
          <p:grpSp>
            <p:nvGrpSpPr>
              <p:cNvPr id="453" name="Google Shape;453;p24"/>
              <p:cNvGrpSpPr/>
              <p:nvPr/>
            </p:nvGrpSpPr>
            <p:grpSpPr>
              <a:xfrm rot="-3600062">
                <a:off x="6077963" y="55741"/>
                <a:ext cx="284151" cy="269235"/>
                <a:chOff x="2506408" y="1114363"/>
                <a:chExt cx="314525" cy="298015"/>
              </a:xfrm>
            </p:grpSpPr>
            <p:sp>
              <p:nvSpPr>
                <p:cNvPr id="454" name="Google Shape;454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6" name="Google Shape;456;p24"/>
              <p:cNvGrpSpPr/>
              <p:nvPr/>
            </p:nvGrpSpPr>
            <p:grpSpPr>
              <a:xfrm rot="5273636">
                <a:off x="753160" y="4327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457" name="Google Shape;457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9" name="Google Shape;459;p24"/>
              <p:cNvGrpSpPr/>
              <p:nvPr/>
            </p:nvGrpSpPr>
            <p:grpSpPr>
              <a:xfrm rot="-9899848">
                <a:off x="5803797" y="4520932"/>
                <a:ext cx="346041" cy="327877"/>
                <a:chOff x="2506408" y="1114363"/>
                <a:chExt cx="314525" cy="298015"/>
              </a:xfrm>
            </p:grpSpPr>
            <p:sp>
              <p:nvSpPr>
                <p:cNvPr id="460" name="Google Shape;460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462;p24"/>
              <p:cNvGrpSpPr/>
              <p:nvPr/>
            </p:nvGrpSpPr>
            <p:grpSpPr>
              <a:xfrm rot="-5822584">
                <a:off x="373808" y="2107313"/>
                <a:ext cx="409139" cy="387663"/>
                <a:chOff x="2506408" y="1114363"/>
                <a:chExt cx="314525" cy="298015"/>
              </a:xfrm>
            </p:grpSpPr>
            <p:sp>
              <p:nvSpPr>
                <p:cNvPr id="463" name="Google Shape;463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5" name="Google Shape;465;p24"/>
              <p:cNvGrpSpPr/>
              <p:nvPr/>
            </p:nvGrpSpPr>
            <p:grpSpPr>
              <a:xfrm rot="4409839">
                <a:off x="244944" y="164989"/>
                <a:ext cx="381115" cy="361109"/>
                <a:chOff x="2506408" y="1114363"/>
                <a:chExt cx="314525" cy="298015"/>
              </a:xfrm>
            </p:grpSpPr>
            <p:sp>
              <p:nvSpPr>
                <p:cNvPr id="466" name="Google Shape;466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8" name="Google Shape;468;p24"/>
              <p:cNvGrpSpPr/>
              <p:nvPr/>
            </p:nvGrpSpPr>
            <p:grpSpPr>
              <a:xfrm>
                <a:off x="8449187" y="2790049"/>
                <a:ext cx="266686" cy="252687"/>
                <a:chOff x="2506408" y="1114363"/>
                <a:chExt cx="314525" cy="298015"/>
              </a:xfrm>
            </p:grpSpPr>
            <p:sp>
              <p:nvSpPr>
                <p:cNvPr id="469" name="Google Shape;469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24"/>
              <p:cNvGrpSpPr/>
              <p:nvPr/>
            </p:nvGrpSpPr>
            <p:grpSpPr>
              <a:xfrm rot="4003773">
                <a:off x="5471394" y="4702422"/>
                <a:ext cx="210733" cy="199672"/>
                <a:chOff x="2506408" y="1114363"/>
                <a:chExt cx="314525" cy="298015"/>
              </a:xfrm>
            </p:grpSpPr>
            <p:sp>
              <p:nvSpPr>
                <p:cNvPr id="472" name="Google Shape;472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74" name="Google Shape;474;p24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75" name="Google Shape;475;p24"/>
          <p:cNvSpPr txBox="1">
            <a:spLocks noGrp="1"/>
          </p:cNvSpPr>
          <p:nvPr>
            <p:ph type="subTitle" idx="1"/>
          </p:nvPr>
        </p:nvSpPr>
        <p:spPr>
          <a:xfrm>
            <a:off x="1095300" y="1527900"/>
            <a:ext cx="32004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76" name="Google Shape;476;p24"/>
          <p:cNvSpPr txBox="1">
            <a:spLocks noGrp="1"/>
          </p:cNvSpPr>
          <p:nvPr>
            <p:ph type="subTitle" idx="2"/>
          </p:nvPr>
        </p:nvSpPr>
        <p:spPr>
          <a:xfrm>
            <a:off x="4848725" y="1527900"/>
            <a:ext cx="32004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77" name="Google Shape;477;p24"/>
          <p:cNvSpPr txBox="1">
            <a:spLocks noGrp="1"/>
          </p:cNvSpPr>
          <p:nvPr>
            <p:ph type="body" idx="3"/>
          </p:nvPr>
        </p:nvSpPr>
        <p:spPr>
          <a:xfrm>
            <a:off x="1095300" y="2028825"/>
            <a:ext cx="32004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78" name="Google Shape;478;p24"/>
          <p:cNvSpPr txBox="1">
            <a:spLocks noGrp="1"/>
          </p:cNvSpPr>
          <p:nvPr>
            <p:ph type="body" idx="4"/>
          </p:nvPr>
        </p:nvSpPr>
        <p:spPr>
          <a:xfrm>
            <a:off x="4848725" y="2028825"/>
            <a:ext cx="32004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>
            <a:spLocks noGrp="1"/>
          </p:cNvSpPr>
          <p:nvPr>
            <p:ph type="subTitle" idx="1"/>
          </p:nvPr>
        </p:nvSpPr>
        <p:spPr>
          <a:xfrm>
            <a:off x="77865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1" name="Google Shape;481;p25"/>
          <p:cNvSpPr txBox="1">
            <a:spLocks noGrp="1"/>
          </p:cNvSpPr>
          <p:nvPr>
            <p:ph type="subTitle" idx="2"/>
          </p:nvPr>
        </p:nvSpPr>
        <p:spPr>
          <a:xfrm>
            <a:off x="352110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subTitle" idx="3"/>
          </p:nvPr>
        </p:nvSpPr>
        <p:spPr>
          <a:xfrm>
            <a:off x="626355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484" name="Google Shape;484;p25"/>
          <p:cNvSpPr txBox="1">
            <a:spLocks noGrp="1"/>
          </p:cNvSpPr>
          <p:nvPr>
            <p:ph type="subTitle" idx="4"/>
          </p:nvPr>
        </p:nvSpPr>
        <p:spPr>
          <a:xfrm>
            <a:off x="71430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subTitle" idx="5"/>
          </p:nvPr>
        </p:nvSpPr>
        <p:spPr>
          <a:xfrm>
            <a:off x="345675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subTitle" idx="6"/>
          </p:nvPr>
        </p:nvSpPr>
        <p:spPr>
          <a:xfrm>
            <a:off x="619920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487" name="Google Shape;487;p25"/>
          <p:cNvGrpSpPr/>
          <p:nvPr/>
        </p:nvGrpSpPr>
        <p:grpSpPr>
          <a:xfrm flipH="1">
            <a:off x="-243554" y="7875"/>
            <a:ext cx="9866651" cy="5145594"/>
            <a:chOff x="-70713" y="84075"/>
            <a:chExt cx="9866651" cy="5145594"/>
          </a:xfrm>
        </p:grpSpPr>
        <p:grpSp>
          <p:nvGrpSpPr>
            <p:cNvPr id="488" name="Google Shape;488;p25"/>
            <p:cNvGrpSpPr/>
            <p:nvPr/>
          </p:nvGrpSpPr>
          <p:grpSpPr>
            <a:xfrm rot="4500040">
              <a:off x="6129619" y="4700135"/>
              <a:ext cx="352550" cy="334044"/>
              <a:chOff x="16676041" y="-3411516"/>
              <a:chExt cx="352560" cy="334054"/>
            </a:xfrm>
          </p:grpSpPr>
          <p:sp>
            <p:nvSpPr>
              <p:cNvPr id="489" name="Google Shape;489;p25"/>
              <p:cNvSpPr/>
              <p:nvPr/>
            </p:nvSpPr>
            <p:spPr>
              <a:xfrm>
                <a:off x="16676041" y="-3411516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16781959" y="-3314157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1" name="Google Shape;491;p25"/>
            <p:cNvGrpSpPr/>
            <p:nvPr/>
          </p:nvGrpSpPr>
          <p:grpSpPr>
            <a:xfrm>
              <a:off x="382524" y="1684883"/>
              <a:ext cx="280345" cy="279961"/>
              <a:chOff x="12529199" y="2067658"/>
              <a:chExt cx="280345" cy="279961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12529199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12529199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25"/>
            <p:cNvGrpSpPr/>
            <p:nvPr/>
          </p:nvGrpSpPr>
          <p:grpSpPr>
            <a:xfrm>
              <a:off x="7488724" y="273221"/>
              <a:ext cx="245033" cy="147524"/>
              <a:chOff x="4623682" y="1196214"/>
              <a:chExt cx="224472" cy="135145"/>
            </a:xfrm>
          </p:grpSpPr>
          <p:sp>
            <p:nvSpPr>
              <p:cNvPr id="495" name="Google Shape;495;p2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5"/>
            <p:cNvGrpSpPr/>
            <p:nvPr/>
          </p:nvGrpSpPr>
          <p:grpSpPr>
            <a:xfrm>
              <a:off x="-70713" y="84075"/>
              <a:ext cx="9866635" cy="4761736"/>
              <a:chOff x="-70713" y="84075"/>
              <a:chExt cx="9866635" cy="4761736"/>
            </a:xfrm>
          </p:grpSpPr>
          <p:sp>
            <p:nvSpPr>
              <p:cNvPr id="498" name="Google Shape;498;p25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165070" y="840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 flipH="1">
                <a:off x="8671937" y="106911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25"/>
            <p:cNvGrpSpPr/>
            <p:nvPr/>
          </p:nvGrpSpPr>
          <p:grpSpPr>
            <a:xfrm rot="-4500040" flipH="1">
              <a:off x="9412711" y="1345398"/>
              <a:ext cx="352550" cy="334044"/>
              <a:chOff x="8618378" y="1083594"/>
              <a:chExt cx="352560" cy="334054"/>
            </a:xfrm>
          </p:grpSpPr>
          <p:sp>
            <p:nvSpPr>
              <p:cNvPr id="503" name="Google Shape;503;p25"/>
              <p:cNvSpPr/>
              <p:nvPr/>
            </p:nvSpPr>
            <p:spPr>
              <a:xfrm>
                <a:off x="8618378" y="1083594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8724296" y="1180953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5" name="Google Shape;505;p25"/>
            <p:cNvGrpSpPr/>
            <p:nvPr/>
          </p:nvGrpSpPr>
          <p:grpSpPr>
            <a:xfrm flipH="1">
              <a:off x="8913735" y="4949708"/>
              <a:ext cx="280345" cy="279961"/>
              <a:chOff x="12420324" y="2067658"/>
              <a:chExt cx="280345" cy="279961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6"/>
          <p:cNvGrpSpPr/>
          <p:nvPr/>
        </p:nvGrpSpPr>
        <p:grpSpPr>
          <a:xfrm flipH="1">
            <a:off x="-85736" y="-150376"/>
            <a:ext cx="9207438" cy="5273932"/>
            <a:chOff x="121642" y="-150376"/>
            <a:chExt cx="9207438" cy="5273932"/>
          </a:xfrm>
        </p:grpSpPr>
        <p:grpSp>
          <p:nvGrpSpPr>
            <p:cNvPr id="510" name="Google Shape;510;p26"/>
            <p:cNvGrpSpPr/>
            <p:nvPr/>
          </p:nvGrpSpPr>
          <p:grpSpPr>
            <a:xfrm>
              <a:off x="121642" y="-150376"/>
              <a:ext cx="9207435" cy="5207711"/>
              <a:chOff x="121642" y="-150376"/>
              <a:chExt cx="9207435" cy="5207711"/>
            </a:xfrm>
          </p:grpSpPr>
          <p:sp>
            <p:nvSpPr>
              <p:cNvPr id="511" name="Google Shape;511;p26"/>
              <p:cNvSpPr/>
              <p:nvPr/>
            </p:nvSpPr>
            <p:spPr>
              <a:xfrm flipH="1">
                <a:off x="1847930" y="-15037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7988404" y="26109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 flipH="1">
                <a:off x="8915161" y="41528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 flipH="1">
                <a:off x="8643136" y="19306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flipH="1">
                <a:off x="121642" y="28593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flipH="1">
                <a:off x="1661236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6"/>
            <p:cNvGrpSpPr/>
            <p:nvPr/>
          </p:nvGrpSpPr>
          <p:grpSpPr>
            <a:xfrm>
              <a:off x="240930" y="1482987"/>
              <a:ext cx="9088151" cy="3640570"/>
              <a:chOff x="240930" y="1482987"/>
              <a:chExt cx="9088151" cy="3640570"/>
            </a:xfrm>
          </p:grpSpPr>
          <p:grpSp>
            <p:nvGrpSpPr>
              <p:cNvPr id="518" name="Google Shape;518;p26"/>
              <p:cNvGrpSpPr/>
              <p:nvPr/>
            </p:nvGrpSpPr>
            <p:grpSpPr>
              <a:xfrm rot="-4500040" flipH="1">
                <a:off x="8945853" y="1529460"/>
                <a:ext cx="352550" cy="334044"/>
                <a:chOff x="11794937" y="2820646"/>
                <a:chExt cx="352560" cy="334054"/>
              </a:xfrm>
            </p:grpSpPr>
            <p:sp>
              <p:nvSpPr>
                <p:cNvPr id="519" name="Google Shape;519;p26"/>
                <p:cNvSpPr/>
                <p:nvPr/>
              </p:nvSpPr>
              <p:spPr>
                <a:xfrm>
                  <a:off x="11794937" y="282064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11900855" y="291800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" name="Google Shape;521;p26"/>
              <p:cNvGrpSpPr/>
              <p:nvPr/>
            </p:nvGrpSpPr>
            <p:grpSpPr>
              <a:xfrm flipH="1">
                <a:off x="6624928" y="4843595"/>
                <a:ext cx="280345" cy="279961"/>
                <a:chOff x="14781174" y="2358920"/>
                <a:chExt cx="280345" cy="279961"/>
              </a:xfrm>
            </p:grpSpPr>
            <p:sp>
              <p:nvSpPr>
                <p:cNvPr id="522" name="Google Shape;522;p26"/>
                <p:cNvSpPr/>
                <p:nvPr/>
              </p:nvSpPr>
              <p:spPr>
                <a:xfrm>
                  <a:off x="14781174" y="2358920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14781174" y="2358920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4" name="Google Shape;524;p26"/>
              <p:cNvGrpSpPr/>
              <p:nvPr/>
            </p:nvGrpSpPr>
            <p:grpSpPr>
              <a:xfrm flipH="1">
                <a:off x="240930" y="1585481"/>
                <a:ext cx="245065" cy="147505"/>
                <a:chOff x="4872345" y="1439055"/>
                <a:chExt cx="224501" cy="135127"/>
              </a:xfrm>
            </p:grpSpPr>
            <p:sp>
              <p:nvSpPr>
                <p:cNvPr id="525" name="Google Shape;525;p26"/>
                <p:cNvSpPr/>
                <p:nvPr/>
              </p:nvSpPr>
              <p:spPr>
                <a:xfrm rot="10800000" flipH="1">
                  <a:off x="4872345" y="1439055"/>
                  <a:ext cx="224501" cy="13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 rot="10800000" flipH="1">
                  <a:off x="4970849" y="1452214"/>
                  <a:ext cx="125989" cy="12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7" name="Google Shape;527;p26"/>
              <p:cNvGrpSpPr/>
              <p:nvPr/>
            </p:nvGrpSpPr>
            <p:grpSpPr>
              <a:xfrm rot="6875031" flipH="1">
                <a:off x="355977" y="4513031"/>
                <a:ext cx="352539" cy="334034"/>
                <a:chOff x="10752919" y="674825"/>
                <a:chExt cx="352560" cy="334054"/>
              </a:xfrm>
            </p:grpSpPr>
            <p:sp>
              <p:nvSpPr>
                <p:cNvPr id="528" name="Google Shape;528;p26"/>
                <p:cNvSpPr/>
                <p:nvPr/>
              </p:nvSpPr>
              <p:spPr>
                <a:xfrm>
                  <a:off x="10752919" y="67482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10858838" y="77218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0" name="Google Shape;530;p26"/>
          <p:cNvSpPr txBox="1">
            <a:spLocks noGrp="1"/>
          </p:cNvSpPr>
          <p:nvPr>
            <p:ph type="subTitle" idx="1"/>
          </p:nvPr>
        </p:nvSpPr>
        <p:spPr>
          <a:xfrm>
            <a:off x="2264138" y="1904188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1" name="Google Shape;531;p26"/>
          <p:cNvSpPr txBox="1">
            <a:spLocks noGrp="1"/>
          </p:cNvSpPr>
          <p:nvPr>
            <p:ph type="subTitle" idx="2"/>
          </p:nvPr>
        </p:nvSpPr>
        <p:spPr>
          <a:xfrm>
            <a:off x="2264152" y="3487725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2" name="Google Shape;532;p26"/>
          <p:cNvSpPr txBox="1">
            <a:spLocks noGrp="1"/>
          </p:cNvSpPr>
          <p:nvPr>
            <p:ph type="subTitle" idx="3"/>
          </p:nvPr>
        </p:nvSpPr>
        <p:spPr>
          <a:xfrm>
            <a:off x="4777878" y="3487725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4"/>
          </p:nvPr>
        </p:nvSpPr>
        <p:spPr>
          <a:xfrm>
            <a:off x="4777878" y="1904188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4" name="Google Shape;534;p26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35" name="Google Shape;535;p26"/>
          <p:cNvSpPr txBox="1">
            <a:spLocks noGrp="1"/>
          </p:cNvSpPr>
          <p:nvPr>
            <p:ph type="subTitle" idx="5"/>
          </p:nvPr>
        </p:nvSpPr>
        <p:spPr>
          <a:xfrm>
            <a:off x="2264150" y="15061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6" name="Google Shape;536;p26"/>
          <p:cNvSpPr txBox="1">
            <a:spLocks noGrp="1"/>
          </p:cNvSpPr>
          <p:nvPr>
            <p:ph type="subTitle" idx="6"/>
          </p:nvPr>
        </p:nvSpPr>
        <p:spPr>
          <a:xfrm>
            <a:off x="2264150" y="31070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7" name="Google Shape;537;p26"/>
          <p:cNvSpPr txBox="1">
            <a:spLocks noGrp="1"/>
          </p:cNvSpPr>
          <p:nvPr>
            <p:ph type="subTitle" idx="7"/>
          </p:nvPr>
        </p:nvSpPr>
        <p:spPr>
          <a:xfrm>
            <a:off x="4777875" y="31070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8" name="Google Shape;538;p26"/>
          <p:cNvSpPr txBox="1">
            <a:spLocks noGrp="1"/>
          </p:cNvSpPr>
          <p:nvPr>
            <p:ph type="subTitle" idx="8"/>
          </p:nvPr>
        </p:nvSpPr>
        <p:spPr>
          <a:xfrm>
            <a:off x="4777875" y="15061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39" name="Google Shape;539;p26"/>
          <p:cNvSpPr/>
          <p:nvPr/>
        </p:nvSpPr>
        <p:spPr>
          <a:xfrm flipH="1">
            <a:off x="8209542" y="2795174"/>
            <a:ext cx="1340673" cy="373767"/>
          </a:xfrm>
          <a:custGeom>
            <a:avLst/>
            <a:gdLst/>
            <a:ahLst/>
            <a:cxnLst/>
            <a:rect l="l" t="t" r="r" b="b"/>
            <a:pathLst>
              <a:path w="52658" h="14682" extrusionOk="0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7"/>
          <p:cNvGrpSpPr/>
          <p:nvPr/>
        </p:nvGrpSpPr>
        <p:grpSpPr>
          <a:xfrm>
            <a:off x="-626383" y="53337"/>
            <a:ext cx="9945935" cy="4998036"/>
            <a:chOff x="-626383" y="53337"/>
            <a:chExt cx="9945935" cy="4998036"/>
          </a:xfrm>
        </p:grpSpPr>
        <p:grpSp>
          <p:nvGrpSpPr>
            <p:cNvPr id="542" name="Google Shape;542;p27"/>
            <p:cNvGrpSpPr/>
            <p:nvPr/>
          </p:nvGrpSpPr>
          <p:grpSpPr>
            <a:xfrm flipH="1">
              <a:off x="-626383" y="168337"/>
              <a:ext cx="9945935" cy="4883036"/>
              <a:chOff x="-85733" y="250499"/>
              <a:chExt cx="9945935" cy="4883036"/>
            </a:xfrm>
          </p:grpSpPr>
          <p:sp>
            <p:nvSpPr>
              <p:cNvPr id="543" name="Google Shape;543;p27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519529" y="196874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>
              <a:off x="409700" y="53337"/>
              <a:ext cx="8160598" cy="4845136"/>
              <a:chOff x="409700" y="53337"/>
              <a:chExt cx="8160598" cy="4845136"/>
            </a:xfrm>
          </p:grpSpPr>
          <p:grpSp>
            <p:nvGrpSpPr>
              <p:cNvPr id="550" name="Google Shape;550;p27"/>
              <p:cNvGrpSpPr/>
              <p:nvPr/>
            </p:nvGrpSpPr>
            <p:grpSpPr>
              <a:xfrm rot="-4500040" flipH="1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551" name="Google Shape;551;p27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7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3" name="Google Shape;553;p27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554" name="Google Shape;554;p27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7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6" name="Google Shape;556;p27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557" name="Google Shape;557;p27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7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27"/>
              <p:cNvGrpSpPr/>
              <p:nvPr/>
            </p:nvGrpSpPr>
            <p:grpSpPr>
              <a:xfrm rot="6875031" flipH="1">
                <a:off x="458640" y="4501681"/>
                <a:ext cx="352539" cy="334034"/>
                <a:chOff x="10805954" y="586185"/>
                <a:chExt cx="352560" cy="334054"/>
              </a:xfrm>
            </p:grpSpPr>
            <p:sp>
              <p:nvSpPr>
                <p:cNvPr id="560" name="Google Shape;560;p27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7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62" name="Google Shape;562;p27"/>
          <p:cNvSpPr txBox="1">
            <a:spLocks noGrp="1"/>
          </p:cNvSpPr>
          <p:nvPr>
            <p:ph type="subTitle" idx="1"/>
          </p:nvPr>
        </p:nvSpPr>
        <p:spPr>
          <a:xfrm>
            <a:off x="2142831" y="2002713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2"/>
          </p:nvPr>
        </p:nvSpPr>
        <p:spPr>
          <a:xfrm>
            <a:off x="2143044" y="3714125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subTitle" idx="3"/>
          </p:nvPr>
        </p:nvSpPr>
        <p:spPr>
          <a:xfrm>
            <a:off x="4636181" y="3714125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5" name="Google Shape;565;p27"/>
          <p:cNvSpPr txBox="1">
            <a:spLocks noGrp="1"/>
          </p:cNvSpPr>
          <p:nvPr>
            <p:ph type="subTitle" idx="4"/>
          </p:nvPr>
        </p:nvSpPr>
        <p:spPr>
          <a:xfrm>
            <a:off x="4635969" y="2002713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67" name="Google Shape;567;p27"/>
          <p:cNvSpPr txBox="1">
            <a:spLocks noGrp="1"/>
          </p:cNvSpPr>
          <p:nvPr>
            <p:ph type="subTitle" idx="5"/>
          </p:nvPr>
        </p:nvSpPr>
        <p:spPr>
          <a:xfrm>
            <a:off x="2142831" y="1578175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subTitle" idx="6"/>
          </p:nvPr>
        </p:nvSpPr>
        <p:spPr>
          <a:xfrm>
            <a:off x="2142831" y="3288063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subTitle" idx="7"/>
          </p:nvPr>
        </p:nvSpPr>
        <p:spPr>
          <a:xfrm>
            <a:off x="4635969" y="3288063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8"/>
          </p:nvPr>
        </p:nvSpPr>
        <p:spPr>
          <a:xfrm>
            <a:off x="4635969" y="1578175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/>
          <p:nvPr/>
        </p:nvSpPr>
        <p:spPr>
          <a:xfrm>
            <a:off x="-64642" y="108400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28"/>
          <p:cNvGrpSpPr/>
          <p:nvPr/>
        </p:nvGrpSpPr>
        <p:grpSpPr>
          <a:xfrm rot="8542908">
            <a:off x="1274976" y="9832"/>
            <a:ext cx="352562" cy="334055"/>
            <a:chOff x="11015792" y="204441"/>
            <a:chExt cx="352560" cy="334054"/>
          </a:xfrm>
        </p:grpSpPr>
        <p:sp>
          <p:nvSpPr>
            <p:cNvPr id="574" name="Google Shape;574;p28"/>
            <p:cNvSpPr/>
            <p:nvPr/>
          </p:nvSpPr>
          <p:spPr>
            <a:xfrm>
              <a:off x="11015792" y="204441"/>
              <a:ext cx="352555" cy="334049"/>
            </a:xfrm>
            <a:custGeom>
              <a:avLst/>
              <a:gdLst/>
              <a:ahLst/>
              <a:cxnLst/>
              <a:rect l="l" t="t" r="r" b="b"/>
              <a:pathLst>
                <a:path w="16517" h="15650" extrusionOk="0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1121710" y="301800"/>
              <a:ext cx="246641" cy="236695"/>
            </a:xfrm>
            <a:custGeom>
              <a:avLst/>
              <a:gdLst/>
              <a:ahLst/>
              <a:cxnLst/>
              <a:rect l="l" t="t" r="r" b="b"/>
              <a:pathLst>
                <a:path w="11555" h="11089" extrusionOk="0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8262275" y="2902787"/>
            <a:ext cx="810250" cy="1647710"/>
            <a:chOff x="1253216" y="244387"/>
            <a:chExt cx="810250" cy="1647710"/>
          </a:xfrm>
        </p:grpSpPr>
        <p:sp>
          <p:nvSpPr>
            <p:cNvPr id="577" name="Google Shape;577;p28"/>
            <p:cNvSpPr/>
            <p:nvPr/>
          </p:nvSpPr>
          <p:spPr>
            <a:xfrm>
              <a:off x="1348195" y="15183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8"/>
            <p:cNvGrpSpPr/>
            <p:nvPr/>
          </p:nvGrpSpPr>
          <p:grpSpPr>
            <a:xfrm rot="4500040">
              <a:off x="1283894" y="290860"/>
              <a:ext cx="352550" cy="334044"/>
              <a:chOff x="10441959" y="877510"/>
              <a:chExt cx="352560" cy="334054"/>
            </a:xfrm>
          </p:grpSpPr>
          <p:sp>
            <p:nvSpPr>
              <p:cNvPr id="579" name="Google Shape;579;p28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1" name="Google Shape;581;p28"/>
          <p:cNvGrpSpPr/>
          <p:nvPr/>
        </p:nvGrpSpPr>
        <p:grpSpPr>
          <a:xfrm flipH="1">
            <a:off x="4713119" y="83227"/>
            <a:ext cx="4554020" cy="5152923"/>
            <a:chOff x="-85733" y="269589"/>
            <a:chExt cx="4554020" cy="5152923"/>
          </a:xfrm>
        </p:grpSpPr>
        <p:sp>
          <p:nvSpPr>
            <p:cNvPr id="582" name="Google Shape;582;p28"/>
            <p:cNvSpPr/>
            <p:nvPr/>
          </p:nvSpPr>
          <p:spPr>
            <a:xfrm flipH="1">
              <a:off x="2903292" y="4986199"/>
              <a:ext cx="1564996" cy="436312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flipH="1">
              <a:off x="3690361" y="2695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28"/>
          <p:cNvSpPr/>
          <p:nvPr/>
        </p:nvSpPr>
        <p:spPr>
          <a:xfrm>
            <a:off x="-573801" y="2525123"/>
            <a:ext cx="1123985" cy="313387"/>
          </a:xfrm>
          <a:custGeom>
            <a:avLst/>
            <a:gdLst/>
            <a:ahLst/>
            <a:cxnLst/>
            <a:rect l="l" t="t" r="r" b="b"/>
            <a:pathLst>
              <a:path w="52658" h="14682" extrusionOk="0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 txBox="1">
            <a:spLocks noGrp="1"/>
          </p:cNvSpPr>
          <p:nvPr>
            <p:ph type="subTitle" idx="1"/>
          </p:nvPr>
        </p:nvSpPr>
        <p:spPr>
          <a:xfrm>
            <a:off x="2950025" y="2147419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87" name="Google Shape;587;p28"/>
          <p:cNvSpPr txBox="1">
            <a:spLocks noGrp="1"/>
          </p:cNvSpPr>
          <p:nvPr>
            <p:ph type="subTitle" idx="2"/>
          </p:nvPr>
        </p:nvSpPr>
        <p:spPr>
          <a:xfrm>
            <a:off x="1209675" y="2147419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88" name="Google Shape;588;p28"/>
          <p:cNvSpPr txBox="1">
            <a:spLocks noGrp="1"/>
          </p:cNvSpPr>
          <p:nvPr>
            <p:ph type="subTitle" idx="3"/>
          </p:nvPr>
        </p:nvSpPr>
        <p:spPr>
          <a:xfrm>
            <a:off x="2950025" y="2769220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89" name="Google Shape;589;p28"/>
          <p:cNvSpPr txBox="1">
            <a:spLocks noGrp="1"/>
          </p:cNvSpPr>
          <p:nvPr>
            <p:ph type="subTitle" idx="4"/>
          </p:nvPr>
        </p:nvSpPr>
        <p:spPr>
          <a:xfrm>
            <a:off x="1209675" y="2769220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0" name="Google Shape;590;p28"/>
          <p:cNvSpPr txBox="1">
            <a:spLocks noGrp="1"/>
          </p:cNvSpPr>
          <p:nvPr>
            <p:ph type="subTitle" idx="5"/>
          </p:nvPr>
        </p:nvSpPr>
        <p:spPr>
          <a:xfrm>
            <a:off x="2950025" y="3391020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1" name="Google Shape;591;p28"/>
          <p:cNvSpPr txBox="1">
            <a:spLocks noGrp="1"/>
          </p:cNvSpPr>
          <p:nvPr>
            <p:ph type="subTitle" idx="6"/>
          </p:nvPr>
        </p:nvSpPr>
        <p:spPr>
          <a:xfrm>
            <a:off x="1209675" y="3391020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2" name="Google Shape;592;p28"/>
          <p:cNvSpPr txBox="1">
            <a:spLocks noGrp="1"/>
          </p:cNvSpPr>
          <p:nvPr>
            <p:ph type="subTitle" idx="7"/>
          </p:nvPr>
        </p:nvSpPr>
        <p:spPr>
          <a:xfrm>
            <a:off x="2950025" y="4012821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subTitle" idx="8"/>
          </p:nvPr>
        </p:nvSpPr>
        <p:spPr>
          <a:xfrm>
            <a:off x="1209675" y="4012821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subTitle" idx="9"/>
          </p:nvPr>
        </p:nvSpPr>
        <p:spPr>
          <a:xfrm>
            <a:off x="2950025" y="1525619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5" name="Google Shape;595;p28"/>
          <p:cNvSpPr txBox="1">
            <a:spLocks noGrp="1"/>
          </p:cNvSpPr>
          <p:nvPr>
            <p:ph type="subTitle" idx="13"/>
          </p:nvPr>
        </p:nvSpPr>
        <p:spPr>
          <a:xfrm>
            <a:off x="1209675" y="1525619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96" name="Google Shape;596;p28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-201117" y="4550500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8" name="Google Shape;598;p28"/>
          <p:cNvGrpSpPr/>
          <p:nvPr/>
        </p:nvGrpSpPr>
        <p:grpSpPr>
          <a:xfrm rot="8542643">
            <a:off x="8646286" y="984634"/>
            <a:ext cx="230263" cy="218176"/>
            <a:chOff x="11015792" y="204441"/>
            <a:chExt cx="352560" cy="334054"/>
          </a:xfrm>
        </p:grpSpPr>
        <p:sp>
          <p:nvSpPr>
            <p:cNvPr id="599" name="Google Shape;599;p28"/>
            <p:cNvSpPr/>
            <p:nvPr/>
          </p:nvSpPr>
          <p:spPr>
            <a:xfrm>
              <a:off x="11015792" y="204441"/>
              <a:ext cx="352555" cy="334049"/>
            </a:xfrm>
            <a:custGeom>
              <a:avLst/>
              <a:gdLst/>
              <a:ahLst/>
              <a:cxnLst/>
              <a:rect l="l" t="t" r="r" b="b"/>
              <a:pathLst>
                <a:path w="16517" h="15650" extrusionOk="0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1121710" y="301800"/>
              <a:ext cx="246641" cy="236695"/>
            </a:xfrm>
            <a:custGeom>
              <a:avLst/>
              <a:gdLst/>
              <a:ahLst/>
              <a:cxnLst/>
              <a:rect l="l" t="t" r="r" b="b"/>
              <a:pathLst>
                <a:path w="11555" h="11089" extrusionOk="0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9"/>
          <p:cNvGrpSpPr/>
          <p:nvPr/>
        </p:nvGrpSpPr>
        <p:grpSpPr>
          <a:xfrm>
            <a:off x="-690758" y="53337"/>
            <a:ext cx="10010310" cy="4998036"/>
            <a:chOff x="-690758" y="53337"/>
            <a:chExt cx="10010310" cy="4998036"/>
          </a:xfrm>
        </p:grpSpPr>
        <p:grpSp>
          <p:nvGrpSpPr>
            <p:cNvPr id="603" name="Google Shape;603;p29"/>
            <p:cNvGrpSpPr/>
            <p:nvPr/>
          </p:nvGrpSpPr>
          <p:grpSpPr>
            <a:xfrm flipH="1">
              <a:off x="-690758" y="168337"/>
              <a:ext cx="10010310" cy="4883036"/>
              <a:chOff x="-85733" y="250499"/>
              <a:chExt cx="10010310" cy="4883036"/>
            </a:xfrm>
          </p:grpSpPr>
          <p:sp>
            <p:nvSpPr>
              <p:cNvPr id="604" name="Google Shape;604;p29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8583904" y="27515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6552236" y="4970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409700" y="53337"/>
              <a:ext cx="8160598" cy="4845136"/>
              <a:chOff x="409700" y="53337"/>
              <a:chExt cx="8160598" cy="4845136"/>
            </a:xfrm>
          </p:grpSpPr>
          <p:grpSp>
            <p:nvGrpSpPr>
              <p:cNvPr id="612" name="Google Shape;612;p29"/>
              <p:cNvGrpSpPr/>
              <p:nvPr/>
            </p:nvGrpSpPr>
            <p:grpSpPr>
              <a:xfrm rot="-4500040" flipH="1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613" name="Google Shape;613;p29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5" name="Google Shape;615;p29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616" name="Google Shape;616;p29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9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8" name="Google Shape;618;p29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619" name="Google Shape;619;p29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9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1" name="Google Shape;621;p29"/>
              <p:cNvGrpSpPr/>
              <p:nvPr/>
            </p:nvGrpSpPr>
            <p:grpSpPr>
              <a:xfrm rot="6875031" flipH="1">
                <a:off x="458640" y="4501681"/>
                <a:ext cx="352539" cy="334034"/>
                <a:chOff x="10805954" y="586185"/>
                <a:chExt cx="352560" cy="334054"/>
              </a:xfrm>
            </p:grpSpPr>
            <p:sp>
              <p:nvSpPr>
                <p:cNvPr id="622" name="Google Shape;622;p29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24" name="Google Shape;624;p29"/>
          <p:cNvSpPr txBox="1">
            <a:spLocks noGrp="1"/>
          </p:cNvSpPr>
          <p:nvPr>
            <p:ph type="subTitle" idx="1"/>
          </p:nvPr>
        </p:nvSpPr>
        <p:spPr>
          <a:xfrm>
            <a:off x="714294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5" name="Google Shape;625;p29"/>
          <p:cNvSpPr txBox="1">
            <a:spLocks noGrp="1"/>
          </p:cNvSpPr>
          <p:nvPr>
            <p:ph type="subTitle" idx="2"/>
          </p:nvPr>
        </p:nvSpPr>
        <p:spPr>
          <a:xfrm>
            <a:off x="3368700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6" name="Google Shape;626;p29"/>
          <p:cNvSpPr txBox="1">
            <a:spLocks noGrp="1"/>
          </p:cNvSpPr>
          <p:nvPr>
            <p:ph type="subTitle" idx="3"/>
          </p:nvPr>
        </p:nvSpPr>
        <p:spPr>
          <a:xfrm>
            <a:off x="6023100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7" name="Google Shape;627;p29"/>
          <p:cNvSpPr txBox="1">
            <a:spLocks noGrp="1"/>
          </p:cNvSpPr>
          <p:nvPr>
            <p:ph type="subTitle" idx="4"/>
          </p:nvPr>
        </p:nvSpPr>
        <p:spPr>
          <a:xfrm>
            <a:off x="714294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8" name="Google Shape;628;p29"/>
          <p:cNvSpPr txBox="1">
            <a:spLocks noGrp="1"/>
          </p:cNvSpPr>
          <p:nvPr>
            <p:ph type="subTitle" idx="5"/>
          </p:nvPr>
        </p:nvSpPr>
        <p:spPr>
          <a:xfrm>
            <a:off x="3368700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29" name="Google Shape;629;p29"/>
          <p:cNvSpPr txBox="1">
            <a:spLocks noGrp="1"/>
          </p:cNvSpPr>
          <p:nvPr>
            <p:ph type="subTitle" idx="6"/>
          </p:nvPr>
        </p:nvSpPr>
        <p:spPr>
          <a:xfrm>
            <a:off x="6023100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631" name="Google Shape;631;p29"/>
          <p:cNvSpPr txBox="1">
            <a:spLocks noGrp="1"/>
          </p:cNvSpPr>
          <p:nvPr>
            <p:ph type="subTitle" idx="7"/>
          </p:nvPr>
        </p:nvSpPr>
        <p:spPr>
          <a:xfrm>
            <a:off x="714294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8"/>
          </p:nvPr>
        </p:nvSpPr>
        <p:spPr>
          <a:xfrm>
            <a:off x="3368700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9"/>
          </p:nvPr>
        </p:nvSpPr>
        <p:spPr>
          <a:xfrm>
            <a:off x="6023100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4" name="Google Shape;634;p29"/>
          <p:cNvSpPr txBox="1">
            <a:spLocks noGrp="1"/>
          </p:cNvSpPr>
          <p:nvPr>
            <p:ph type="subTitle" idx="13"/>
          </p:nvPr>
        </p:nvSpPr>
        <p:spPr>
          <a:xfrm>
            <a:off x="6023100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14"/>
          </p:nvPr>
        </p:nvSpPr>
        <p:spPr>
          <a:xfrm>
            <a:off x="3368700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636" name="Google Shape;636;p29"/>
          <p:cNvSpPr txBox="1">
            <a:spLocks noGrp="1"/>
          </p:cNvSpPr>
          <p:nvPr>
            <p:ph type="subTitle" idx="15"/>
          </p:nvPr>
        </p:nvSpPr>
        <p:spPr>
          <a:xfrm>
            <a:off x="714294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639" name="Google Shape;639;p30"/>
          <p:cNvGrpSpPr/>
          <p:nvPr/>
        </p:nvGrpSpPr>
        <p:grpSpPr>
          <a:xfrm>
            <a:off x="-410113" y="-223813"/>
            <a:ext cx="10245910" cy="5332661"/>
            <a:chOff x="-410113" y="-223813"/>
            <a:chExt cx="10245910" cy="5332661"/>
          </a:xfrm>
        </p:grpSpPr>
        <p:grpSp>
          <p:nvGrpSpPr>
            <p:cNvPr id="640" name="Google Shape;640;p30"/>
            <p:cNvGrpSpPr/>
            <p:nvPr/>
          </p:nvGrpSpPr>
          <p:grpSpPr>
            <a:xfrm>
              <a:off x="-410113" y="142700"/>
              <a:ext cx="10245910" cy="4083622"/>
              <a:chOff x="-410113" y="142700"/>
              <a:chExt cx="10245910" cy="4083622"/>
            </a:xfrm>
          </p:grpSpPr>
          <p:sp>
            <p:nvSpPr>
              <p:cNvPr id="641" name="Google Shape;641;p30"/>
              <p:cNvSpPr/>
              <p:nvPr/>
            </p:nvSpPr>
            <p:spPr>
              <a:xfrm>
                <a:off x="-410113" y="266267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-147680" y="14270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flipH="1">
                <a:off x="8711812" y="53539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flipH="1">
                <a:off x="8429705" y="159050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flipH="1">
                <a:off x="8560338" y="38525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30"/>
            <p:cNvGrpSpPr/>
            <p:nvPr/>
          </p:nvGrpSpPr>
          <p:grpSpPr>
            <a:xfrm>
              <a:off x="8161502" y="142696"/>
              <a:ext cx="1041850" cy="4966152"/>
              <a:chOff x="7664289" y="279171"/>
              <a:chExt cx="1041850" cy="4966152"/>
            </a:xfrm>
          </p:grpSpPr>
          <p:grpSp>
            <p:nvGrpSpPr>
              <p:cNvPr id="647" name="Google Shape;647;p30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48" name="Google Shape;648;p3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30"/>
              <p:cNvGrpSpPr/>
              <p:nvPr/>
            </p:nvGrpSpPr>
            <p:grpSpPr>
              <a:xfrm rot="-6875031">
                <a:off x="7713230" y="4848531"/>
                <a:ext cx="352539" cy="334034"/>
                <a:chOff x="10669308" y="45926"/>
                <a:chExt cx="352560" cy="334054"/>
              </a:xfrm>
            </p:grpSpPr>
            <p:sp>
              <p:nvSpPr>
                <p:cNvPr id="651" name="Google Shape;651;p30"/>
                <p:cNvSpPr/>
                <p:nvPr/>
              </p:nvSpPr>
              <p:spPr>
                <a:xfrm>
                  <a:off x="10669308" y="4592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0"/>
                <p:cNvSpPr/>
                <p:nvPr/>
              </p:nvSpPr>
              <p:spPr>
                <a:xfrm>
                  <a:off x="10775226" y="14328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3" name="Google Shape;653;p30"/>
              <p:cNvGrpSpPr/>
              <p:nvPr/>
            </p:nvGrpSpPr>
            <p:grpSpPr>
              <a:xfrm rot="-899960">
                <a:off x="8316369" y="2719855"/>
                <a:ext cx="352550" cy="334044"/>
                <a:chOff x="11103838" y="464702"/>
                <a:chExt cx="352560" cy="334054"/>
              </a:xfrm>
            </p:grpSpPr>
            <p:sp>
              <p:nvSpPr>
                <p:cNvPr id="654" name="Google Shape;654;p30"/>
                <p:cNvSpPr/>
                <p:nvPr/>
              </p:nvSpPr>
              <p:spPr>
                <a:xfrm>
                  <a:off x="11103838" y="464702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0"/>
                <p:cNvSpPr/>
                <p:nvPr/>
              </p:nvSpPr>
              <p:spPr>
                <a:xfrm>
                  <a:off x="11209757" y="562061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6" name="Google Shape;656;p30"/>
            <p:cNvGrpSpPr/>
            <p:nvPr/>
          </p:nvGrpSpPr>
          <p:grpSpPr>
            <a:xfrm>
              <a:off x="-147676" y="-223813"/>
              <a:ext cx="1552047" cy="4615754"/>
              <a:chOff x="-120376" y="-73688"/>
              <a:chExt cx="1552047" cy="4615754"/>
            </a:xfrm>
          </p:grpSpPr>
          <p:grpSp>
            <p:nvGrpSpPr>
              <p:cNvPr id="657" name="Google Shape;657;p30"/>
              <p:cNvGrpSpPr/>
              <p:nvPr/>
            </p:nvGrpSpPr>
            <p:grpSpPr>
              <a:xfrm rot="4500040">
                <a:off x="1048444" y="-27215"/>
                <a:ext cx="352550" cy="334044"/>
                <a:chOff x="11015792" y="204441"/>
                <a:chExt cx="352560" cy="334054"/>
              </a:xfrm>
            </p:grpSpPr>
            <p:sp>
              <p:nvSpPr>
                <p:cNvPr id="658" name="Google Shape;658;p3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0" name="Google Shape;660;p30"/>
              <p:cNvGrpSpPr/>
              <p:nvPr/>
            </p:nvGrpSpPr>
            <p:grpSpPr>
              <a:xfrm>
                <a:off x="-120376" y="4227781"/>
                <a:ext cx="314744" cy="314284"/>
                <a:chOff x="13116149" y="2124083"/>
                <a:chExt cx="280345" cy="279961"/>
              </a:xfrm>
            </p:grpSpPr>
            <p:sp>
              <p:nvSpPr>
                <p:cNvPr id="661" name="Google Shape;661;p3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30"/>
              <p:cNvGrpSpPr/>
              <p:nvPr/>
            </p:nvGrpSpPr>
            <p:grpSpPr>
              <a:xfrm rot="-2314817">
                <a:off x="19252" y="2263429"/>
                <a:ext cx="245021" cy="147517"/>
                <a:chOff x="4623682" y="1196214"/>
                <a:chExt cx="224472" cy="135145"/>
              </a:xfrm>
            </p:grpSpPr>
            <p:sp>
              <p:nvSpPr>
                <p:cNvPr id="664" name="Google Shape;664;p3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668" name="Google Shape;668;p31"/>
          <p:cNvGrpSpPr/>
          <p:nvPr/>
        </p:nvGrpSpPr>
        <p:grpSpPr>
          <a:xfrm>
            <a:off x="71577" y="-223113"/>
            <a:ext cx="9231700" cy="5433435"/>
            <a:chOff x="71577" y="-223113"/>
            <a:chExt cx="9231700" cy="5433435"/>
          </a:xfrm>
        </p:grpSpPr>
        <p:grpSp>
          <p:nvGrpSpPr>
            <p:cNvPr id="669" name="Google Shape;669;p31"/>
            <p:cNvGrpSpPr/>
            <p:nvPr/>
          </p:nvGrpSpPr>
          <p:grpSpPr>
            <a:xfrm flipH="1">
              <a:off x="714292" y="-223113"/>
              <a:ext cx="8588985" cy="5433435"/>
              <a:chOff x="-69458" y="-140951"/>
              <a:chExt cx="8588985" cy="5433435"/>
            </a:xfrm>
          </p:grpSpPr>
          <p:sp>
            <p:nvSpPr>
              <p:cNvPr id="670" name="Google Shape;670;p31"/>
              <p:cNvSpPr/>
              <p:nvPr/>
            </p:nvSpPr>
            <p:spPr>
              <a:xfrm flipH="1">
                <a:off x="2104980" y="-140951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 flipH="1">
                <a:off x="-69458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 flipH="1">
                <a:off x="7742386" y="2572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 flipH="1">
                <a:off x="8035892" y="50551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31"/>
            <p:cNvGrpSpPr/>
            <p:nvPr/>
          </p:nvGrpSpPr>
          <p:grpSpPr>
            <a:xfrm>
              <a:off x="71577" y="-78729"/>
              <a:ext cx="450420" cy="4585152"/>
              <a:chOff x="7664289" y="279171"/>
              <a:chExt cx="450420" cy="4585152"/>
            </a:xfrm>
          </p:grpSpPr>
          <p:grpSp>
            <p:nvGrpSpPr>
              <p:cNvPr id="676" name="Google Shape;676;p31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77" name="Google Shape;677;p3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" name="Google Shape;679;p31"/>
              <p:cNvGrpSpPr/>
              <p:nvPr/>
            </p:nvGrpSpPr>
            <p:grpSpPr>
              <a:xfrm rot="-6875031">
                <a:off x="7713230" y="4467531"/>
                <a:ext cx="352539" cy="334034"/>
                <a:chOff x="11015792" y="204441"/>
                <a:chExt cx="352560" cy="334054"/>
              </a:xfrm>
            </p:grpSpPr>
            <p:sp>
              <p:nvSpPr>
                <p:cNvPr id="680" name="Google Shape;680;p3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2" name="Google Shape;682;p31"/>
            <p:cNvGrpSpPr/>
            <p:nvPr/>
          </p:nvGrpSpPr>
          <p:grpSpPr>
            <a:xfrm>
              <a:off x="160445" y="35349"/>
              <a:ext cx="9045701" cy="5149008"/>
              <a:chOff x="-7614030" y="-73688"/>
              <a:chExt cx="9045701" cy="5149008"/>
            </a:xfrm>
          </p:grpSpPr>
          <p:grpSp>
            <p:nvGrpSpPr>
              <p:cNvPr id="683" name="Google Shape;683;p31"/>
              <p:cNvGrpSpPr/>
              <p:nvPr/>
            </p:nvGrpSpPr>
            <p:grpSpPr>
              <a:xfrm rot="4500040">
                <a:off x="1048444" y="-27215"/>
                <a:ext cx="352550" cy="334044"/>
                <a:chOff x="11015792" y="204441"/>
                <a:chExt cx="352560" cy="334054"/>
              </a:xfrm>
            </p:grpSpPr>
            <p:sp>
              <p:nvSpPr>
                <p:cNvPr id="684" name="Google Shape;684;p3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6" name="Google Shape;686;p31"/>
              <p:cNvGrpSpPr/>
              <p:nvPr/>
            </p:nvGrpSpPr>
            <p:grpSpPr>
              <a:xfrm>
                <a:off x="793974" y="1472056"/>
                <a:ext cx="314744" cy="314284"/>
                <a:chOff x="13930569" y="-330687"/>
                <a:chExt cx="280345" cy="279961"/>
              </a:xfrm>
            </p:grpSpPr>
            <p:sp>
              <p:nvSpPr>
                <p:cNvPr id="687" name="Google Shape;687;p31"/>
                <p:cNvSpPr/>
                <p:nvPr/>
              </p:nvSpPr>
              <p:spPr>
                <a:xfrm>
                  <a:off x="13930569" y="-330687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13930569" y="-330687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9" name="Google Shape;689;p31"/>
              <p:cNvGrpSpPr/>
              <p:nvPr/>
            </p:nvGrpSpPr>
            <p:grpSpPr>
              <a:xfrm rot="-2314817">
                <a:off x="-7594773" y="1127154"/>
                <a:ext cx="245021" cy="147517"/>
                <a:chOff x="-180106" y="-3967519"/>
                <a:chExt cx="224472" cy="135145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-180106" y="-3967519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-81609" y="-3967519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 rot="7180044">
                <a:off x="1019980" y="4858593"/>
                <a:ext cx="245032" cy="147523"/>
                <a:chOff x="4623682" y="1196214"/>
                <a:chExt cx="224472" cy="135145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flipH="1">
            <a:off x="-626808" y="-199876"/>
            <a:ext cx="9955885" cy="5257211"/>
            <a:chOff x="-85733" y="-199876"/>
            <a:chExt cx="9955885" cy="5257211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-85733" y="-199876"/>
              <a:ext cx="9955885" cy="5257211"/>
              <a:chOff x="-85733" y="-199876"/>
              <a:chExt cx="9955885" cy="5257211"/>
            </a:xfrm>
          </p:grpSpPr>
          <p:sp>
            <p:nvSpPr>
              <p:cNvPr id="28" name="Google Shape;28;p4"/>
              <p:cNvSpPr/>
              <p:nvPr/>
            </p:nvSpPr>
            <p:spPr>
              <a:xfrm flipH="1">
                <a:off x="2104980" y="-19987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8529479" y="2451774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flipH="1">
                <a:off x="8942736" y="2364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35;p4"/>
            <p:cNvGrpSpPr/>
            <p:nvPr/>
          </p:nvGrpSpPr>
          <p:grpSpPr>
            <a:xfrm>
              <a:off x="267377" y="-182886"/>
              <a:ext cx="8543309" cy="5071605"/>
              <a:chOff x="267377" y="-182886"/>
              <a:chExt cx="8543309" cy="5071605"/>
            </a:xfrm>
          </p:grpSpPr>
          <p:grpSp>
            <p:nvGrpSpPr>
              <p:cNvPr id="36" name="Google Shape;36;p4"/>
              <p:cNvGrpSpPr/>
              <p:nvPr/>
            </p:nvGrpSpPr>
            <p:grpSpPr>
              <a:xfrm rot="-4500040" flipH="1">
                <a:off x="8296642" y="-127556"/>
                <a:ext cx="465640" cy="457525"/>
                <a:chOff x="10350812" y="1773531"/>
                <a:chExt cx="465654" cy="45753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1616230">
                  <a:off x="10407354" y="1835269"/>
                  <a:ext cx="352571" cy="33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 rot="1616230">
                  <a:off x="10485477" y="1951336"/>
                  <a:ext cx="246653" cy="23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" name="Google Shape;39;p4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40" name="Google Shape;40;p4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4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42;p4"/>
              <p:cNvGrpSpPr/>
              <p:nvPr/>
            </p:nvGrpSpPr>
            <p:grpSpPr>
              <a:xfrm flipH="1">
                <a:off x="267377" y="1123546"/>
                <a:ext cx="245033" cy="147524"/>
                <a:chOff x="4848146" y="1015883"/>
                <a:chExt cx="224472" cy="135145"/>
              </a:xfrm>
            </p:grpSpPr>
            <p:sp>
              <p:nvSpPr>
                <p:cNvPr id="43" name="Google Shape;43;p4"/>
                <p:cNvSpPr/>
                <p:nvPr/>
              </p:nvSpPr>
              <p:spPr>
                <a:xfrm>
                  <a:off x="4848146" y="1015883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4"/>
                <p:cNvSpPr/>
                <p:nvPr/>
              </p:nvSpPr>
              <p:spPr>
                <a:xfrm>
                  <a:off x="4946643" y="1015883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" name="Google Shape;45;p4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697" name="Google Shape;697;p32"/>
          <p:cNvGrpSpPr/>
          <p:nvPr/>
        </p:nvGrpSpPr>
        <p:grpSpPr>
          <a:xfrm>
            <a:off x="140652" y="-67438"/>
            <a:ext cx="9123716" cy="5297107"/>
            <a:chOff x="140652" y="-67438"/>
            <a:chExt cx="9123716" cy="5297107"/>
          </a:xfrm>
        </p:grpSpPr>
        <p:grpSp>
          <p:nvGrpSpPr>
            <p:cNvPr id="698" name="Google Shape;698;p32"/>
            <p:cNvGrpSpPr/>
            <p:nvPr/>
          </p:nvGrpSpPr>
          <p:grpSpPr>
            <a:xfrm flipH="1">
              <a:off x="140652" y="-67438"/>
              <a:ext cx="9123716" cy="5297107"/>
              <a:chOff x="273649" y="-67438"/>
              <a:chExt cx="9123716" cy="5297107"/>
            </a:xfrm>
          </p:grpSpPr>
          <p:grpSp>
            <p:nvGrpSpPr>
              <p:cNvPr id="699" name="Google Shape;699;p32"/>
              <p:cNvGrpSpPr/>
              <p:nvPr/>
            </p:nvGrpSpPr>
            <p:grpSpPr>
              <a:xfrm rot="4500040">
                <a:off x="871832" y="-20972"/>
                <a:ext cx="352552" cy="334067"/>
                <a:chOff x="10754864" y="445379"/>
                <a:chExt cx="352562" cy="334077"/>
              </a:xfrm>
            </p:grpSpPr>
            <p:sp>
              <p:nvSpPr>
                <p:cNvPr id="700" name="Google Shape;700;p32"/>
                <p:cNvSpPr/>
                <p:nvPr/>
              </p:nvSpPr>
              <p:spPr>
                <a:xfrm>
                  <a:off x="10754864" y="445379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2"/>
                <p:cNvSpPr/>
                <p:nvPr/>
              </p:nvSpPr>
              <p:spPr>
                <a:xfrm>
                  <a:off x="10845330" y="527902"/>
                  <a:ext cx="262096" cy="251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2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03" name="Google Shape;703;p32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2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5" name="Google Shape;705;p32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06" name="Google Shape;706;p32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2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8" name="Google Shape;708;p32"/>
              <p:cNvGrpSpPr/>
              <p:nvPr/>
            </p:nvGrpSpPr>
            <p:grpSpPr>
              <a:xfrm>
                <a:off x="2241312" y="122225"/>
                <a:ext cx="7156053" cy="4827486"/>
                <a:chOff x="2241312" y="122225"/>
                <a:chExt cx="7156053" cy="4827486"/>
              </a:xfrm>
            </p:grpSpPr>
            <p:sp>
              <p:nvSpPr>
                <p:cNvPr id="709" name="Google Shape;709;p32"/>
                <p:cNvSpPr/>
                <p:nvPr/>
              </p:nvSpPr>
              <p:spPr>
                <a:xfrm>
                  <a:off x="2241312" y="4636323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2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711;p32"/>
              <p:cNvGrpSpPr/>
              <p:nvPr/>
            </p:nvGrpSpPr>
            <p:grpSpPr>
              <a:xfrm rot="-4500040" flipH="1">
                <a:off x="9014136" y="3024048"/>
                <a:ext cx="352550" cy="334044"/>
                <a:chOff x="10343040" y="1133048"/>
                <a:chExt cx="352560" cy="334054"/>
              </a:xfrm>
            </p:grpSpPr>
            <p:sp>
              <p:nvSpPr>
                <p:cNvPr id="712" name="Google Shape;712;p32"/>
                <p:cNvSpPr/>
                <p:nvPr/>
              </p:nvSpPr>
              <p:spPr>
                <a:xfrm>
                  <a:off x="10343040" y="113304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2"/>
                <p:cNvSpPr/>
                <p:nvPr/>
              </p:nvSpPr>
              <p:spPr>
                <a:xfrm>
                  <a:off x="10448958" y="1230407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2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15" name="Google Shape;715;p32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32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7" name="Google Shape;717;p32"/>
            <p:cNvSpPr/>
            <p:nvPr/>
          </p:nvSpPr>
          <p:spPr>
            <a:xfrm>
              <a:off x="6172720" y="540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20" name="Google Shape;720;p33"/>
          <p:cNvGrpSpPr/>
          <p:nvPr/>
        </p:nvGrpSpPr>
        <p:grpSpPr>
          <a:xfrm flipH="1">
            <a:off x="-409676" y="-146200"/>
            <a:ext cx="10331785" cy="5375869"/>
            <a:chOff x="-861580" y="-146200"/>
            <a:chExt cx="10331785" cy="5375869"/>
          </a:xfrm>
        </p:grpSpPr>
        <p:grpSp>
          <p:nvGrpSpPr>
            <p:cNvPr id="721" name="Google Shape;721;p33"/>
            <p:cNvGrpSpPr/>
            <p:nvPr/>
          </p:nvGrpSpPr>
          <p:grpSpPr>
            <a:xfrm flipH="1">
              <a:off x="-861580" y="72283"/>
              <a:ext cx="10331785" cy="5157386"/>
              <a:chOff x="67812" y="72283"/>
              <a:chExt cx="10331785" cy="5157386"/>
            </a:xfrm>
          </p:grpSpPr>
          <p:grpSp>
            <p:nvGrpSpPr>
              <p:cNvPr id="722" name="Google Shape;722;p33"/>
              <p:cNvGrpSpPr/>
              <p:nvPr/>
            </p:nvGrpSpPr>
            <p:grpSpPr>
              <a:xfrm rot="4500040">
                <a:off x="708057" y="4441728"/>
                <a:ext cx="352552" cy="334067"/>
                <a:chOff x="15023256" y="1758594"/>
                <a:chExt cx="352562" cy="334077"/>
              </a:xfrm>
            </p:grpSpPr>
            <p:sp>
              <p:nvSpPr>
                <p:cNvPr id="723" name="Google Shape;723;p33"/>
                <p:cNvSpPr/>
                <p:nvPr/>
              </p:nvSpPr>
              <p:spPr>
                <a:xfrm>
                  <a:off x="15023256" y="1758594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15113722" y="1841118"/>
                  <a:ext cx="262096" cy="251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5" name="Google Shape;725;p33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8" name="Google Shape;728;p33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29" name="Google Shape;729;p33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33"/>
              <p:cNvGrpSpPr/>
              <p:nvPr/>
            </p:nvGrpSpPr>
            <p:grpSpPr>
              <a:xfrm>
                <a:off x="67812" y="122223"/>
                <a:ext cx="10331785" cy="4860299"/>
                <a:chOff x="67812" y="122223"/>
                <a:chExt cx="10331785" cy="4860299"/>
              </a:xfrm>
            </p:grpSpPr>
            <p:sp>
              <p:nvSpPr>
                <p:cNvPr id="732" name="Google Shape;732;p33"/>
                <p:cNvSpPr/>
                <p:nvPr/>
              </p:nvSpPr>
              <p:spPr>
                <a:xfrm>
                  <a:off x="67812" y="122223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149308" y="3334687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275612" y="2025561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7678138" y="4608750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7" name="Google Shape;737;p33"/>
              <p:cNvGrpSpPr/>
              <p:nvPr/>
            </p:nvGrpSpPr>
            <p:grpSpPr>
              <a:xfrm rot="-4500040" flipH="1">
                <a:off x="9306286" y="3381148"/>
                <a:ext cx="352550" cy="334044"/>
                <a:chOff x="10612370" y="1507676"/>
                <a:chExt cx="352560" cy="334054"/>
              </a:xfrm>
            </p:grpSpPr>
            <p:sp>
              <p:nvSpPr>
                <p:cNvPr id="738" name="Google Shape;738;p33"/>
                <p:cNvSpPr/>
                <p:nvPr/>
              </p:nvSpPr>
              <p:spPr>
                <a:xfrm>
                  <a:off x="10612370" y="150767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>
                  <a:off x="10718289" y="160503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3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41" name="Google Shape;741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43" name="Google Shape;743;p33"/>
            <p:cNvSpPr/>
            <p:nvPr/>
          </p:nvSpPr>
          <p:spPr>
            <a:xfrm flipH="1">
              <a:off x="3884995" y="-1462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33"/>
          <p:cNvSpPr/>
          <p:nvPr/>
        </p:nvSpPr>
        <p:spPr>
          <a:xfrm flipH="1">
            <a:off x="4399805" y="4992350"/>
            <a:ext cx="483635" cy="237335"/>
          </a:xfrm>
          <a:custGeom>
            <a:avLst/>
            <a:gdLst/>
            <a:ahLst/>
            <a:cxnLst/>
            <a:rect l="l" t="t" r="r" b="b"/>
            <a:pathLst>
              <a:path w="22658" h="11119" extrusionOk="0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"/>
          <p:cNvSpPr txBox="1">
            <a:spLocks noGrp="1"/>
          </p:cNvSpPr>
          <p:nvPr>
            <p:ph type="title" hasCustomPrompt="1"/>
          </p:nvPr>
        </p:nvSpPr>
        <p:spPr>
          <a:xfrm>
            <a:off x="1041600" y="21029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723900" y="3696775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2" hasCustomPrompt="1"/>
          </p:nvPr>
        </p:nvSpPr>
        <p:spPr>
          <a:xfrm>
            <a:off x="2984700" y="33586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3"/>
          </p:nvPr>
        </p:nvSpPr>
        <p:spPr>
          <a:xfrm>
            <a:off x="2667000" y="1915088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4" hasCustomPrompt="1"/>
          </p:nvPr>
        </p:nvSpPr>
        <p:spPr>
          <a:xfrm>
            <a:off x="4927800" y="21029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5"/>
          </p:nvPr>
        </p:nvSpPr>
        <p:spPr>
          <a:xfrm>
            <a:off x="4610100" y="3696763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6" hasCustomPrompt="1"/>
          </p:nvPr>
        </p:nvSpPr>
        <p:spPr>
          <a:xfrm>
            <a:off x="6870900" y="33586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7"/>
          </p:nvPr>
        </p:nvSpPr>
        <p:spPr>
          <a:xfrm>
            <a:off x="6553200" y="1915100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8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9"/>
          </p:nvPr>
        </p:nvSpPr>
        <p:spPr>
          <a:xfrm>
            <a:off x="2667000" y="1552075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13"/>
          </p:nvPr>
        </p:nvSpPr>
        <p:spPr>
          <a:xfrm>
            <a:off x="723900" y="3333750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14"/>
          </p:nvPr>
        </p:nvSpPr>
        <p:spPr>
          <a:xfrm>
            <a:off x="4610100" y="3333750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15"/>
          </p:nvPr>
        </p:nvSpPr>
        <p:spPr>
          <a:xfrm>
            <a:off x="6553200" y="1552075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 flipH="1">
            <a:off x="-1012820" y="-151301"/>
            <a:ext cx="10849797" cy="5202674"/>
            <a:chOff x="-850808" y="-151301"/>
            <a:chExt cx="10849797" cy="5202674"/>
          </a:xfrm>
        </p:grpSpPr>
        <p:grpSp>
          <p:nvGrpSpPr>
            <p:cNvPr id="760" name="Google Shape;760;p34"/>
            <p:cNvGrpSpPr/>
            <p:nvPr/>
          </p:nvGrpSpPr>
          <p:grpSpPr>
            <a:xfrm flipH="1">
              <a:off x="-850808" y="-56475"/>
              <a:ext cx="10849797" cy="5107848"/>
              <a:chOff x="-765170" y="25687"/>
              <a:chExt cx="10849797" cy="5107848"/>
            </a:xfrm>
          </p:grpSpPr>
          <p:sp>
            <p:nvSpPr>
              <p:cNvPr id="761" name="Google Shape;761;p34"/>
              <p:cNvSpPr/>
              <p:nvPr/>
            </p:nvSpPr>
            <p:spPr>
              <a:xfrm flipH="1">
                <a:off x="-765170" y="1250987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8743954" y="3419387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 flipH="1">
                <a:off x="6949661" y="4882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flipH="1">
                <a:off x="8742649" y="263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flipH="1">
                <a:off x="1743067" y="256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34"/>
            <p:cNvGrpSpPr/>
            <p:nvPr/>
          </p:nvGrpSpPr>
          <p:grpSpPr>
            <a:xfrm>
              <a:off x="-85345" y="-151301"/>
              <a:ext cx="8874019" cy="4840348"/>
              <a:chOff x="-85345" y="-151301"/>
              <a:chExt cx="8874019" cy="4840348"/>
            </a:xfrm>
          </p:grpSpPr>
          <p:grpSp>
            <p:nvGrpSpPr>
              <p:cNvPr id="769" name="Google Shape;769;p34"/>
              <p:cNvGrpSpPr/>
              <p:nvPr/>
            </p:nvGrpSpPr>
            <p:grpSpPr>
              <a:xfrm rot="-4500040" flipH="1">
                <a:off x="2750053" y="-104827"/>
                <a:ext cx="352550" cy="334044"/>
                <a:chOff x="11819853" y="-3587213"/>
                <a:chExt cx="352560" cy="334054"/>
              </a:xfrm>
            </p:grpSpPr>
            <p:sp>
              <p:nvSpPr>
                <p:cNvPr id="770" name="Google Shape;770;p34"/>
                <p:cNvSpPr/>
                <p:nvPr/>
              </p:nvSpPr>
              <p:spPr>
                <a:xfrm>
                  <a:off x="11819853" y="-3587213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34"/>
                <p:cNvSpPr/>
                <p:nvPr/>
              </p:nvSpPr>
              <p:spPr>
                <a:xfrm>
                  <a:off x="11925771" y="-348985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" name="Google Shape;772;p34"/>
              <p:cNvGrpSpPr/>
              <p:nvPr/>
            </p:nvGrpSpPr>
            <p:grpSpPr>
              <a:xfrm flipH="1">
                <a:off x="8508328" y="4250883"/>
                <a:ext cx="280345" cy="279961"/>
                <a:chOff x="12897774" y="1766208"/>
                <a:chExt cx="280345" cy="279961"/>
              </a:xfrm>
            </p:grpSpPr>
            <p:sp>
              <p:nvSpPr>
                <p:cNvPr id="773" name="Google Shape;773;p34"/>
                <p:cNvSpPr/>
                <p:nvPr/>
              </p:nvSpPr>
              <p:spPr>
                <a:xfrm>
                  <a:off x="12897774" y="176620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34"/>
                <p:cNvSpPr/>
                <p:nvPr/>
              </p:nvSpPr>
              <p:spPr>
                <a:xfrm>
                  <a:off x="12897774" y="176620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34"/>
              <p:cNvGrpSpPr/>
              <p:nvPr/>
            </p:nvGrpSpPr>
            <p:grpSpPr>
              <a:xfrm flipH="1">
                <a:off x="-85345" y="1168824"/>
                <a:ext cx="245065" cy="147524"/>
                <a:chOff x="5171241" y="1057361"/>
                <a:chExt cx="224501" cy="135145"/>
              </a:xfrm>
            </p:grpSpPr>
            <p:sp>
              <p:nvSpPr>
                <p:cNvPr id="776" name="Google Shape;776;p34"/>
                <p:cNvSpPr/>
                <p:nvPr/>
              </p:nvSpPr>
              <p:spPr>
                <a:xfrm>
                  <a:off x="5171241" y="1057361"/>
                  <a:ext cx="224501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34"/>
                <p:cNvSpPr/>
                <p:nvPr/>
              </p:nvSpPr>
              <p:spPr>
                <a:xfrm>
                  <a:off x="5269745" y="1057361"/>
                  <a:ext cx="125989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" name="Google Shape;778;p34"/>
              <p:cNvGrpSpPr/>
              <p:nvPr/>
            </p:nvGrpSpPr>
            <p:grpSpPr>
              <a:xfrm rot="6875031" flipH="1">
                <a:off x="164602" y="4292256"/>
                <a:ext cx="352539" cy="334034"/>
                <a:chOff x="10874072" y="940716"/>
                <a:chExt cx="352560" cy="334054"/>
              </a:xfrm>
            </p:grpSpPr>
            <p:sp>
              <p:nvSpPr>
                <p:cNvPr id="779" name="Google Shape;779;p34"/>
                <p:cNvSpPr/>
                <p:nvPr/>
              </p:nvSpPr>
              <p:spPr>
                <a:xfrm>
                  <a:off x="10874072" y="94071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4"/>
                <p:cNvSpPr/>
                <p:nvPr/>
              </p:nvSpPr>
              <p:spPr>
                <a:xfrm>
                  <a:off x="10979991" y="103807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"/>
          <p:cNvSpPr txBox="1">
            <a:spLocks noGrp="1"/>
          </p:cNvSpPr>
          <p:nvPr>
            <p:ph type="title" hasCustomPrompt="1"/>
          </p:nvPr>
        </p:nvSpPr>
        <p:spPr>
          <a:xfrm>
            <a:off x="4745350" y="940548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3" name="Google Shape;783;p35"/>
          <p:cNvSpPr txBox="1">
            <a:spLocks noGrp="1"/>
          </p:cNvSpPr>
          <p:nvPr>
            <p:ph type="subTitle" idx="1"/>
          </p:nvPr>
        </p:nvSpPr>
        <p:spPr>
          <a:xfrm>
            <a:off x="5277850" y="1943714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84" name="Google Shape;784;p35"/>
          <p:cNvSpPr txBox="1">
            <a:spLocks noGrp="1"/>
          </p:cNvSpPr>
          <p:nvPr>
            <p:ph type="title" idx="2" hasCustomPrompt="1"/>
          </p:nvPr>
        </p:nvSpPr>
        <p:spPr>
          <a:xfrm>
            <a:off x="1245350" y="940548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5" name="Google Shape;785;p35"/>
          <p:cNvSpPr txBox="1">
            <a:spLocks noGrp="1"/>
          </p:cNvSpPr>
          <p:nvPr>
            <p:ph type="subTitle" idx="3"/>
          </p:nvPr>
        </p:nvSpPr>
        <p:spPr>
          <a:xfrm>
            <a:off x="1777850" y="1943714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title" idx="4" hasCustomPrompt="1"/>
          </p:nvPr>
        </p:nvSpPr>
        <p:spPr>
          <a:xfrm>
            <a:off x="1245350" y="2659173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5"/>
          </p:nvPr>
        </p:nvSpPr>
        <p:spPr>
          <a:xfrm>
            <a:off x="5277850" y="3650839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title" idx="6" hasCustomPrompt="1"/>
          </p:nvPr>
        </p:nvSpPr>
        <p:spPr>
          <a:xfrm>
            <a:off x="4745350" y="2659173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7"/>
          </p:nvPr>
        </p:nvSpPr>
        <p:spPr>
          <a:xfrm>
            <a:off x="1777850" y="3650839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7657677" y="279171"/>
            <a:ext cx="1544890" cy="4585152"/>
            <a:chOff x="7664289" y="279171"/>
            <a:chExt cx="1544890" cy="4585152"/>
          </a:xfrm>
        </p:grpSpPr>
        <p:grpSp>
          <p:nvGrpSpPr>
            <p:cNvPr id="791" name="Google Shape;791;p35"/>
            <p:cNvGrpSpPr/>
            <p:nvPr/>
          </p:nvGrpSpPr>
          <p:grpSpPr>
            <a:xfrm>
              <a:off x="7664311" y="279171"/>
              <a:ext cx="245033" cy="147524"/>
              <a:chOff x="4623682" y="1196214"/>
              <a:chExt cx="224472" cy="135145"/>
            </a:xfrm>
          </p:grpSpPr>
          <p:sp>
            <p:nvSpPr>
              <p:cNvPr id="792" name="Google Shape;792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" name="Google Shape;794;p35"/>
            <p:cNvGrpSpPr/>
            <p:nvPr/>
          </p:nvGrpSpPr>
          <p:grpSpPr>
            <a:xfrm rot="-6875031">
              <a:off x="7713230" y="4467531"/>
              <a:ext cx="352539" cy="334034"/>
              <a:chOff x="11015792" y="204441"/>
              <a:chExt cx="352560" cy="334054"/>
            </a:xfrm>
          </p:grpSpPr>
          <p:sp>
            <p:nvSpPr>
              <p:cNvPr id="795" name="Google Shape;795;p35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35"/>
            <p:cNvGrpSpPr/>
            <p:nvPr/>
          </p:nvGrpSpPr>
          <p:grpSpPr>
            <a:xfrm rot="-899922">
              <a:off x="8555945" y="1345077"/>
              <a:ext cx="245031" cy="147522"/>
              <a:chOff x="4623682" y="1196214"/>
              <a:chExt cx="224472" cy="135145"/>
            </a:xfrm>
          </p:grpSpPr>
          <p:sp>
            <p:nvSpPr>
              <p:cNvPr id="798" name="Google Shape;798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35"/>
            <p:cNvGrpSpPr/>
            <p:nvPr/>
          </p:nvGrpSpPr>
          <p:grpSpPr>
            <a:xfrm rot="-2314817">
              <a:off x="8944902" y="4029367"/>
              <a:ext cx="245021" cy="147517"/>
              <a:chOff x="4623682" y="1196214"/>
              <a:chExt cx="224472" cy="135145"/>
            </a:xfrm>
          </p:grpSpPr>
          <p:sp>
            <p:nvSpPr>
              <p:cNvPr id="801" name="Google Shape;801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3" name="Google Shape;803;p35"/>
          <p:cNvGrpSpPr/>
          <p:nvPr/>
        </p:nvGrpSpPr>
        <p:grpSpPr>
          <a:xfrm>
            <a:off x="-120376" y="-73688"/>
            <a:ext cx="1552047" cy="5149008"/>
            <a:chOff x="-120376" y="-73688"/>
            <a:chExt cx="1552047" cy="5149008"/>
          </a:xfrm>
        </p:grpSpPr>
        <p:grpSp>
          <p:nvGrpSpPr>
            <p:cNvPr id="804" name="Google Shape;804;p35"/>
            <p:cNvGrpSpPr/>
            <p:nvPr/>
          </p:nvGrpSpPr>
          <p:grpSpPr>
            <a:xfrm rot="4500040">
              <a:off x="1048444" y="-27215"/>
              <a:ext cx="352550" cy="334044"/>
              <a:chOff x="11015792" y="204441"/>
              <a:chExt cx="352560" cy="334054"/>
            </a:xfrm>
          </p:grpSpPr>
          <p:sp>
            <p:nvSpPr>
              <p:cNvPr id="805" name="Google Shape;805;p35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" name="Google Shape;807;p35"/>
            <p:cNvGrpSpPr/>
            <p:nvPr/>
          </p:nvGrpSpPr>
          <p:grpSpPr>
            <a:xfrm rot="7180044">
              <a:off x="591355" y="1024943"/>
              <a:ext cx="245032" cy="147523"/>
              <a:chOff x="4623682" y="1196214"/>
              <a:chExt cx="224472" cy="135145"/>
            </a:xfrm>
          </p:grpSpPr>
          <p:sp>
            <p:nvSpPr>
              <p:cNvPr id="808" name="Google Shape;808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35"/>
            <p:cNvGrpSpPr/>
            <p:nvPr/>
          </p:nvGrpSpPr>
          <p:grpSpPr>
            <a:xfrm>
              <a:off x="-120376" y="4227781"/>
              <a:ext cx="314744" cy="314284"/>
              <a:chOff x="13116149" y="2124083"/>
              <a:chExt cx="280345" cy="279961"/>
            </a:xfrm>
          </p:grpSpPr>
          <p:sp>
            <p:nvSpPr>
              <p:cNvPr id="811" name="Google Shape;811;p35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35"/>
            <p:cNvGrpSpPr/>
            <p:nvPr/>
          </p:nvGrpSpPr>
          <p:grpSpPr>
            <a:xfrm rot="-2314817">
              <a:off x="19252" y="2263429"/>
              <a:ext cx="245021" cy="147517"/>
              <a:chOff x="4623682" y="1196214"/>
              <a:chExt cx="224472" cy="135145"/>
            </a:xfrm>
          </p:grpSpPr>
          <p:sp>
            <p:nvSpPr>
              <p:cNvPr id="814" name="Google Shape;814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6" name="Google Shape;816;p35"/>
            <p:cNvGrpSpPr/>
            <p:nvPr/>
          </p:nvGrpSpPr>
          <p:grpSpPr>
            <a:xfrm rot="7180044">
              <a:off x="1019980" y="4858593"/>
              <a:ext cx="245032" cy="147523"/>
              <a:chOff x="4623682" y="1196214"/>
              <a:chExt cx="224472" cy="135145"/>
            </a:xfrm>
          </p:grpSpPr>
          <p:sp>
            <p:nvSpPr>
              <p:cNvPr id="817" name="Google Shape;817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9" name="Google Shape;819;p35"/>
          <p:cNvGrpSpPr/>
          <p:nvPr/>
        </p:nvGrpSpPr>
        <p:grpSpPr>
          <a:xfrm>
            <a:off x="-70726" y="-73700"/>
            <a:ext cx="9770023" cy="4078661"/>
            <a:chOff x="-70726" y="-73700"/>
            <a:chExt cx="9770023" cy="4078661"/>
          </a:xfrm>
        </p:grpSpPr>
        <p:sp>
          <p:nvSpPr>
            <p:cNvPr id="820" name="Google Shape;820;p35"/>
            <p:cNvSpPr/>
            <p:nvPr/>
          </p:nvSpPr>
          <p:spPr>
            <a:xfrm>
              <a:off x="-70726" y="369157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33633" y="348512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 flipH="1">
              <a:off x="8575312" y="70184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flipH="1">
              <a:off x="8277755" y="-73700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 flipH="1">
              <a:off x="8277738" y="31137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6"/>
          <p:cNvGrpSpPr/>
          <p:nvPr/>
        </p:nvGrpSpPr>
        <p:grpSpPr>
          <a:xfrm>
            <a:off x="-70713" y="316821"/>
            <a:ext cx="9770010" cy="4585152"/>
            <a:chOff x="-70713" y="316821"/>
            <a:chExt cx="9770010" cy="4585152"/>
          </a:xfrm>
        </p:grpSpPr>
        <p:grpSp>
          <p:nvGrpSpPr>
            <p:cNvPr id="827" name="Google Shape;827;p36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828" name="Google Shape;828;p36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36"/>
            <p:cNvGrpSpPr/>
            <p:nvPr/>
          </p:nvGrpSpPr>
          <p:grpSpPr>
            <a:xfrm rot="4500040">
              <a:off x="949044" y="368385"/>
              <a:ext cx="352550" cy="334044"/>
              <a:chOff x="11015792" y="204441"/>
              <a:chExt cx="352560" cy="334054"/>
            </a:xfrm>
          </p:grpSpPr>
          <p:sp>
            <p:nvSpPr>
              <p:cNvPr id="834" name="Google Shape;834;p3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36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837" name="Google Shape;837;p36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" name="Google Shape;839;p36"/>
            <p:cNvGrpSpPr/>
            <p:nvPr/>
          </p:nvGrpSpPr>
          <p:grpSpPr>
            <a:xfrm>
              <a:off x="1417999" y="4532220"/>
              <a:ext cx="280345" cy="279961"/>
              <a:chOff x="13116149" y="2124083"/>
              <a:chExt cx="280345" cy="279961"/>
            </a:xfrm>
          </p:grpSpPr>
          <p:sp>
            <p:nvSpPr>
              <p:cNvPr id="840" name="Google Shape;840;p36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" name="Google Shape;842;p36"/>
            <p:cNvGrpSpPr/>
            <p:nvPr/>
          </p:nvGrpSpPr>
          <p:grpSpPr>
            <a:xfrm rot="-2314817">
              <a:off x="466402" y="2316129"/>
              <a:ext cx="245021" cy="147517"/>
              <a:chOff x="4623682" y="1196214"/>
              <a:chExt cx="224472" cy="135145"/>
            </a:xfrm>
          </p:grpSpPr>
          <p:sp>
            <p:nvSpPr>
              <p:cNvPr id="843" name="Google Shape;843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6"/>
            <p:cNvGrpSpPr/>
            <p:nvPr/>
          </p:nvGrpSpPr>
          <p:grpSpPr>
            <a:xfrm>
              <a:off x="6521311" y="316821"/>
              <a:ext cx="245033" cy="147524"/>
              <a:chOff x="4623682" y="1196214"/>
              <a:chExt cx="224472" cy="135145"/>
            </a:xfrm>
          </p:grpSpPr>
          <p:sp>
            <p:nvSpPr>
              <p:cNvPr id="846" name="Google Shape;846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" name="Google Shape;848;p36"/>
            <p:cNvGrpSpPr/>
            <p:nvPr/>
          </p:nvGrpSpPr>
          <p:grpSpPr>
            <a:xfrm rot="-6875031">
              <a:off x="6570230" y="4505181"/>
              <a:ext cx="352539" cy="334034"/>
              <a:chOff x="11015792" y="204441"/>
              <a:chExt cx="352560" cy="334054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36"/>
            <p:cNvGrpSpPr/>
            <p:nvPr/>
          </p:nvGrpSpPr>
          <p:grpSpPr>
            <a:xfrm rot="-2314817">
              <a:off x="8582952" y="461642"/>
              <a:ext cx="245021" cy="147517"/>
              <a:chOff x="4623682" y="1196214"/>
              <a:chExt cx="224472" cy="135145"/>
            </a:xfrm>
          </p:grpSpPr>
          <p:sp>
            <p:nvSpPr>
              <p:cNvPr id="852" name="Google Shape;852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4" name="Google Shape;854;p36"/>
          <p:cNvSpPr txBox="1">
            <a:spLocks noGrp="1"/>
          </p:cNvSpPr>
          <p:nvPr>
            <p:ph type="subTitle" idx="1"/>
          </p:nvPr>
        </p:nvSpPr>
        <p:spPr>
          <a:xfrm>
            <a:off x="2403150" y="1612400"/>
            <a:ext cx="43377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855" name="Google Shape;855;p36"/>
          <p:cNvSpPr txBox="1">
            <a:spLocks noGrp="1"/>
          </p:cNvSpPr>
          <p:nvPr>
            <p:ph type="title"/>
          </p:nvPr>
        </p:nvSpPr>
        <p:spPr>
          <a:xfrm>
            <a:off x="2843325" y="647250"/>
            <a:ext cx="3457500" cy="953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856" name="Google Shape;856;p36"/>
          <p:cNvSpPr txBox="1"/>
          <p:nvPr/>
        </p:nvSpPr>
        <p:spPr>
          <a:xfrm>
            <a:off x="1910675" y="3485950"/>
            <a:ext cx="536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1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7"/>
          <p:cNvGrpSpPr/>
          <p:nvPr/>
        </p:nvGrpSpPr>
        <p:grpSpPr>
          <a:xfrm>
            <a:off x="-85733" y="250499"/>
            <a:ext cx="9414810" cy="4806836"/>
            <a:chOff x="-85733" y="250499"/>
            <a:chExt cx="9414810" cy="4806836"/>
          </a:xfrm>
        </p:grpSpPr>
        <p:sp>
          <p:nvSpPr>
            <p:cNvPr id="859" name="Google Shape;859;p37"/>
            <p:cNvSpPr/>
            <p:nvPr/>
          </p:nvSpPr>
          <p:spPr>
            <a:xfrm flipH="1">
              <a:off x="2104980" y="250499"/>
              <a:ext cx="1564996" cy="436312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7988404" y="2001399"/>
              <a:ext cx="1340673" cy="37376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flipH="1">
              <a:off x="6813186" y="45349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8"/>
          <p:cNvGrpSpPr/>
          <p:nvPr/>
        </p:nvGrpSpPr>
        <p:grpSpPr>
          <a:xfrm>
            <a:off x="208255" y="10"/>
            <a:ext cx="8507618" cy="4938485"/>
            <a:chOff x="208255" y="10"/>
            <a:chExt cx="8507618" cy="4938485"/>
          </a:xfrm>
        </p:grpSpPr>
        <p:grpSp>
          <p:nvGrpSpPr>
            <p:cNvPr id="868" name="Google Shape;868;p38"/>
            <p:cNvGrpSpPr/>
            <p:nvPr/>
          </p:nvGrpSpPr>
          <p:grpSpPr>
            <a:xfrm>
              <a:off x="761887" y="1720049"/>
              <a:ext cx="266686" cy="252687"/>
              <a:chOff x="2506408" y="1114363"/>
              <a:chExt cx="314525" cy="298015"/>
            </a:xfrm>
          </p:grpSpPr>
          <p:sp>
            <p:nvSpPr>
              <p:cNvPr id="869" name="Google Shape;869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1" name="Google Shape;871;p38"/>
            <p:cNvGrpSpPr/>
            <p:nvPr/>
          </p:nvGrpSpPr>
          <p:grpSpPr>
            <a:xfrm rot="4409839">
              <a:off x="8164732" y="2260489"/>
              <a:ext cx="381115" cy="361109"/>
              <a:chOff x="2506408" y="1114363"/>
              <a:chExt cx="314525" cy="298015"/>
            </a:xfrm>
          </p:grpSpPr>
          <p:sp>
            <p:nvSpPr>
              <p:cNvPr id="872" name="Google Shape;872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4" name="Google Shape;874;p38"/>
            <p:cNvGrpSpPr/>
            <p:nvPr/>
          </p:nvGrpSpPr>
          <p:grpSpPr>
            <a:xfrm rot="-3600062">
              <a:off x="6077963" y="55741"/>
              <a:ext cx="284151" cy="269235"/>
              <a:chOff x="2506408" y="1114363"/>
              <a:chExt cx="314525" cy="298015"/>
            </a:xfrm>
          </p:grpSpPr>
          <p:sp>
            <p:nvSpPr>
              <p:cNvPr id="875" name="Google Shape;875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7" name="Google Shape;877;p38"/>
            <p:cNvGrpSpPr/>
            <p:nvPr/>
          </p:nvGrpSpPr>
          <p:grpSpPr>
            <a:xfrm rot="5273636">
              <a:off x="753160" y="4327212"/>
              <a:ext cx="284145" cy="269230"/>
              <a:chOff x="2506408" y="1114363"/>
              <a:chExt cx="314525" cy="298015"/>
            </a:xfrm>
          </p:grpSpPr>
          <p:sp>
            <p:nvSpPr>
              <p:cNvPr id="878" name="Google Shape;878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38"/>
            <p:cNvGrpSpPr/>
            <p:nvPr/>
          </p:nvGrpSpPr>
          <p:grpSpPr>
            <a:xfrm rot="-9899848">
              <a:off x="5803797" y="4520932"/>
              <a:ext cx="346041" cy="327877"/>
              <a:chOff x="2506408" y="1114363"/>
              <a:chExt cx="314525" cy="298015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3" name="Google Shape;883;p38"/>
            <p:cNvGrpSpPr/>
            <p:nvPr/>
          </p:nvGrpSpPr>
          <p:grpSpPr>
            <a:xfrm rot="-5822584">
              <a:off x="373808" y="2107313"/>
              <a:ext cx="409139" cy="387663"/>
              <a:chOff x="2506408" y="1114363"/>
              <a:chExt cx="314525" cy="298015"/>
            </a:xfrm>
          </p:grpSpPr>
          <p:sp>
            <p:nvSpPr>
              <p:cNvPr id="884" name="Google Shape;884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8"/>
            <p:cNvGrpSpPr/>
            <p:nvPr/>
          </p:nvGrpSpPr>
          <p:grpSpPr>
            <a:xfrm rot="4409839">
              <a:off x="244944" y="164989"/>
              <a:ext cx="381115" cy="361109"/>
              <a:chOff x="2506408" y="1114363"/>
              <a:chExt cx="314525" cy="298015"/>
            </a:xfrm>
          </p:grpSpPr>
          <p:sp>
            <p:nvSpPr>
              <p:cNvPr id="887" name="Google Shape;887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38"/>
            <p:cNvGrpSpPr/>
            <p:nvPr/>
          </p:nvGrpSpPr>
          <p:grpSpPr>
            <a:xfrm>
              <a:off x="8449187" y="2790049"/>
              <a:ext cx="266686" cy="252687"/>
              <a:chOff x="2506408" y="1114363"/>
              <a:chExt cx="314525" cy="298015"/>
            </a:xfrm>
          </p:grpSpPr>
          <p:sp>
            <p:nvSpPr>
              <p:cNvPr id="890" name="Google Shape;890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2" name="Google Shape;892;p38"/>
            <p:cNvGrpSpPr/>
            <p:nvPr/>
          </p:nvGrpSpPr>
          <p:grpSpPr>
            <a:xfrm rot="4003773">
              <a:off x="5471394" y="4702422"/>
              <a:ext cx="210733" cy="199672"/>
              <a:chOff x="2506408" y="1114363"/>
              <a:chExt cx="314525" cy="298015"/>
            </a:xfrm>
          </p:grpSpPr>
          <p:sp>
            <p:nvSpPr>
              <p:cNvPr id="893" name="Google Shape;893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1_Title and four columns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2"/>
          <p:cNvSpPr txBox="1">
            <a:spLocks noGrp="1"/>
          </p:cNvSpPr>
          <p:nvPr>
            <p:ph type="title"/>
          </p:nvPr>
        </p:nvSpPr>
        <p:spPr>
          <a:xfrm>
            <a:off x="2820300" y="759404"/>
            <a:ext cx="35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22"/>
          <p:cNvSpPr txBox="1">
            <a:spLocks noGrp="1"/>
          </p:cNvSpPr>
          <p:nvPr>
            <p:ph type="title" idx="2"/>
          </p:nvPr>
        </p:nvSpPr>
        <p:spPr>
          <a:xfrm>
            <a:off x="1611274" y="1803075"/>
            <a:ext cx="218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22"/>
          <p:cNvSpPr txBox="1">
            <a:spLocks noGrp="1"/>
          </p:cNvSpPr>
          <p:nvPr>
            <p:ph type="subTitle" idx="1"/>
          </p:nvPr>
        </p:nvSpPr>
        <p:spPr>
          <a:xfrm>
            <a:off x="1272075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67" name="Google Shape;567;p22"/>
          <p:cNvSpPr txBox="1">
            <a:spLocks noGrp="1"/>
          </p:cNvSpPr>
          <p:nvPr>
            <p:ph type="title" idx="3"/>
          </p:nvPr>
        </p:nvSpPr>
        <p:spPr>
          <a:xfrm>
            <a:off x="5345648" y="1803075"/>
            <a:ext cx="218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subTitle" idx="4"/>
          </p:nvPr>
        </p:nvSpPr>
        <p:spPr>
          <a:xfrm>
            <a:off x="5004852" y="2274175"/>
            <a:ext cx="28671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69" name="Google Shape;569;p22"/>
          <p:cNvSpPr txBox="1">
            <a:spLocks noGrp="1"/>
          </p:cNvSpPr>
          <p:nvPr>
            <p:ph type="title" idx="5"/>
          </p:nvPr>
        </p:nvSpPr>
        <p:spPr>
          <a:xfrm>
            <a:off x="1611274" y="3247725"/>
            <a:ext cx="218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2"/>
          <p:cNvSpPr txBox="1">
            <a:spLocks noGrp="1"/>
          </p:cNvSpPr>
          <p:nvPr>
            <p:ph type="subTitle" idx="6"/>
          </p:nvPr>
        </p:nvSpPr>
        <p:spPr>
          <a:xfrm>
            <a:off x="1272069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571" name="Google Shape;571;p22"/>
          <p:cNvSpPr txBox="1">
            <a:spLocks noGrp="1"/>
          </p:cNvSpPr>
          <p:nvPr>
            <p:ph type="title" idx="7"/>
          </p:nvPr>
        </p:nvSpPr>
        <p:spPr>
          <a:xfrm>
            <a:off x="5345648" y="3247725"/>
            <a:ext cx="218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2"/>
          <p:cNvSpPr txBox="1">
            <a:spLocks noGrp="1"/>
          </p:cNvSpPr>
          <p:nvPr>
            <p:ph type="subTitle" idx="8"/>
          </p:nvPr>
        </p:nvSpPr>
        <p:spPr>
          <a:xfrm>
            <a:off x="5004848" y="3714976"/>
            <a:ext cx="28671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9737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886750" y="1000350"/>
            <a:ext cx="337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>
            <a:hlinkClick r:id="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225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2"/>
          </p:nvPr>
        </p:nvSpPr>
        <p:spPr>
          <a:xfrm>
            <a:off x="3041475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8342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285;p13"/>
          <p:cNvSpPr txBox="1">
            <a:spLocks noGrp="1"/>
          </p:cNvSpPr>
          <p:nvPr>
            <p:ph type="title"/>
          </p:nvPr>
        </p:nvSpPr>
        <p:spPr>
          <a:xfrm>
            <a:off x="2288175" y="673625"/>
            <a:ext cx="45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8723" name="Google Shape;286;p13"/>
          <p:cNvSpPr txBox="1">
            <a:spLocks noGrp="1"/>
          </p:cNvSpPr>
          <p:nvPr>
            <p:ph type="title" idx="2"/>
          </p:nvPr>
        </p:nvSpPr>
        <p:spPr>
          <a:xfrm>
            <a:off x="800269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24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704869" y="26503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8725" name="Google Shape;288;p13"/>
          <p:cNvSpPr txBox="1">
            <a:spLocks noGrp="1"/>
          </p:cNvSpPr>
          <p:nvPr>
            <p:ph type="title" idx="3"/>
          </p:nvPr>
        </p:nvSpPr>
        <p:spPr>
          <a:xfrm>
            <a:off x="3419624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26" name="Google Shape;289;p13"/>
          <p:cNvSpPr txBox="1">
            <a:spLocks noGrp="1"/>
          </p:cNvSpPr>
          <p:nvPr>
            <p:ph type="subTitle" idx="4"/>
          </p:nvPr>
        </p:nvSpPr>
        <p:spPr>
          <a:xfrm>
            <a:off x="3324974" y="26503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8727" name="Google Shape;290;p13"/>
          <p:cNvSpPr txBox="1">
            <a:spLocks noGrp="1"/>
          </p:cNvSpPr>
          <p:nvPr>
            <p:ph type="title" idx="5"/>
          </p:nvPr>
        </p:nvSpPr>
        <p:spPr>
          <a:xfrm>
            <a:off x="800269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28" name="Google Shape;291;p13"/>
          <p:cNvSpPr txBox="1">
            <a:spLocks noGrp="1"/>
          </p:cNvSpPr>
          <p:nvPr>
            <p:ph type="subTitle" idx="6"/>
          </p:nvPr>
        </p:nvSpPr>
        <p:spPr>
          <a:xfrm>
            <a:off x="704869" y="4083775"/>
            <a:ext cx="2496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8729" name="Google Shape;292;p13"/>
          <p:cNvSpPr txBox="1">
            <a:spLocks noGrp="1"/>
          </p:cNvSpPr>
          <p:nvPr>
            <p:ph type="title" idx="7"/>
          </p:nvPr>
        </p:nvSpPr>
        <p:spPr>
          <a:xfrm>
            <a:off x="3419624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30" name="Google Shape;293;p13"/>
          <p:cNvSpPr txBox="1">
            <a:spLocks noGrp="1"/>
          </p:cNvSpPr>
          <p:nvPr>
            <p:ph type="subTitle" idx="8"/>
          </p:nvPr>
        </p:nvSpPr>
        <p:spPr>
          <a:xfrm>
            <a:off x="3324749" y="4083775"/>
            <a:ext cx="249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8731" name="Google Shape;294;p13"/>
          <p:cNvSpPr txBox="1">
            <a:spLocks noGrp="1"/>
          </p:cNvSpPr>
          <p:nvPr>
            <p:ph type="title" idx="9"/>
          </p:nvPr>
        </p:nvSpPr>
        <p:spPr>
          <a:xfrm>
            <a:off x="6038978" y="19114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32" name="Google Shape;295;p13"/>
          <p:cNvSpPr txBox="1">
            <a:spLocks noGrp="1"/>
          </p:cNvSpPr>
          <p:nvPr>
            <p:ph type="subTitle" idx="13"/>
          </p:nvPr>
        </p:nvSpPr>
        <p:spPr>
          <a:xfrm>
            <a:off x="5944778" y="26503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8733" name="Google Shape;296;p13"/>
          <p:cNvSpPr txBox="1">
            <a:spLocks noGrp="1"/>
          </p:cNvSpPr>
          <p:nvPr>
            <p:ph type="title" idx="14"/>
          </p:nvPr>
        </p:nvSpPr>
        <p:spPr>
          <a:xfrm>
            <a:off x="6038978" y="3344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8734" name="Google Shape;297;p13"/>
          <p:cNvSpPr txBox="1">
            <a:spLocks noGrp="1"/>
          </p:cNvSpPr>
          <p:nvPr>
            <p:ph type="subTitle" idx="15"/>
          </p:nvPr>
        </p:nvSpPr>
        <p:spPr>
          <a:xfrm>
            <a:off x="5944328" y="4083775"/>
            <a:ext cx="2494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 sz="14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 flipH="1">
            <a:off x="-217451" y="88360"/>
            <a:ext cx="9674460" cy="5209705"/>
            <a:chOff x="-70713" y="105385"/>
            <a:chExt cx="9674460" cy="5209705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228487" y="105385"/>
              <a:ext cx="9245262" cy="5209705"/>
              <a:chOff x="228487" y="105385"/>
              <a:chExt cx="9245262" cy="5209705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228487" y="1243799"/>
                <a:ext cx="266686" cy="252687"/>
                <a:chOff x="2506408" y="1114363"/>
                <a:chExt cx="314525" cy="298015"/>
              </a:xfrm>
            </p:grpSpPr>
            <p:sp>
              <p:nvSpPr>
                <p:cNvPr id="52" name="Google Shape;52;p5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" name="Google Shape;54;p5"/>
              <p:cNvGrpSpPr/>
              <p:nvPr/>
            </p:nvGrpSpPr>
            <p:grpSpPr>
              <a:xfrm rot="4409839">
                <a:off x="9055944" y="4900539"/>
                <a:ext cx="381115" cy="361109"/>
                <a:chOff x="4660790" y="1401956"/>
                <a:chExt cx="314525" cy="298015"/>
              </a:xfrm>
            </p:grpSpPr>
            <p:sp>
              <p:nvSpPr>
                <p:cNvPr id="55" name="Google Shape;55;p5"/>
                <p:cNvSpPr/>
                <p:nvPr/>
              </p:nvSpPr>
              <p:spPr>
                <a:xfrm>
                  <a:off x="4660790" y="1401956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4755279" y="1488808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" name="Google Shape;57;p5"/>
              <p:cNvGrpSpPr/>
              <p:nvPr/>
            </p:nvGrpSpPr>
            <p:grpSpPr>
              <a:xfrm rot="-3600062">
                <a:off x="6068438" y="161116"/>
                <a:ext cx="284151" cy="269235"/>
                <a:chOff x="2287270" y="1240877"/>
                <a:chExt cx="314525" cy="298015"/>
              </a:xfrm>
            </p:grpSpPr>
            <p:sp>
              <p:nvSpPr>
                <p:cNvPr id="58" name="Google Shape;58;p5"/>
                <p:cNvSpPr/>
                <p:nvPr/>
              </p:nvSpPr>
              <p:spPr>
                <a:xfrm>
                  <a:off x="2287270" y="1240877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2381759" y="1327729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" name="Google Shape;60;p5"/>
              <p:cNvGrpSpPr/>
              <p:nvPr/>
            </p:nvGrpSpPr>
            <p:grpSpPr>
              <a:xfrm rot="5273636">
                <a:off x="1248910" y="4771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61" name="Google Shape;61;p5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" name="Google Shape;63;p5"/>
            <p:cNvGrpSpPr/>
            <p:nvPr/>
          </p:nvGrpSpPr>
          <p:grpSpPr>
            <a:xfrm>
              <a:off x="-70713" y="159725"/>
              <a:ext cx="9674460" cy="4686086"/>
              <a:chOff x="-70713" y="159725"/>
              <a:chExt cx="9674460" cy="4686086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8479762" y="1684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 flipH="1">
                <a:off x="1664680" y="159725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758200" y="2085350"/>
            <a:ext cx="2514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758202" y="3771275"/>
            <a:ext cx="2514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758200" y="1532750"/>
            <a:ext cx="21018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4"/>
          </p:nvPr>
        </p:nvSpPr>
        <p:spPr>
          <a:xfrm>
            <a:off x="1758200" y="3293950"/>
            <a:ext cx="21018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</p:spTree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1_Section header 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Google Shape;366;p15"/>
          <p:cNvSpPr txBox="1">
            <a:spLocks noGrp="1"/>
          </p:cNvSpPr>
          <p:nvPr>
            <p:ph type="title"/>
          </p:nvPr>
        </p:nvSpPr>
        <p:spPr>
          <a:xfrm>
            <a:off x="3225150" y="1000350"/>
            <a:ext cx="2693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902" name="Google Shape;367;p1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923100" y="3369800"/>
            <a:ext cx="12978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loria Hallelujah"/>
              <a:buNone/>
              <a:defRPr sz="21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  <p:sp>
        <p:nvSpPr>
          <p:cNvPr id="1048903" name="Google Shape;368;p15"/>
          <p:cNvSpPr txBox="1">
            <a:spLocks noGrp="1"/>
          </p:cNvSpPr>
          <p:nvPr>
            <p:ph type="subTitle" idx="2"/>
          </p:nvPr>
        </p:nvSpPr>
        <p:spPr>
          <a:xfrm>
            <a:off x="3041400" y="2310025"/>
            <a:ext cx="30612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16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aleway SemiBold"/>
              <a:buNone/>
              <a:defRPr sz="2100"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1_Numbers and Text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Google Shape;631;p24"/>
          <p:cNvSpPr txBox="1">
            <a:spLocks noGrp="1"/>
          </p:cNvSpPr>
          <p:nvPr>
            <p:ph type="title" hasCustomPrompt="1"/>
          </p:nvPr>
        </p:nvSpPr>
        <p:spPr>
          <a:xfrm>
            <a:off x="1193550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50" name="Google Shape;632;p24"/>
          <p:cNvSpPr txBox="1">
            <a:spLocks noGrp="1"/>
          </p:cNvSpPr>
          <p:nvPr>
            <p:ph type="subTitle" idx="1"/>
          </p:nvPr>
        </p:nvSpPr>
        <p:spPr>
          <a:xfrm>
            <a:off x="782775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9051" name="Google Shape;633;p24"/>
          <p:cNvSpPr txBox="1">
            <a:spLocks noGrp="1"/>
          </p:cNvSpPr>
          <p:nvPr>
            <p:ph type="title" idx="2" hasCustomPrompt="1"/>
          </p:nvPr>
        </p:nvSpPr>
        <p:spPr>
          <a:xfrm>
            <a:off x="3799363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52" name="Google Shape;634;p24"/>
          <p:cNvSpPr txBox="1">
            <a:spLocks noGrp="1"/>
          </p:cNvSpPr>
          <p:nvPr>
            <p:ph type="subTitle" idx="3"/>
          </p:nvPr>
        </p:nvSpPr>
        <p:spPr>
          <a:xfrm>
            <a:off x="3388813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9053" name="Google Shape;635;p24"/>
          <p:cNvSpPr txBox="1">
            <a:spLocks noGrp="1"/>
          </p:cNvSpPr>
          <p:nvPr>
            <p:ph type="title" idx="4" hasCustomPrompt="1"/>
          </p:nvPr>
        </p:nvSpPr>
        <p:spPr>
          <a:xfrm>
            <a:off x="6405200" y="2143212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54" name="Google Shape;636;p24"/>
          <p:cNvSpPr txBox="1">
            <a:spLocks noGrp="1"/>
          </p:cNvSpPr>
          <p:nvPr>
            <p:ph type="subTitle" idx="5"/>
          </p:nvPr>
        </p:nvSpPr>
        <p:spPr>
          <a:xfrm>
            <a:off x="5994850" y="2927875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9055" name="Google Shape;637;p24"/>
          <p:cNvSpPr txBox="1">
            <a:spLocks noGrp="1"/>
          </p:cNvSpPr>
          <p:nvPr>
            <p:ph type="title" idx="6"/>
          </p:nvPr>
        </p:nvSpPr>
        <p:spPr>
          <a:xfrm>
            <a:off x="3388950" y="758952"/>
            <a:ext cx="2366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9056" name="Google Shape;638;p24"/>
          <p:cNvSpPr txBox="1">
            <a:spLocks noGrp="1"/>
          </p:cNvSpPr>
          <p:nvPr>
            <p:ph type="title" idx="7"/>
          </p:nvPr>
        </p:nvSpPr>
        <p:spPr>
          <a:xfrm>
            <a:off x="3433985" y="1482450"/>
            <a:ext cx="22761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9072" name="Google Shape;658;p24"/>
          <p:cNvSpPr txBox="1">
            <a:spLocks noGrp="1"/>
          </p:cNvSpPr>
          <p:nvPr>
            <p:ph type="title" idx="8" hasCustomPrompt="1"/>
          </p:nvPr>
        </p:nvSpPr>
        <p:spPr>
          <a:xfrm>
            <a:off x="1193550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73" name="Google Shape;659;p24"/>
          <p:cNvSpPr txBox="1">
            <a:spLocks noGrp="1"/>
          </p:cNvSpPr>
          <p:nvPr>
            <p:ph type="subTitle" idx="9"/>
          </p:nvPr>
        </p:nvSpPr>
        <p:spPr>
          <a:xfrm>
            <a:off x="782775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9074" name="Google Shape;660;p24"/>
          <p:cNvSpPr txBox="1">
            <a:spLocks noGrp="1"/>
          </p:cNvSpPr>
          <p:nvPr>
            <p:ph type="title" idx="13" hasCustomPrompt="1"/>
          </p:nvPr>
        </p:nvSpPr>
        <p:spPr>
          <a:xfrm>
            <a:off x="3799363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75" name="Google Shape;661;p24"/>
          <p:cNvSpPr txBox="1">
            <a:spLocks noGrp="1"/>
          </p:cNvSpPr>
          <p:nvPr>
            <p:ph type="subTitle" idx="14"/>
          </p:nvPr>
        </p:nvSpPr>
        <p:spPr>
          <a:xfrm>
            <a:off x="3388813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1049076" name="Google Shape;662;p24"/>
          <p:cNvSpPr txBox="1">
            <a:spLocks noGrp="1"/>
          </p:cNvSpPr>
          <p:nvPr>
            <p:ph type="title" idx="15" hasCustomPrompt="1"/>
          </p:nvPr>
        </p:nvSpPr>
        <p:spPr>
          <a:xfrm>
            <a:off x="6405200" y="3380324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49077" name="Google Shape;663;p24"/>
          <p:cNvSpPr txBox="1">
            <a:spLocks noGrp="1"/>
          </p:cNvSpPr>
          <p:nvPr>
            <p:ph type="subTitle" idx="16"/>
          </p:nvPr>
        </p:nvSpPr>
        <p:spPr>
          <a:xfrm>
            <a:off x="5994850" y="4180750"/>
            <a:ext cx="23664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 SemiBold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1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3825" y="2903375"/>
            <a:ext cx="7716300" cy="1247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354525" y="4249350"/>
            <a:ext cx="44349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6187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2626675" y="767600"/>
            <a:ext cx="1009200" cy="78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713875" y="1714500"/>
            <a:ext cx="4834800" cy="179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97475" y="3669700"/>
            <a:ext cx="44676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331020" y="252862"/>
            <a:ext cx="2947582" cy="4426573"/>
            <a:chOff x="331020" y="252862"/>
            <a:chExt cx="2947582" cy="4426573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331020" y="252862"/>
              <a:ext cx="2947582" cy="4426573"/>
              <a:chOff x="331020" y="252862"/>
              <a:chExt cx="2947582" cy="4426573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 flipH="1">
                <a:off x="2794967" y="2528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1502687" y="43660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0" name="Google Shape;20;p3"/>
            <p:cNvGrpSpPr/>
            <p:nvPr/>
          </p:nvGrpSpPr>
          <p:grpSpPr>
            <a:xfrm>
              <a:off x="573699" y="4382758"/>
              <a:ext cx="280345" cy="279961"/>
              <a:chOff x="13116149" y="2124083"/>
              <a:chExt cx="280345" cy="279961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7809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 flipH="1">
            <a:off x="-626808" y="-199876"/>
            <a:ext cx="9955885" cy="5257211"/>
            <a:chOff x="-85733" y="-199876"/>
            <a:chExt cx="9955885" cy="5257211"/>
          </a:xfrm>
        </p:grpSpPr>
        <p:grpSp>
          <p:nvGrpSpPr>
            <p:cNvPr id="27" name="Google Shape;27;p4"/>
            <p:cNvGrpSpPr/>
            <p:nvPr/>
          </p:nvGrpSpPr>
          <p:grpSpPr>
            <a:xfrm>
              <a:off x="-85733" y="-199876"/>
              <a:ext cx="9955885" cy="5257211"/>
              <a:chOff x="-85733" y="-199876"/>
              <a:chExt cx="9955885" cy="5257211"/>
            </a:xfrm>
          </p:grpSpPr>
          <p:sp>
            <p:nvSpPr>
              <p:cNvPr id="28" name="Google Shape;28;p4"/>
              <p:cNvSpPr/>
              <p:nvPr/>
            </p:nvSpPr>
            <p:spPr>
              <a:xfrm flipH="1">
                <a:off x="2104980" y="-19987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8529479" y="2451774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 flipH="1">
                <a:off x="8942736" y="2364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5" name="Google Shape;35;p4"/>
            <p:cNvGrpSpPr/>
            <p:nvPr/>
          </p:nvGrpSpPr>
          <p:grpSpPr>
            <a:xfrm>
              <a:off x="267377" y="-182886"/>
              <a:ext cx="8543309" cy="5071605"/>
              <a:chOff x="267377" y="-182886"/>
              <a:chExt cx="8543309" cy="5071605"/>
            </a:xfrm>
          </p:grpSpPr>
          <p:grpSp>
            <p:nvGrpSpPr>
              <p:cNvPr id="36" name="Google Shape;36;p4"/>
              <p:cNvGrpSpPr/>
              <p:nvPr/>
            </p:nvGrpSpPr>
            <p:grpSpPr>
              <a:xfrm rot="-4500040" flipH="1">
                <a:off x="8296642" y="-127556"/>
                <a:ext cx="465640" cy="457525"/>
                <a:chOff x="10350812" y="1773531"/>
                <a:chExt cx="465654" cy="45753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1616230">
                  <a:off x="10407354" y="1835269"/>
                  <a:ext cx="352571" cy="334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 rot="1616230">
                  <a:off x="10485477" y="1951336"/>
                  <a:ext cx="246653" cy="23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9" name="Google Shape;39;p4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40" name="Google Shape;40;p4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" name="Google Shape;41;p4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2" name="Google Shape;42;p4"/>
              <p:cNvGrpSpPr/>
              <p:nvPr/>
            </p:nvGrpSpPr>
            <p:grpSpPr>
              <a:xfrm flipH="1">
                <a:off x="267377" y="1123546"/>
                <a:ext cx="245033" cy="147524"/>
                <a:chOff x="4848146" y="1015883"/>
                <a:chExt cx="224472" cy="135145"/>
              </a:xfrm>
            </p:grpSpPr>
            <p:sp>
              <p:nvSpPr>
                <p:cNvPr id="43" name="Google Shape;43;p4"/>
                <p:cNvSpPr/>
                <p:nvPr/>
              </p:nvSpPr>
              <p:spPr>
                <a:xfrm>
                  <a:off x="4848146" y="1015883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" name="Google Shape;44;p4"/>
                <p:cNvSpPr/>
                <p:nvPr/>
              </p:nvSpPr>
              <p:spPr>
                <a:xfrm>
                  <a:off x="4946643" y="1015883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5" name="Google Shape;45;p4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76734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 flipH="1">
            <a:off x="-217451" y="88360"/>
            <a:ext cx="9674460" cy="5209705"/>
            <a:chOff x="-70713" y="105385"/>
            <a:chExt cx="9674460" cy="5209705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228487" y="105385"/>
              <a:ext cx="9245262" cy="5209705"/>
              <a:chOff x="228487" y="105385"/>
              <a:chExt cx="9245262" cy="5209705"/>
            </a:xfrm>
          </p:grpSpPr>
          <p:grpSp>
            <p:nvGrpSpPr>
              <p:cNvPr id="51" name="Google Shape;51;p5"/>
              <p:cNvGrpSpPr/>
              <p:nvPr/>
            </p:nvGrpSpPr>
            <p:grpSpPr>
              <a:xfrm>
                <a:off x="228487" y="1243799"/>
                <a:ext cx="266686" cy="252687"/>
                <a:chOff x="2506408" y="1114363"/>
                <a:chExt cx="314525" cy="298015"/>
              </a:xfrm>
            </p:grpSpPr>
            <p:sp>
              <p:nvSpPr>
                <p:cNvPr id="52" name="Google Shape;52;p5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4" name="Google Shape;54;p5"/>
              <p:cNvGrpSpPr/>
              <p:nvPr/>
            </p:nvGrpSpPr>
            <p:grpSpPr>
              <a:xfrm rot="4409839">
                <a:off x="9055944" y="4900539"/>
                <a:ext cx="381115" cy="361109"/>
                <a:chOff x="4660790" y="1401956"/>
                <a:chExt cx="314525" cy="298015"/>
              </a:xfrm>
            </p:grpSpPr>
            <p:sp>
              <p:nvSpPr>
                <p:cNvPr id="55" name="Google Shape;55;p5"/>
                <p:cNvSpPr/>
                <p:nvPr/>
              </p:nvSpPr>
              <p:spPr>
                <a:xfrm>
                  <a:off x="4660790" y="1401956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4755279" y="1488808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7" name="Google Shape;57;p5"/>
              <p:cNvGrpSpPr/>
              <p:nvPr/>
            </p:nvGrpSpPr>
            <p:grpSpPr>
              <a:xfrm rot="-3600062">
                <a:off x="6068438" y="161116"/>
                <a:ext cx="284151" cy="269235"/>
                <a:chOff x="2287270" y="1240877"/>
                <a:chExt cx="314525" cy="298015"/>
              </a:xfrm>
            </p:grpSpPr>
            <p:sp>
              <p:nvSpPr>
                <p:cNvPr id="58" name="Google Shape;58;p5"/>
                <p:cNvSpPr/>
                <p:nvPr/>
              </p:nvSpPr>
              <p:spPr>
                <a:xfrm>
                  <a:off x="2287270" y="1240877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9" name="Google Shape;59;p5"/>
                <p:cNvSpPr/>
                <p:nvPr/>
              </p:nvSpPr>
              <p:spPr>
                <a:xfrm>
                  <a:off x="2381759" y="1327729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0" name="Google Shape;60;p5"/>
              <p:cNvGrpSpPr/>
              <p:nvPr/>
            </p:nvGrpSpPr>
            <p:grpSpPr>
              <a:xfrm rot="5273636">
                <a:off x="1248910" y="4771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61" name="Google Shape;61;p5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3" name="Google Shape;63;p5"/>
            <p:cNvGrpSpPr/>
            <p:nvPr/>
          </p:nvGrpSpPr>
          <p:grpSpPr>
            <a:xfrm>
              <a:off x="-70713" y="159725"/>
              <a:ext cx="9674460" cy="4686086"/>
              <a:chOff x="-70713" y="159725"/>
              <a:chExt cx="9674460" cy="4686086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8479762" y="1684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 flipH="1">
                <a:off x="1664680" y="159725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1758200" y="2085350"/>
            <a:ext cx="2514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1758202" y="3771275"/>
            <a:ext cx="2514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758200" y="1532750"/>
            <a:ext cx="21018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4"/>
          </p:nvPr>
        </p:nvSpPr>
        <p:spPr>
          <a:xfrm>
            <a:off x="1758200" y="3293950"/>
            <a:ext cx="21018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9456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70730" y="12"/>
            <a:ext cx="9770026" cy="5229657"/>
            <a:chOff x="-70730" y="12"/>
            <a:chExt cx="9770026" cy="5229657"/>
          </a:xfrm>
        </p:grpSpPr>
        <p:sp>
          <p:nvSpPr>
            <p:cNvPr id="77" name="Google Shape;77;p6"/>
            <p:cNvSpPr/>
            <p:nvPr/>
          </p:nvSpPr>
          <p:spPr>
            <a:xfrm>
              <a:off x="-70713" y="453242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78" name="Google Shape;78;p6"/>
            <p:cNvGrpSpPr/>
            <p:nvPr/>
          </p:nvGrpSpPr>
          <p:grpSpPr>
            <a:xfrm>
              <a:off x="-70730" y="12"/>
              <a:ext cx="1363201" cy="1842607"/>
              <a:chOff x="1102545" y="624462"/>
              <a:chExt cx="1363201" cy="1842607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80" name="Google Shape;80;p6"/>
              <p:cNvGrpSpPr/>
              <p:nvPr/>
            </p:nvGrpSpPr>
            <p:grpSpPr>
              <a:xfrm rot="4500040">
                <a:off x="2082519" y="670935"/>
                <a:ext cx="352550" cy="334044"/>
                <a:chOff x="11015792" y="204441"/>
                <a:chExt cx="352560" cy="334054"/>
              </a:xfrm>
            </p:grpSpPr>
            <p:sp>
              <p:nvSpPr>
                <p:cNvPr id="81" name="Google Shape;81;p6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" name="Google Shape;82;p6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83" name="Google Shape;83;p6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84" name="Google Shape;84;p6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5" name="Google Shape;85;p6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86" name="Google Shape;86;p6"/>
            <p:cNvGrpSpPr/>
            <p:nvPr/>
          </p:nvGrpSpPr>
          <p:grpSpPr>
            <a:xfrm>
              <a:off x="7488724" y="273221"/>
              <a:ext cx="2210573" cy="742015"/>
              <a:chOff x="6708249" y="764496"/>
              <a:chExt cx="2210573" cy="742015"/>
            </a:xfrm>
          </p:grpSpPr>
          <p:sp>
            <p:nvSpPr>
              <p:cNvPr id="87" name="Google Shape;87;p6"/>
              <p:cNvSpPr/>
              <p:nvPr/>
            </p:nvSpPr>
            <p:spPr>
              <a:xfrm flipH="1">
                <a:off x="7794837" y="11931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88" name="Google Shape;88;p6"/>
              <p:cNvGrpSpPr/>
              <p:nvPr/>
            </p:nvGrpSpPr>
            <p:grpSpPr>
              <a:xfrm>
                <a:off x="6708249" y="764496"/>
                <a:ext cx="245033" cy="147524"/>
                <a:chOff x="4623682" y="1196214"/>
                <a:chExt cx="224472" cy="135145"/>
              </a:xfrm>
            </p:grpSpPr>
            <p:sp>
              <p:nvSpPr>
                <p:cNvPr id="89" name="Google Shape;89;p6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91" name="Google Shape;91;p6"/>
            <p:cNvGrpSpPr/>
            <p:nvPr/>
          </p:nvGrpSpPr>
          <p:grpSpPr>
            <a:xfrm flipH="1">
              <a:off x="8560338" y="3006987"/>
              <a:ext cx="715271" cy="2222682"/>
              <a:chOff x="1102545" y="244387"/>
              <a:chExt cx="715271" cy="2222682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93" name="Google Shape;93;p6"/>
              <p:cNvGrpSpPr/>
              <p:nvPr/>
            </p:nvGrpSpPr>
            <p:grpSpPr>
              <a:xfrm rot="4500040">
                <a:off x="1283894" y="290860"/>
                <a:ext cx="352550" cy="334044"/>
                <a:chOff x="10441959" y="877510"/>
                <a:chExt cx="352560" cy="334054"/>
              </a:xfrm>
            </p:grpSpPr>
            <p:sp>
              <p:nvSpPr>
                <p:cNvPr id="94" name="Google Shape;94;p6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96" name="Google Shape;96;p6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97" name="Google Shape;97;p6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39455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-85733" y="53337"/>
            <a:ext cx="8656031" cy="5003999"/>
            <a:chOff x="-85733" y="53337"/>
            <a:chExt cx="8656031" cy="5003999"/>
          </a:xfrm>
        </p:grpSpPr>
        <p:sp>
          <p:nvSpPr>
            <p:cNvPr id="101" name="Google Shape;101;p7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-4500040" flipH="1">
              <a:off x="6620503" y="99810"/>
              <a:ext cx="352550" cy="334044"/>
              <a:chOff x="11015792" y="204441"/>
              <a:chExt cx="352560" cy="334054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11" name="Google Shape;111;p7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713875" y="1079025"/>
            <a:ext cx="3323400" cy="75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720000" y="1834725"/>
            <a:ext cx="4976100" cy="26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95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70730" y="12"/>
            <a:ext cx="9770026" cy="5229657"/>
            <a:chOff x="-70730" y="12"/>
            <a:chExt cx="9770026" cy="5229657"/>
          </a:xfrm>
        </p:grpSpPr>
        <p:sp>
          <p:nvSpPr>
            <p:cNvPr id="77" name="Google Shape;77;p6"/>
            <p:cNvSpPr/>
            <p:nvPr/>
          </p:nvSpPr>
          <p:spPr>
            <a:xfrm>
              <a:off x="-70713" y="453242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" name="Google Shape;78;p6"/>
            <p:cNvGrpSpPr/>
            <p:nvPr/>
          </p:nvGrpSpPr>
          <p:grpSpPr>
            <a:xfrm>
              <a:off x="-70730" y="12"/>
              <a:ext cx="1363201" cy="1842607"/>
              <a:chOff x="1102545" y="624462"/>
              <a:chExt cx="1363201" cy="1842607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6"/>
              <p:cNvGrpSpPr/>
              <p:nvPr/>
            </p:nvGrpSpPr>
            <p:grpSpPr>
              <a:xfrm rot="4500040">
                <a:off x="2082519" y="670935"/>
                <a:ext cx="352550" cy="334044"/>
                <a:chOff x="11015792" y="204441"/>
                <a:chExt cx="352560" cy="334054"/>
              </a:xfrm>
            </p:grpSpPr>
            <p:sp>
              <p:nvSpPr>
                <p:cNvPr id="81" name="Google Shape;81;p6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6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" name="Google Shape;83;p6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84" name="Google Shape;84;p6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6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6" name="Google Shape;86;p6"/>
            <p:cNvGrpSpPr/>
            <p:nvPr/>
          </p:nvGrpSpPr>
          <p:grpSpPr>
            <a:xfrm>
              <a:off x="7488724" y="273221"/>
              <a:ext cx="2210573" cy="742015"/>
              <a:chOff x="6708249" y="764496"/>
              <a:chExt cx="2210573" cy="742015"/>
            </a:xfrm>
          </p:grpSpPr>
          <p:sp>
            <p:nvSpPr>
              <p:cNvPr id="87" name="Google Shape;87;p6"/>
              <p:cNvSpPr/>
              <p:nvPr/>
            </p:nvSpPr>
            <p:spPr>
              <a:xfrm flipH="1">
                <a:off x="7794837" y="11931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" name="Google Shape;88;p6"/>
              <p:cNvGrpSpPr/>
              <p:nvPr/>
            </p:nvGrpSpPr>
            <p:grpSpPr>
              <a:xfrm>
                <a:off x="6708249" y="764496"/>
                <a:ext cx="245033" cy="147524"/>
                <a:chOff x="4623682" y="1196214"/>
                <a:chExt cx="224472" cy="135145"/>
              </a:xfrm>
            </p:grpSpPr>
            <p:sp>
              <p:nvSpPr>
                <p:cNvPr id="89" name="Google Shape;89;p6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1" name="Google Shape;91;p6"/>
            <p:cNvGrpSpPr/>
            <p:nvPr/>
          </p:nvGrpSpPr>
          <p:grpSpPr>
            <a:xfrm flipH="1">
              <a:off x="8560338" y="3006987"/>
              <a:ext cx="715271" cy="2222682"/>
              <a:chOff x="1102545" y="244387"/>
              <a:chExt cx="715271" cy="2222682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1102545" y="12423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" name="Google Shape;93;p6"/>
              <p:cNvGrpSpPr/>
              <p:nvPr/>
            </p:nvGrpSpPr>
            <p:grpSpPr>
              <a:xfrm rot="4500040">
                <a:off x="1283894" y="290860"/>
                <a:ext cx="352550" cy="334044"/>
                <a:chOff x="10441959" y="877510"/>
                <a:chExt cx="352560" cy="334054"/>
              </a:xfrm>
            </p:grpSpPr>
            <p:sp>
              <p:nvSpPr>
                <p:cNvPr id="94" name="Google Shape;94;p6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6"/>
              <p:cNvGrpSpPr/>
              <p:nvPr/>
            </p:nvGrpSpPr>
            <p:grpSpPr>
              <a:xfrm>
                <a:off x="1184074" y="21871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97" name="Google Shape;97;p6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6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84150" y="1080600"/>
            <a:ext cx="6575700" cy="2982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>
            <a:off x="-219083" y="53337"/>
            <a:ext cx="9414810" cy="4988536"/>
            <a:chOff x="-219083" y="53337"/>
            <a:chExt cx="9414810" cy="4988536"/>
          </a:xfrm>
        </p:grpSpPr>
        <p:grpSp>
          <p:nvGrpSpPr>
            <p:cNvPr id="119" name="Google Shape;119;p8"/>
            <p:cNvGrpSpPr/>
            <p:nvPr/>
          </p:nvGrpSpPr>
          <p:grpSpPr>
            <a:xfrm>
              <a:off x="-219083" y="235037"/>
              <a:ext cx="9414810" cy="4806836"/>
              <a:chOff x="-85733" y="250499"/>
              <a:chExt cx="9414810" cy="4806836"/>
            </a:xfrm>
          </p:grpSpPr>
          <p:sp>
            <p:nvSpPr>
              <p:cNvPr id="120" name="Google Shape;120;p8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27" name="Google Shape;127;p8"/>
            <p:cNvGrpSpPr/>
            <p:nvPr/>
          </p:nvGrpSpPr>
          <p:grpSpPr>
            <a:xfrm>
              <a:off x="512402" y="53337"/>
              <a:ext cx="8057896" cy="4835382"/>
              <a:chOff x="512402" y="53337"/>
              <a:chExt cx="8057896" cy="4835382"/>
            </a:xfrm>
          </p:grpSpPr>
          <p:grpSp>
            <p:nvGrpSpPr>
              <p:cNvPr id="128" name="Google Shape;128;p8"/>
              <p:cNvGrpSpPr/>
              <p:nvPr/>
            </p:nvGrpSpPr>
            <p:grpSpPr>
              <a:xfrm rot="-4500040" flipH="1">
                <a:off x="6620503" y="99810"/>
                <a:ext cx="352550" cy="334044"/>
                <a:chOff x="11015792" y="204441"/>
                <a:chExt cx="352560" cy="334054"/>
              </a:xfrm>
            </p:grpSpPr>
            <p:sp>
              <p:nvSpPr>
                <p:cNvPr id="129" name="Google Shape;129;p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0" name="Google Shape;130;p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1" name="Google Shape;131;p8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32" name="Google Shape;132;p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4" name="Google Shape;134;p8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35" name="Google Shape;135;p8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741562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3970700" y="1297075"/>
            <a:ext cx="4459500" cy="93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ubTitle" idx="1"/>
          </p:nvPr>
        </p:nvSpPr>
        <p:spPr>
          <a:xfrm>
            <a:off x="3970625" y="2389925"/>
            <a:ext cx="44595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331020" y="535402"/>
            <a:ext cx="7193156" cy="3632592"/>
            <a:chOff x="331020" y="535402"/>
            <a:chExt cx="7193156" cy="3632592"/>
          </a:xfrm>
        </p:grpSpPr>
        <p:grpSp>
          <p:nvGrpSpPr>
            <p:cNvPr id="144" name="Google Shape;144;p9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>
              <a:off x="331020" y="129617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7223561" y="53540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9" name="Google Shape;149;p9"/>
          <p:cNvSpPr/>
          <p:nvPr/>
        </p:nvSpPr>
        <p:spPr>
          <a:xfrm>
            <a:off x="4472883" y="4367375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0" name="Google Shape;150;p9"/>
          <p:cNvSpPr/>
          <p:nvPr/>
        </p:nvSpPr>
        <p:spPr>
          <a:xfrm flipH="1">
            <a:off x="6910586" y="4526402"/>
            <a:ext cx="300615" cy="147521"/>
          </a:xfrm>
          <a:custGeom>
            <a:avLst/>
            <a:gdLst/>
            <a:ahLst/>
            <a:cxnLst/>
            <a:rect l="l" t="t" r="r" b="b"/>
            <a:pathLst>
              <a:path w="22658" h="11119" extrusionOk="0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 rot="7180044">
            <a:off x="5865568" y="4436581"/>
            <a:ext cx="245032" cy="147523"/>
            <a:chOff x="4623682" y="1196214"/>
            <a:chExt cx="224472" cy="135145"/>
          </a:xfrm>
        </p:grpSpPr>
        <p:sp>
          <p:nvSpPr>
            <p:cNvPr id="152" name="Google Shape;152;p9"/>
            <p:cNvSpPr/>
            <p:nvPr/>
          </p:nvSpPr>
          <p:spPr>
            <a:xfrm>
              <a:off x="4623682" y="1196214"/>
              <a:ext cx="224472" cy="135145"/>
            </a:xfrm>
            <a:custGeom>
              <a:avLst/>
              <a:gdLst/>
              <a:ahLst/>
              <a:cxnLst/>
              <a:rect l="l" t="t" r="r" b="b"/>
              <a:pathLst>
                <a:path w="11479" h="6911" extrusionOk="0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722179" y="1196214"/>
              <a:ext cx="125973" cy="121984"/>
            </a:xfrm>
            <a:custGeom>
              <a:avLst/>
              <a:gdLst/>
              <a:ahLst/>
              <a:cxnLst/>
              <a:rect l="l" t="t" r="r" b="b"/>
              <a:pathLst>
                <a:path w="6442" h="6238" extrusionOk="0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625734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5006825" y="3643650"/>
            <a:ext cx="3423300" cy="965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2182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1465050" y="1453925"/>
            <a:ext cx="6213900" cy="1621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2074450" y="3330175"/>
            <a:ext cx="49950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>
            <a:off x="331020" y="316821"/>
            <a:ext cx="8635607" cy="4585152"/>
            <a:chOff x="331020" y="316821"/>
            <a:chExt cx="8635607" cy="4585152"/>
          </a:xfrm>
        </p:grpSpPr>
        <p:grpSp>
          <p:nvGrpSpPr>
            <p:cNvPr id="160" name="Google Shape;160;p11"/>
            <p:cNvGrpSpPr/>
            <p:nvPr/>
          </p:nvGrpSpPr>
          <p:grpSpPr>
            <a:xfrm>
              <a:off x="331020" y="316821"/>
              <a:ext cx="8635607" cy="4585152"/>
              <a:chOff x="331020" y="316821"/>
              <a:chExt cx="8635607" cy="4585152"/>
            </a:xfrm>
          </p:grpSpPr>
          <p:grpSp>
            <p:nvGrpSpPr>
              <p:cNvPr id="161" name="Google Shape;161;p11"/>
              <p:cNvGrpSpPr/>
              <p:nvPr/>
            </p:nvGrpSpPr>
            <p:grpSpPr>
              <a:xfrm rot="4500040">
                <a:off x="949044" y="368385"/>
                <a:ext cx="352550" cy="334044"/>
                <a:chOff x="11015792" y="204441"/>
                <a:chExt cx="352560" cy="334054"/>
              </a:xfrm>
            </p:grpSpPr>
            <p:sp>
              <p:nvSpPr>
                <p:cNvPr id="162" name="Google Shape;162;p1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3" name="Google Shape;163;p1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64" name="Google Shape;164;p11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65" name="Google Shape;165;p11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6" name="Google Shape;166;p11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67" name="Google Shape;167;p11"/>
              <p:cNvGrpSpPr/>
              <p:nvPr/>
            </p:nvGrpSpPr>
            <p:grpSpPr>
              <a:xfrm>
                <a:off x="6445111" y="316821"/>
                <a:ext cx="245033" cy="147524"/>
                <a:chOff x="4623682" y="1196214"/>
                <a:chExt cx="224472" cy="135145"/>
              </a:xfrm>
            </p:grpSpPr>
            <p:sp>
              <p:nvSpPr>
                <p:cNvPr id="168" name="Google Shape;168;p1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69" name="Google Shape;169;p1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0" name="Google Shape;170;p11"/>
              <p:cNvGrpSpPr/>
              <p:nvPr/>
            </p:nvGrpSpPr>
            <p:grpSpPr>
              <a:xfrm rot="-6875031">
                <a:off x="6494030" y="4505181"/>
                <a:ext cx="352539" cy="334034"/>
                <a:chOff x="11015792" y="204441"/>
                <a:chExt cx="352560" cy="334054"/>
              </a:xfrm>
            </p:grpSpPr>
            <p:sp>
              <p:nvSpPr>
                <p:cNvPr id="171" name="Google Shape;171;p1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173" name="Google Shape;173;p11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571117" y="28377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8033186" y="387877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8482992" y="318891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8308217" y="1239125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79" name="Google Shape;179;p11"/>
            <p:cNvSpPr/>
            <p:nvPr/>
          </p:nvSpPr>
          <p:spPr>
            <a:xfrm>
              <a:off x="1544412" y="429489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8990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5677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>
            <a:spLocks noGrp="1"/>
          </p:cNvSpPr>
          <p:nvPr>
            <p:ph type="title" hasCustomPrompt="1"/>
          </p:nvPr>
        </p:nvSpPr>
        <p:spPr>
          <a:xfrm>
            <a:off x="940288" y="1724425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"/>
          </p:nvPr>
        </p:nvSpPr>
        <p:spPr>
          <a:xfrm>
            <a:off x="1800688" y="2134688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 hasCustomPrompt="1"/>
          </p:nvPr>
        </p:nvSpPr>
        <p:spPr>
          <a:xfrm>
            <a:off x="940288" y="3064950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3"/>
          </p:nvPr>
        </p:nvSpPr>
        <p:spPr>
          <a:xfrm>
            <a:off x="1800688" y="3475213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4" hasCustomPrompt="1"/>
          </p:nvPr>
        </p:nvSpPr>
        <p:spPr>
          <a:xfrm>
            <a:off x="5103413" y="1724425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5"/>
          </p:nvPr>
        </p:nvSpPr>
        <p:spPr>
          <a:xfrm>
            <a:off x="5963813" y="2134688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6" hasCustomPrompt="1"/>
          </p:nvPr>
        </p:nvSpPr>
        <p:spPr>
          <a:xfrm>
            <a:off x="5103413" y="3064950"/>
            <a:ext cx="7764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7"/>
          </p:nvPr>
        </p:nvSpPr>
        <p:spPr>
          <a:xfrm>
            <a:off x="5963813" y="3475213"/>
            <a:ext cx="24663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8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9"/>
          </p:nvPr>
        </p:nvSpPr>
        <p:spPr>
          <a:xfrm>
            <a:off x="1802350" y="3112200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13"/>
          </p:nvPr>
        </p:nvSpPr>
        <p:spPr>
          <a:xfrm>
            <a:off x="6002800" y="3112200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4"/>
          </p:nvPr>
        </p:nvSpPr>
        <p:spPr>
          <a:xfrm>
            <a:off x="6002800" y="1771675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5"/>
          </p:nvPr>
        </p:nvSpPr>
        <p:spPr>
          <a:xfrm>
            <a:off x="1802350" y="1771675"/>
            <a:ext cx="24663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5" name="Google Shape;195;p13"/>
          <p:cNvGrpSpPr/>
          <p:nvPr/>
        </p:nvGrpSpPr>
        <p:grpSpPr>
          <a:xfrm>
            <a:off x="7488724" y="273221"/>
            <a:ext cx="245033" cy="147524"/>
            <a:chOff x="4623682" y="1196214"/>
            <a:chExt cx="224472" cy="135145"/>
          </a:xfrm>
        </p:grpSpPr>
        <p:sp>
          <p:nvSpPr>
            <p:cNvPr id="196" name="Google Shape;196;p13"/>
            <p:cNvSpPr/>
            <p:nvPr/>
          </p:nvSpPr>
          <p:spPr>
            <a:xfrm>
              <a:off x="4623682" y="1196214"/>
              <a:ext cx="224472" cy="135145"/>
            </a:xfrm>
            <a:custGeom>
              <a:avLst/>
              <a:gdLst/>
              <a:ahLst/>
              <a:cxnLst/>
              <a:rect l="l" t="t" r="r" b="b"/>
              <a:pathLst>
                <a:path w="11479" h="6911" extrusionOk="0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4722179" y="1196214"/>
              <a:ext cx="125973" cy="121984"/>
            </a:xfrm>
            <a:custGeom>
              <a:avLst/>
              <a:gdLst/>
              <a:ahLst/>
              <a:cxnLst/>
              <a:rect l="l" t="t" r="r" b="b"/>
              <a:pathLst>
                <a:path w="6442" h="6238" extrusionOk="0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98" name="Google Shape;198;p13"/>
          <p:cNvGrpSpPr/>
          <p:nvPr/>
        </p:nvGrpSpPr>
        <p:grpSpPr>
          <a:xfrm flipH="1">
            <a:off x="-321880" y="-163088"/>
            <a:ext cx="10266835" cy="5392757"/>
            <a:chOff x="-947283" y="-163088"/>
            <a:chExt cx="10266835" cy="5392757"/>
          </a:xfrm>
        </p:grpSpPr>
        <p:grpSp>
          <p:nvGrpSpPr>
            <p:cNvPr id="199" name="Google Shape;199;p13"/>
            <p:cNvGrpSpPr/>
            <p:nvPr/>
          </p:nvGrpSpPr>
          <p:grpSpPr>
            <a:xfrm>
              <a:off x="-947283" y="-163088"/>
              <a:ext cx="10266835" cy="5392757"/>
              <a:chOff x="-947283" y="-163088"/>
              <a:chExt cx="10266835" cy="5392757"/>
            </a:xfrm>
          </p:grpSpPr>
          <p:grpSp>
            <p:nvGrpSpPr>
              <p:cNvPr id="200" name="Google Shape;200;p13"/>
              <p:cNvGrpSpPr/>
              <p:nvPr/>
            </p:nvGrpSpPr>
            <p:grpSpPr>
              <a:xfrm>
                <a:off x="-321880" y="-158426"/>
                <a:ext cx="3605676" cy="2123270"/>
                <a:chOff x="588545" y="343799"/>
                <a:chExt cx="3605676" cy="2123270"/>
              </a:xfrm>
            </p:grpSpPr>
            <p:sp>
              <p:nvSpPr>
                <p:cNvPr id="201" name="Google Shape;201;p13"/>
                <p:cNvSpPr/>
                <p:nvPr/>
              </p:nvSpPr>
              <p:spPr>
                <a:xfrm>
                  <a:off x="588545" y="714825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02" name="Google Shape;202;p13"/>
                <p:cNvGrpSpPr/>
                <p:nvPr/>
              </p:nvGrpSpPr>
              <p:grpSpPr>
                <a:xfrm rot="4500040">
                  <a:off x="3810994" y="390273"/>
                  <a:ext cx="352550" cy="334044"/>
                  <a:chOff x="11192040" y="-1537833"/>
                  <a:chExt cx="352560" cy="334054"/>
                </a:xfrm>
              </p:grpSpPr>
              <p:sp>
                <p:nvSpPr>
                  <p:cNvPr id="203" name="Google Shape;203;p13"/>
                  <p:cNvSpPr/>
                  <p:nvPr/>
                </p:nvSpPr>
                <p:spPr>
                  <a:xfrm>
                    <a:off x="11192040" y="-1537833"/>
                    <a:ext cx="352555" cy="334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7" h="15650" extrusionOk="0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4" name="Google Shape;204;p13"/>
                  <p:cNvSpPr/>
                  <p:nvPr/>
                </p:nvSpPr>
                <p:spPr>
                  <a:xfrm>
                    <a:off x="11297958" y="-1440474"/>
                    <a:ext cx="246641" cy="236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11089" extrusionOk="0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05" name="Google Shape;205;p1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06" name="Google Shape;206;p1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4" h="13116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7" name="Google Shape;207;p1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0" h="8994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08" name="Google Shape;208;p13"/>
              <p:cNvGrpSpPr/>
              <p:nvPr/>
            </p:nvGrpSpPr>
            <p:grpSpPr>
              <a:xfrm flipH="1">
                <a:off x="8560338" y="3006987"/>
                <a:ext cx="715271" cy="2222682"/>
                <a:chOff x="1102545" y="244387"/>
                <a:chExt cx="715271" cy="2222682"/>
              </a:xfrm>
            </p:grpSpPr>
            <p:sp>
              <p:nvSpPr>
                <p:cNvPr id="209" name="Google Shape;209;p13"/>
                <p:cNvSpPr/>
                <p:nvPr/>
              </p:nvSpPr>
              <p:spPr>
                <a:xfrm>
                  <a:off x="1102545" y="1242350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grpSp>
              <p:nvGrpSpPr>
                <p:cNvPr id="210" name="Google Shape;210;p13"/>
                <p:cNvGrpSpPr/>
                <p:nvPr/>
              </p:nvGrpSpPr>
              <p:grpSpPr>
                <a:xfrm rot="4500040">
                  <a:off x="1283894" y="290860"/>
                  <a:ext cx="352550" cy="334044"/>
                  <a:chOff x="10441959" y="877510"/>
                  <a:chExt cx="352560" cy="334054"/>
                </a:xfrm>
              </p:grpSpPr>
              <p:sp>
                <p:nvSpPr>
                  <p:cNvPr id="211" name="Google Shape;211;p13"/>
                  <p:cNvSpPr/>
                  <p:nvPr/>
                </p:nvSpPr>
                <p:spPr>
                  <a:xfrm>
                    <a:off x="10441959" y="877510"/>
                    <a:ext cx="352555" cy="3340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517" h="15650" extrusionOk="0">
                        <a:moveTo>
                          <a:pt x="5138" y="0"/>
                        </a:moveTo>
                        <a:cubicBezTo>
                          <a:pt x="3935" y="0"/>
                          <a:pt x="2757" y="426"/>
                          <a:pt x="1855" y="1354"/>
                        </a:cubicBezTo>
                        <a:cubicBezTo>
                          <a:pt x="25" y="3158"/>
                          <a:pt x="0" y="6091"/>
                          <a:pt x="1805" y="7895"/>
                        </a:cubicBezTo>
                        <a:lnTo>
                          <a:pt x="8120" y="14261"/>
                        </a:lnTo>
                        <a:cubicBezTo>
                          <a:pt x="9032" y="15185"/>
                          <a:pt x="10231" y="15649"/>
                          <a:pt x="11431" y="15649"/>
                        </a:cubicBezTo>
                        <a:cubicBezTo>
                          <a:pt x="12606" y="15649"/>
                          <a:pt x="13782" y="15204"/>
                          <a:pt x="14687" y="14311"/>
                        </a:cubicBezTo>
                        <a:cubicBezTo>
                          <a:pt x="16491" y="12507"/>
                          <a:pt x="16517" y="9574"/>
                          <a:pt x="14712" y="7745"/>
                        </a:cubicBezTo>
                        <a:lnTo>
                          <a:pt x="8396" y="1379"/>
                        </a:lnTo>
                        <a:cubicBezTo>
                          <a:pt x="7494" y="476"/>
                          <a:pt x="6316" y="0"/>
                          <a:pt x="513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2" name="Google Shape;212;p13"/>
                  <p:cNvSpPr/>
                  <p:nvPr/>
                </p:nvSpPr>
                <p:spPr>
                  <a:xfrm>
                    <a:off x="10547877" y="974869"/>
                    <a:ext cx="246641" cy="236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11089" extrusionOk="0">
                        <a:moveTo>
                          <a:pt x="6592" y="1"/>
                        </a:moveTo>
                        <a:lnTo>
                          <a:pt x="1" y="6517"/>
                        </a:lnTo>
                        <a:lnTo>
                          <a:pt x="3158" y="9700"/>
                        </a:lnTo>
                        <a:cubicBezTo>
                          <a:pt x="4070" y="10624"/>
                          <a:pt x="5269" y="11088"/>
                          <a:pt x="6469" y="11088"/>
                        </a:cubicBezTo>
                        <a:cubicBezTo>
                          <a:pt x="7644" y="11088"/>
                          <a:pt x="8820" y="10643"/>
                          <a:pt x="9725" y="9750"/>
                        </a:cubicBezTo>
                        <a:cubicBezTo>
                          <a:pt x="11529" y="7946"/>
                          <a:pt x="11555" y="5013"/>
                          <a:pt x="9750" y="3184"/>
                        </a:cubicBezTo>
                        <a:lnTo>
                          <a:pt x="659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  <p:grpSp>
              <p:nvGrpSpPr>
                <p:cNvPr id="213" name="Google Shape;213;p13"/>
                <p:cNvGrpSpPr/>
                <p:nvPr/>
              </p:nvGrpSpPr>
              <p:grpSpPr>
                <a:xfrm>
                  <a:off x="1184074" y="2187108"/>
                  <a:ext cx="280345" cy="279961"/>
                  <a:chOff x="12420324" y="2067658"/>
                  <a:chExt cx="280345" cy="279961"/>
                </a:xfrm>
              </p:grpSpPr>
              <p:sp>
                <p:nvSpPr>
                  <p:cNvPr id="214" name="Google Shape;214;p13"/>
                  <p:cNvSpPr/>
                  <p:nvPr/>
                </p:nvSpPr>
                <p:spPr>
                  <a:xfrm>
                    <a:off x="12420324" y="2067658"/>
                    <a:ext cx="280345" cy="279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34" h="13116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6041" y="11775"/>
                        </a:lnTo>
                        <a:cubicBezTo>
                          <a:pt x="6692" y="12577"/>
                          <a:pt x="7645" y="13028"/>
                          <a:pt x="8597" y="13103"/>
                        </a:cubicBezTo>
                        <a:cubicBezTo>
                          <a:pt x="8698" y="13111"/>
                          <a:pt x="8800" y="13115"/>
                          <a:pt x="8902" y="13115"/>
                        </a:cubicBezTo>
                        <a:cubicBezTo>
                          <a:pt x="9761" y="13115"/>
                          <a:pt x="10637" y="12831"/>
                          <a:pt x="11354" y="12226"/>
                        </a:cubicBezTo>
                        <a:cubicBezTo>
                          <a:pt x="12933" y="10873"/>
                          <a:pt x="13134" y="8517"/>
                          <a:pt x="11805" y="6913"/>
                        </a:cubicBez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15" name="Google Shape;215;p13"/>
                  <p:cNvSpPr/>
                  <p:nvPr/>
                </p:nvSpPr>
                <p:spPr>
                  <a:xfrm>
                    <a:off x="12420324" y="2067658"/>
                    <a:ext cx="201710" cy="191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0" h="8994" extrusionOk="0">
                        <a:moveTo>
                          <a:pt x="4222" y="1"/>
                        </a:moveTo>
                        <a:cubicBezTo>
                          <a:pt x="3362" y="1"/>
                          <a:pt x="2494" y="295"/>
                          <a:pt x="1780" y="898"/>
                        </a:cubicBezTo>
                        <a:cubicBezTo>
                          <a:pt x="201" y="2251"/>
                          <a:pt x="1" y="4607"/>
                          <a:pt x="1329" y="6211"/>
                        </a:cubicBezTo>
                        <a:lnTo>
                          <a:pt x="3685" y="8993"/>
                        </a:lnTo>
                        <a:lnTo>
                          <a:pt x="9449" y="4131"/>
                        </a:lnTo>
                        <a:lnTo>
                          <a:pt x="7093" y="1349"/>
                        </a:lnTo>
                        <a:cubicBezTo>
                          <a:pt x="6356" y="459"/>
                          <a:pt x="5295" y="1"/>
                          <a:pt x="42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grpSp>
            <p:nvGrpSpPr>
              <p:cNvPr id="216" name="Google Shape;216;p13"/>
              <p:cNvGrpSpPr/>
              <p:nvPr/>
            </p:nvGrpSpPr>
            <p:grpSpPr>
              <a:xfrm flipH="1">
                <a:off x="-947283" y="-163088"/>
                <a:ext cx="10266835" cy="5138261"/>
                <a:chOff x="-85733" y="-80926"/>
                <a:chExt cx="10266835" cy="5138261"/>
              </a:xfrm>
            </p:grpSpPr>
            <p:sp>
              <p:nvSpPr>
                <p:cNvPr id="217" name="Google Shape;217;p13"/>
                <p:cNvSpPr/>
                <p:nvPr/>
              </p:nvSpPr>
              <p:spPr>
                <a:xfrm flipH="1">
                  <a:off x="2104980" y="-80926"/>
                  <a:ext cx="1564996" cy="436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>
                  <a:off x="8840429" y="2624724"/>
                  <a:ext cx="1340673" cy="37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 flipH="1">
                  <a:off x="5743461" y="4909814"/>
                  <a:ext cx="300615" cy="14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 flipH="1">
                  <a:off x="-85733" y="490487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 flipH="1">
                  <a:off x="2480111" y="4909814"/>
                  <a:ext cx="300615" cy="147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22" name="Google Shape;222;p13"/>
            <p:cNvSpPr/>
            <p:nvPr/>
          </p:nvSpPr>
          <p:spPr>
            <a:xfrm>
              <a:off x="-70713" y="453242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51720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>
            <a:spLocks noGrp="1"/>
          </p:cNvSpPr>
          <p:nvPr>
            <p:ph type="subTitle" idx="1"/>
          </p:nvPr>
        </p:nvSpPr>
        <p:spPr>
          <a:xfrm>
            <a:off x="2218850" y="1376925"/>
            <a:ext cx="4706400" cy="1604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4"/>
          <p:cNvSpPr txBox="1">
            <a:spLocks noGrp="1"/>
          </p:cNvSpPr>
          <p:nvPr>
            <p:ph type="title"/>
          </p:nvPr>
        </p:nvSpPr>
        <p:spPr>
          <a:xfrm>
            <a:off x="2676525" y="3166875"/>
            <a:ext cx="37911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6" name="Google Shape;226;p14"/>
          <p:cNvGrpSpPr/>
          <p:nvPr/>
        </p:nvGrpSpPr>
        <p:grpSpPr>
          <a:xfrm>
            <a:off x="267377" y="53337"/>
            <a:ext cx="8302921" cy="4835382"/>
            <a:chOff x="267377" y="53337"/>
            <a:chExt cx="8302921" cy="4835382"/>
          </a:xfrm>
        </p:grpSpPr>
        <p:grpSp>
          <p:nvGrpSpPr>
            <p:cNvPr id="227" name="Google Shape;227;p14"/>
            <p:cNvGrpSpPr/>
            <p:nvPr/>
          </p:nvGrpSpPr>
          <p:grpSpPr>
            <a:xfrm rot="-4500040" flipH="1">
              <a:off x="6620503" y="99810"/>
              <a:ext cx="352550" cy="334044"/>
              <a:chOff x="11015792" y="204441"/>
              <a:chExt cx="352560" cy="334054"/>
            </a:xfrm>
          </p:grpSpPr>
          <p:sp>
            <p:nvSpPr>
              <p:cNvPr id="228" name="Google Shape;228;p1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0" name="Google Shape;230;p14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231" name="Google Shape;231;p14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3" name="Google Shape;233;p14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234" name="Google Shape;234;p14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36" name="Google Shape;236;p14"/>
            <p:cNvGrpSpPr/>
            <p:nvPr/>
          </p:nvGrpSpPr>
          <p:grpSpPr>
            <a:xfrm rot="6875031" flipH="1">
              <a:off x="893052" y="4469681"/>
              <a:ext cx="352539" cy="334034"/>
              <a:chOff x="11015792" y="204441"/>
              <a:chExt cx="352560" cy="334054"/>
            </a:xfrm>
          </p:grpSpPr>
          <p:sp>
            <p:nvSpPr>
              <p:cNvPr id="237" name="Google Shape;237;p14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00439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>
            <a:spLocks noGrp="1"/>
          </p:cNvSpPr>
          <p:nvPr>
            <p:ph type="title" hasCustomPrompt="1"/>
          </p:nvPr>
        </p:nvSpPr>
        <p:spPr>
          <a:xfrm>
            <a:off x="5514975" y="767600"/>
            <a:ext cx="1109100" cy="789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ctrTitle" idx="2"/>
          </p:nvPr>
        </p:nvSpPr>
        <p:spPr>
          <a:xfrm>
            <a:off x="3708725" y="1714500"/>
            <a:ext cx="4721400" cy="179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subTitle" idx="1"/>
          </p:nvPr>
        </p:nvSpPr>
        <p:spPr>
          <a:xfrm>
            <a:off x="3835625" y="3669700"/>
            <a:ext cx="44676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3" name="Google Shape;243;p15"/>
          <p:cNvGrpSpPr/>
          <p:nvPr/>
        </p:nvGrpSpPr>
        <p:grpSpPr>
          <a:xfrm>
            <a:off x="-100908" y="362812"/>
            <a:ext cx="8970920" cy="4538726"/>
            <a:chOff x="-100908" y="362812"/>
            <a:chExt cx="8970920" cy="4538726"/>
          </a:xfrm>
        </p:grpSpPr>
        <p:grpSp>
          <p:nvGrpSpPr>
            <p:cNvPr id="244" name="Google Shape;244;p15"/>
            <p:cNvGrpSpPr/>
            <p:nvPr/>
          </p:nvGrpSpPr>
          <p:grpSpPr>
            <a:xfrm rot="-3336358" flipH="1">
              <a:off x="8518545" y="4649921"/>
              <a:ext cx="210742" cy="210453"/>
              <a:chOff x="12816434" y="-1386834"/>
              <a:chExt cx="210735" cy="210446"/>
            </a:xfrm>
          </p:grpSpPr>
          <p:sp>
            <p:nvSpPr>
              <p:cNvPr id="245" name="Google Shape;245;p1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46" name="Google Shape;246;p1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47" name="Google Shape;247;p15"/>
            <p:cNvSpPr/>
            <p:nvPr/>
          </p:nvSpPr>
          <p:spPr>
            <a:xfrm flipH="1">
              <a:off x="-100908" y="436111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 flipH="1">
              <a:off x="6679836" y="45195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flipH="1">
              <a:off x="7554436" y="3794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 flipH="1">
              <a:off x="-100889" y="26306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316179" y="362812"/>
              <a:ext cx="1340673" cy="37376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52" name="Google Shape;252;p15"/>
            <p:cNvGrpSpPr/>
            <p:nvPr/>
          </p:nvGrpSpPr>
          <p:grpSpPr>
            <a:xfrm flipH="1">
              <a:off x="8659278" y="1097841"/>
              <a:ext cx="210735" cy="210446"/>
              <a:chOff x="12816434" y="-1386834"/>
              <a:chExt cx="210735" cy="210446"/>
            </a:xfrm>
          </p:grpSpPr>
          <p:sp>
            <p:nvSpPr>
              <p:cNvPr id="253" name="Google Shape;253;p15"/>
              <p:cNvSpPr/>
              <p:nvPr/>
            </p:nvSpPr>
            <p:spPr>
              <a:xfrm>
                <a:off x="12816434" y="-1386834"/>
                <a:ext cx="210735" cy="210446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Google Shape;254;p15"/>
              <p:cNvSpPr/>
              <p:nvPr/>
            </p:nvSpPr>
            <p:spPr>
              <a:xfrm>
                <a:off x="12816434" y="-1386834"/>
                <a:ext cx="151625" cy="144309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05585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 flipH="1">
            <a:off x="5106825" y="1366463"/>
            <a:ext cx="33234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body" idx="1"/>
          </p:nvPr>
        </p:nvSpPr>
        <p:spPr>
          <a:xfrm flipH="1">
            <a:off x="4329225" y="2483425"/>
            <a:ext cx="4095300" cy="12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58" name="Google Shape;258;p16"/>
          <p:cNvGrpSpPr/>
          <p:nvPr/>
        </p:nvGrpSpPr>
        <p:grpSpPr>
          <a:xfrm>
            <a:off x="286404" y="202027"/>
            <a:ext cx="5109843" cy="4819771"/>
            <a:chOff x="286404" y="202027"/>
            <a:chExt cx="5109843" cy="4819771"/>
          </a:xfrm>
        </p:grpSpPr>
        <p:grpSp>
          <p:nvGrpSpPr>
            <p:cNvPr id="259" name="Google Shape;259;p16"/>
            <p:cNvGrpSpPr/>
            <p:nvPr/>
          </p:nvGrpSpPr>
          <p:grpSpPr>
            <a:xfrm rot="-7180044" flipH="1">
              <a:off x="288622" y="2497918"/>
              <a:ext cx="245032" cy="147523"/>
              <a:chOff x="4623682" y="1196214"/>
              <a:chExt cx="224472" cy="135145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62" name="Google Shape;262;p16"/>
            <p:cNvSpPr/>
            <p:nvPr/>
          </p:nvSpPr>
          <p:spPr>
            <a:xfrm>
              <a:off x="4272262" y="45247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 flipH="1">
              <a:off x="3258943" y="46480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007295" y="46087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88295" y="2020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8877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2181600" y="1635625"/>
            <a:ext cx="4780800" cy="468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ubTitle" idx="1"/>
          </p:nvPr>
        </p:nvSpPr>
        <p:spPr>
          <a:xfrm>
            <a:off x="2181600" y="2302150"/>
            <a:ext cx="4780800" cy="12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69" name="Google Shape;269;p17"/>
          <p:cNvGrpSpPr/>
          <p:nvPr/>
        </p:nvGrpSpPr>
        <p:grpSpPr>
          <a:xfrm>
            <a:off x="331020" y="316821"/>
            <a:ext cx="8635607" cy="4585152"/>
            <a:chOff x="331020" y="316821"/>
            <a:chExt cx="8635607" cy="4585152"/>
          </a:xfrm>
        </p:grpSpPr>
        <p:grpSp>
          <p:nvGrpSpPr>
            <p:cNvPr id="270" name="Google Shape;270;p17"/>
            <p:cNvGrpSpPr/>
            <p:nvPr/>
          </p:nvGrpSpPr>
          <p:grpSpPr>
            <a:xfrm rot="4500040">
              <a:off x="949044" y="368385"/>
              <a:ext cx="352550" cy="334044"/>
              <a:chOff x="11015792" y="204441"/>
              <a:chExt cx="352560" cy="334054"/>
            </a:xfrm>
          </p:grpSpPr>
          <p:sp>
            <p:nvSpPr>
              <p:cNvPr id="271" name="Google Shape;271;p1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3" name="Google Shape;273;p17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274" name="Google Shape;274;p1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 rot="7180044">
              <a:off x="8060968" y="2249381"/>
              <a:ext cx="245032" cy="147523"/>
              <a:chOff x="4623682" y="1196214"/>
              <a:chExt cx="224472" cy="135145"/>
            </a:xfrm>
          </p:grpSpPr>
          <p:sp>
            <p:nvSpPr>
              <p:cNvPr id="277" name="Google Shape;277;p1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79" name="Google Shape;279;p17"/>
            <p:cNvGrpSpPr/>
            <p:nvPr/>
          </p:nvGrpSpPr>
          <p:grpSpPr>
            <a:xfrm>
              <a:off x="6445111" y="316821"/>
              <a:ext cx="245033" cy="147524"/>
              <a:chOff x="4623682" y="1196214"/>
              <a:chExt cx="224472" cy="135145"/>
            </a:xfrm>
          </p:grpSpPr>
          <p:sp>
            <p:nvSpPr>
              <p:cNvPr id="280" name="Google Shape;280;p17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82" name="Google Shape;282;p17"/>
            <p:cNvGrpSpPr/>
            <p:nvPr/>
          </p:nvGrpSpPr>
          <p:grpSpPr>
            <a:xfrm rot="-6875031">
              <a:off x="6494030" y="4505181"/>
              <a:ext cx="352539" cy="334034"/>
              <a:chOff x="11015792" y="204441"/>
              <a:chExt cx="352560" cy="334054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85" name="Google Shape;285;p17"/>
            <p:cNvSpPr/>
            <p:nvPr/>
          </p:nvSpPr>
          <p:spPr>
            <a:xfrm>
              <a:off x="331020" y="129617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 flipH="1">
              <a:off x="571117" y="28377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4662033" y="4421862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 flipH="1">
              <a:off x="8033186" y="38787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8482992" y="318891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flipH="1">
              <a:off x="8308217" y="1239125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22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-85733" y="53337"/>
            <a:ext cx="8656031" cy="5003999"/>
            <a:chOff x="-85733" y="53337"/>
            <a:chExt cx="8656031" cy="5003999"/>
          </a:xfrm>
        </p:grpSpPr>
        <p:sp>
          <p:nvSpPr>
            <p:cNvPr id="101" name="Google Shape;101;p7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7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-4500040" flipH="1">
              <a:off x="6620503" y="99810"/>
              <a:ext cx="352550" cy="334044"/>
              <a:chOff x="11015792" y="204441"/>
              <a:chExt cx="352560" cy="334054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>
              <a:off x="8289953" y="4608758"/>
              <a:ext cx="280345" cy="279961"/>
              <a:chOff x="13116149" y="2124083"/>
              <a:chExt cx="280345" cy="27996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7"/>
            <p:cNvGrpSpPr/>
            <p:nvPr/>
          </p:nvGrpSpPr>
          <p:grpSpPr>
            <a:xfrm flipH="1">
              <a:off x="267377" y="1123546"/>
              <a:ext cx="245033" cy="147524"/>
              <a:chOff x="4848146" y="1015883"/>
              <a:chExt cx="224472" cy="135145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4848146" y="1015883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4946643" y="1015883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713875" y="1079025"/>
            <a:ext cx="3323400" cy="75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body" idx="1"/>
          </p:nvPr>
        </p:nvSpPr>
        <p:spPr>
          <a:xfrm>
            <a:off x="720000" y="1834725"/>
            <a:ext cx="4976100" cy="26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>
            <a:spLocks noGrp="1"/>
          </p:cNvSpPr>
          <p:nvPr>
            <p:ph type="subTitle" idx="1"/>
          </p:nvPr>
        </p:nvSpPr>
        <p:spPr>
          <a:xfrm>
            <a:off x="5493975" y="2547100"/>
            <a:ext cx="29358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title"/>
          </p:nvPr>
        </p:nvSpPr>
        <p:spPr>
          <a:xfrm>
            <a:off x="5493975" y="1386825"/>
            <a:ext cx="29358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18"/>
          <p:cNvGrpSpPr/>
          <p:nvPr/>
        </p:nvGrpSpPr>
        <p:grpSpPr>
          <a:xfrm>
            <a:off x="159092" y="231861"/>
            <a:ext cx="9010810" cy="4653842"/>
            <a:chOff x="159092" y="231861"/>
            <a:chExt cx="9010810" cy="4653842"/>
          </a:xfrm>
        </p:grpSpPr>
        <p:grpSp>
          <p:nvGrpSpPr>
            <p:cNvPr id="295" name="Google Shape;295;p18"/>
            <p:cNvGrpSpPr/>
            <p:nvPr/>
          </p:nvGrpSpPr>
          <p:grpSpPr>
            <a:xfrm>
              <a:off x="159092" y="231861"/>
              <a:ext cx="9010810" cy="4653842"/>
              <a:chOff x="159092" y="231861"/>
              <a:chExt cx="9010810" cy="4653842"/>
            </a:xfrm>
          </p:grpSpPr>
          <p:grpSp>
            <p:nvGrpSpPr>
              <p:cNvPr id="296" name="Google Shape;296;p18"/>
              <p:cNvGrpSpPr/>
              <p:nvPr/>
            </p:nvGrpSpPr>
            <p:grpSpPr>
              <a:xfrm rot="4500040">
                <a:off x="7924994" y="4505185"/>
                <a:ext cx="352550" cy="334044"/>
                <a:chOff x="11015792" y="204441"/>
                <a:chExt cx="352560" cy="334054"/>
              </a:xfrm>
            </p:grpSpPr>
            <p:sp>
              <p:nvSpPr>
                <p:cNvPr id="297" name="Google Shape;297;p1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98" name="Google Shape;298;p1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299" name="Google Shape;299;p18"/>
              <p:cNvGrpSpPr/>
              <p:nvPr/>
            </p:nvGrpSpPr>
            <p:grpSpPr>
              <a:xfrm>
                <a:off x="8686274" y="22671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00" name="Google Shape;300;p1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1" name="Google Shape;301;p1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2" name="Google Shape;302;p18"/>
              <p:cNvGrpSpPr/>
              <p:nvPr/>
            </p:nvGrpSpPr>
            <p:grpSpPr>
              <a:xfrm>
                <a:off x="2832986" y="4534971"/>
                <a:ext cx="245033" cy="147524"/>
                <a:chOff x="4623682" y="1196214"/>
                <a:chExt cx="224472" cy="135145"/>
              </a:xfrm>
            </p:grpSpPr>
            <p:sp>
              <p:nvSpPr>
                <p:cNvPr id="303" name="Google Shape;303;p18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4" name="Google Shape;304;p18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05" name="Google Shape;305;p18"/>
              <p:cNvGrpSpPr/>
              <p:nvPr/>
            </p:nvGrpSpPr>
            <p:grpSpPr>
              <a:xfrm rot="-6875031">
                <a:off x="4700605" y="294618"/>
                <a:ext cx="352539" cy="334034"/>
                <a:chOff x="11015792" y="204441"/>
                <a:chExt cx="352560" cy="334054"/>
              </a:xfrm>
            </p:grpSpPr>
            <p:sp>
              <p:nvSpPr>
                <p:cNvPr id="306" name="Google Shape;306;p1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07" name="Google Shape;307;p1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08" name="Google Shape;308;p18"/>
              <p:cNvSpPr/>
              <p:nvPr/>
            </p:nvSpPr>
            <p:spPr>
              <a:xfrm>
                <a:off x="1484720" y="448531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 flipH="1">
                <a:off x="159092" y="177741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 flipH="1">
                <a:off x="850161" y="442802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244292" y="2318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 flipH="1">
                <a:off x="8686267" y="69140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14" name="Google Shape;314;p18"/>
            <p:cNvSpPr/>
            <p:nvPr/>
          </p:nvSpPr>
          <p:spPr>
            <a:xfrm flipH="1">
              <a:off x="8612886" y="3944627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79070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9"/>
          <p:cNvGrpSpPr/>
          <p:nvPr/>
        </p:nvGrpSpPr>
        <p:grpSpPr>
          <a:xfrm>
            <a:off x="130995" y="330748"/>
            <a:ext cx="7440806" cy="4388249"/>
            <a:chOff x="130995" y="330748"/>
            <a:chExt cx="7440806" cy="4388249"/>
          </a:xfrm>
        </p:grpSpPr>
        <p:sp>
          <p:nvSpPr>
            <p:cNvPr id="317" name="Google Shape;317;p19"/>
            <p:cNvSpPr/>
            <p:nvPr/>
          </p:nvSpPr>
          <p:spPr>
            <a:xfrm>
              <a:off x="130995" y="15678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 flipH="1">
              <a:off x="2735174" y="33074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4214370" y="43452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 flipH="1">
              <a:off x="7271186" y="33075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21" name="Google Shape;321;p19"/>
          <p:cNvSpPr txBox="1">
            <a:spLocks noGrp="1"/>
          </p:cNvSpPr>
          <p:nvPr>
            <p:ph type="subTitle" idx="1"/>
          </p:nvPr>
        </p:nvSpPr>
        <p:spPr>
          <a:xfrm>
            <a:off x="713875" y="2547100"/>
            <a:ext cx="32673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713875" y="1386825"/>
            <a:ext cx="3267300" cy="1018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8230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-85733" y="-108788"/>
            <a:ext cx="9414810" cy="5166124"/>
            <a:chOff x="-85733" y="-108788"/>
            <a:chExt cx="9414810" cy="5166124"/>
          </a:xfrm>
        </p:grpSpPr>
        <p:grpSp>
          <p:nvGrpSpPr>
            <p:cNvPr id="325" name="Google Shape;325;p20"/>
            <p:cNvGrpSpPr/>
            <p:nvPr/>
          </p:nvGrpSpPr>
          <p:grpSpPr>
            <a:xfrm>
              <a:off x="-85733" y="250499"/>
              <a:ext cx="9414810" cy="4806836"/>
              <a:chOff x="-85733" y="250499"/>
              <a:chExt cx="9414810" cy="4806836"/>
            </a:xfrm>
          </p:grpSpPr>
          <p:sp>
            <p:nvSpPr>
              <p:cNvPr id="326" name="Google Shape;326;p20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33" name="Google Shape;333;p20"/>
            <p:cNvGrpSpPr/>
            <p:nvPr/>
          </p:nvGrpSpPr>
          <p:grpSpPr>
            <a:xfrm flipH="1">
              <a:off x="7458196" y="-108788"/>
              <a:ext cx="1870871" cy="3632582"/>
              <a:chOff x="571124" y="535412"/>
              <a:chExt cx="1870871" cy="3632582"/>
            </a:xfrm>
          </p:grpSpPr>
          <p:grpSp>
            <p:nvGrpSpPr>
              <p:cNvPr id="334" name="Google Shape;334;p20"/>
              <p:cNvGrpSpPr/>
              <p:nvPr/>
            </p:nvGrpSpPr>
            <p:grpSpPr>
              <a:xfrm rot="4500040">
                <a:off x="920469" y="581885"/>
                <a:ext cx="352550" cy="334044"/>
                <a:chOff x="11015792" y="204441"/>
                <a:chExt cx="352560" cy="334054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37" name="Google Shape;337;p20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338" name="Google Shape;338;p2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Google Shape;339;p2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40" name="Google Shape;340;p20"/>
              <p:cNvGrpSpPr/>
              <p:nvPr/>
            </p:nvGrpSpPr>
            <p:grpSpPr>
              <a:xfrm>
                <a:off x="2196961" y="1202646"/>
                <a:ext cx="245033" cy="147524"/>
                <a:chOff x="4623682" y="1196214"/>
                <a:chExt cx="224472" cy="135145"/>
              </a:xfrm>
            </p:grpSpPr>
            <p:sp>
              <p:nvSpPr>
                <p:cNvPr id="341" name="Google Shape;341;p2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343" name="Google Shape;343;p20"/>
            <p:cNvGrpSpPr/>
            <p:nvPr/>
          </p:nvGrpSpPr>
          <p:grpSpPr>
            <a:xfrm rot="4500040">
              <a:off x="920469" y="581885"/>
              <a:ext cx="352550" cy="334044"/>
              <a:chOff x="11015792" y="204441"/>
              <a:chExt cx="352560" cy="334054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6" name="Google Shape;346;p20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49" name="Google Shape;349;p20"/>
            <p:cNvGrpSpPr/>
            <p:nvPr/>
          </p:nvGrpSpPr>
          <p:grpSpPr>
            <a:xfrm rot="7180044">
              <a:off x="5474543" y="4606555"/>
              <a:ext cx="245032" cy="147523"/>
              <a:chOff x="5074118" y="1009029"/>
              <a:chExt cx="224472" cy="135145"/>
            </a:xfrm>
          </p:grpSpPr>
          <p:sp>
            <p:nvSpPr>
              <p:cNvPr id="350" name="Google Shape;350;p20"/>
              <p:cNvSpPr/>
              <p:nvPr/>
            </p:nvSpPr>
            <p:spPr>
              <a:xfrm>
                <a:off x="5074118" y="1009029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5172615" y="1009029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52" name="Google Shape;352;p20"/>
          <p:cNvSpPr txBox="1">
            <a:spLocks noGrp="1"/>
          </p:cNvSpPr>
          <p:nvPr>
            <p:ph type="title"/>
          </p:nvPr>
        </p:nvSpPr>
        <p:spPr>
          <a:xfrm>
            <a:off x="1723950" y="1132213"/>
            <a:ext cx="5696100" cy="1964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subTitle" idx="1"/>
          </p:nvPr>
        </p:nvSpPr>
        <p:spPr>
          <a:xfrm>
            <a:off x="2076200" y="3210288"/>
            <a:ext cx="5037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38518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-503205" y="-132304"/>
            <a:ext cx="9770026" cy="5318885"/>
            <a:chOff x="-503205" y="-132304"/>
            <a:chExt cx="9770026" cy="5318885"/>
          </a:xfrm>
        </p:grpSpPr>
        <p:grpSp>
          <p:nvGrpSpPr>
            <p:cNvPr id="358" name="Google Shape;358;p21"/>
            <p:cNvGrpSpPr/>
            <p:nvPr/>
          </p:nvGrpSpPr>
          <p:grpSpPr>
            <a:xfrm>
              <a:off x="-503205" y="-132304"/>
              <a:ext cx="9770026" cy="5318885"/>
              <a:chOff x="-503205" y="-132304"/>
              <a:chExt cx="9770026" cy="5318885"/>
            </a:xfrm>
          </p:grpSpPr>
          <p:sp>
            <p:nvSpPr>
              <p:cNvPr id="359" name="Google Shape;359;p21"/>
              <p:cNvSpPr/>
              <p:nvPr/>
            </p:nvSpPr>
            <p:spPr>
              <a:xfrm flipH="1">
                <a:off x="8551551" y="57481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60" name="Google Shape;360;p21"/>
              <p:cNvGrpSpPr/>
              <p:nvPr/>
            </p:nvGrpSpPr>
            <p:grpSpPr>
              <a:xfrm rot="-6940704" flipH="1">
                <a:off x="8253859" y="-68087"/>
                <a:ext cx="352544" cy="334039"/>
                <a:chOff x="11015792" y="204441"/>
                <a:chExt cx="352560" cy="334054"/>
              </a:xfrm>
            </p:grpSpPr>
            <p:sp>
              <p:nvSpPr>
                <p:cNvPr id="361" name="Google Shape;361;p2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2" name="Google Shape;362;p2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63" name="Google Shape;363;p21"/>
              <p:cNvGrpSpPr/>
              <p:nvPr/>
            </p:nvGrpSpPr>
            <p:grpSpPr>
              <a:xfrm flipH="1">
                <a:off x="8904949" y="151957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64" name="Google Shape;364;p2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5" name="Google Shape;365;p2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66" name="Google Shape;366;p21"/>
              <p:cNvSpPr/>
              <p:nvPr/>
            </p:nvSpPr>
            <p:spPr>
              <a:xfrm>
                <a:off x="-503205" y="658761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67" name="Google Shape;367;p21"/>
              <p:cNvGrpSpPr/>
              <p:nvPr/>
            </p:nvGrpSpPr>
            <p:grpSpPr>
              <a:xfrm rot="3275427" flipH="1">
                <a:off x="382113" y="167555"/>
                <a:ext cx="245037" cy="147526"/>
                <a:chOff x="4623682" y="1196214"/>
                <a:chExt cx="224472" cy="135145"/>
              </a:xfrm>
            </p:grpSpPr>
            <p:sp>
              <p:nvSpPr>
                <p:cNvPr id="368" name="Google Shape;368;p2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9" name="Google Shape;369;p2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70" name="Google Shape;370;p21"/>
              <p:cNvSpPr/>
              <p:nvPr/>
            </p:nvSpPr>
            <p:spPr>
              <a:xfrm>
                <a:off x="-79516" y="396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71" name="Google Shape;371;p21"/>
              <p:cNvGrpSpPr/>
              <p:nvPr/>
            </p:nvGrpSpPr>
            <p:grpSpPr>
              <a:xfrm rot="8368520">
                <a:off x="8794810" y="3760722"/>
                <a:ext cx="228755" cy="216747"/>
                <a:chOff x="10441959" y="877510"/>
                <a:chExt cx="352560" cy="334054"/>
              </a:xfrm>
            </p:grpSpPr>
            <p:sp>
              <p:nvSpPr>
                <p:cNvPr id="372" name="Google Shape;372;p21"/>
                <p:cNvSpPr/>
                <p:nvPr/>
              </p:nvSpPr>
              <p:spPr>
                <a:xfrm>
                  <a:off x="10441959" y="877510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3" name="Google Shape;373;p21"/>
                <p:cNvSpPr/>
                <p:nvPr/>
              </p:nvSpPr>
              <p:spPr>
                <a:xfrm>
                  <a:off x="10547877" y="97486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74" name="Google Shape;374;p21"/>
              <p:cNvGrpSpPr/>
              <p:nvPr/>
            </p:nvGrpSpPr>
            <p:grpSpPr>
              <a:xfrm>
                <a:off x="2012" y="4906620"/>
                <a:ext cx="280345" cy="279961"/>
                <a:chOff x="12420324" y="2067658"/>
                <a:chExt cx="280345" cy="279961"/>
              </a:xfrm>
            </p:grpSpPr>
            <p:sp>
              <p:nvSpPr>
                <p:cNvPr id="375" name="Google Shape;375;p21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6" name="Google Shape;376;p21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77" name="Google Shape;377;p21"/>
              <p:cNvSpPr/>
              <p:nvPr/>
            </p:nvSpPr>
            <p:spPr>
              <a:xfrm>
                <a:off x="8580398" y="4729530"/>
                <a:ext cx="413932" cy="216305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378" name="Google Shape;378;p21"/>
              <p:cNvGrpSpPr/>
              <p:nvPr/>
            </p:nvGrpSpPr>
            <p:grpSpPr>
              <a:xfrm rot="-6940704" flipH="1">
                <a:off x="-117479" y="3117113"/>
                <a:ext cx="352544" cy="334039"/>
                <a:chOff x="11015792" y="204441"/>
                <a:chExt cx="352560" cy="334054"/>
              </a:xfrm>
            </p:grpSpPr>
            <p:sp>
              <p:nvSpPr>
                <p:cNvPr id="379" name="Google Shape;379;p2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0" name="Google Shape;380;p2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381" name="Google Shape;381;p21"/>
              <p:cNvGrpSpPr/>
              <p:nvPr/>
            </p:nvGrpSpPr>
            <p:grpSpPr>
              <a:xfrm rot="-7180044" flipH="1">
                <a:off x="2382219" y="4641581"/>
                <a:ext cx="245032" cy="147523"/>
                <a:chOff x="4623682" y="1196214"/>
                <a:chExt cx="224472" cy="135145"/>
              </a:xfrm>
            </p:grpSpPr>
            <p:sp>
              <p:nvSpPr>
                <p:cNvPr id="382" name="Google Shape;382;p2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3" name="Google Shape;383;p2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84" name="Google Shape;384;p21"/>
              <p:cNvSpPr/>
              <p:nvPr/>
            </p:nvSpPr>
            <p:spPr>
              <a:xfrm flipH="1">
                <a:off x="5546847" y="45952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5" name="Google Shape;385;p21"/>
            <p:cNvSpPr/>
            <p:nvPr/>
          </p:nvSpPr>
          <p:spPr>
            <a:xfrm flipH="1">
              <a:off x="2676366" y="-48613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7563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714300" y="121095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●"/>
              <a:defRPr sz="1400">
                <a:solidFill>
                  <a:srgbClr val="362C3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88" name="Google Shape;388;p22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>
            <a:off x="-239405" y="-93853"/>
            <a:ext cx="9821676" cy="5129163"/>
            <a:chOff x="-239405" y="-93853"/>
            <a:chExt cx="9821676" cy="5129163"/>
          </a:xfrm>
        </p:grpSpPr>
        <p:sp>
          <p:nvSpPr>
            <p:cNvPr id="390" name="Google Shape;390;p22"/>
            <p:cNvSpPr/>
            <p:nvPr/>
          </p:nvSpPr>
          <p:spPr>
            <a:xfrm>
              <a:off x="-239405" y="2774587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91" name="Google Shape;391;p22"/>
            <p:cNvGrpSpPr/>
            <p:nvPr/>
          </p:nvGrpSpPr>
          <p:grpSpPr>
            <a:xfrm rot="6940704">
              <a:off x="-131636" y="1381338"/>
              <a:ext cx="352544" cy="334039"/>
              <a:chOff x="11015792" y="204441"/>
              <a:chExt cx="352560" cy="334054"/>
            </a:xfrm>
          </p:grpSpPr>
          <p:sp>
            <p:nvSpPr>
              <p:cNvPr id="392" name="Google Shape;392;p2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4" name="Google Shape;394;p22"/>
            <p:cNvGrpSpPr/>
            <p:nvPr/>
          </p:nvGrpSpPr>
          <p:grpSpPr>
            <a:xfrm>
              <a:off x="1092724" y="-69930"/>
              <a:ext cx="280345" cy="279961"/>
              <a:chOff x="12420324" y="2067658"/>
              <a:chExt cx="280345" cy="279961"/>
            </a:xfrm>
          </p:grpSpPr>
          <p:sp>
            <p:nvSpPr>
              <p:cNvPr id="395" name="Google Shape;395;p2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7" name="Google Shape;397;p22"/>
            <p:cNvSpPr/>
            <p:nvPr/>
          </p:nvSpPr>
          <p:spPr>
            <a:xfrm flipH="1">
              <a:off x="8458287" y="129511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398" name="Google Shape;398;p22"/>
            <p:cNvGrpSpPr/>
            <p:nvPr/>
          </p:nvGrpSpPr>
          <p:grpSpPr>
            <a:xfrm rot="-3275427">
              <a:off x="7539317" y="-25020"/>
              <a:ext cx="245037" cy="147526"/>
              <a:chOff x="4623682" y="1196214"/>
              <a:chExt cx="224472" cy="135145"/>
            </a:xfrm>
          </p:grpSpPr>
          <p:sp>
            <p:nvSpPr>
              <p:cNvPr id="399" name="Google Shape;399;p2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1" name="Google Shape;401;p22"/>
            <p:cNvGrpSpPr/>
            <p:nvPr/>
          </p:nvGrpSpPr>
          <p:grpSpPr>
            <a:xfrm rot="-8368520" flipH="1">
              <a:off x="-69747" y="4040360"/>
              <a:ext cx="228755" cy="216747"/>
              <a:chOff x="10441959" y="877510"/>
              <a:chExt cx="352560" cy="334054"/>
            </a:xfrm>
          </p:grpSpPr>
          <p:sp>
            <p:nvSpPr>
              <p:cNvPr id="402" name="Google Shape;402;p22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4" name="Google Shape;404;p22"/>
            <p:cNvGrpSpPr/>
            <p:nvPr/>
          </p:nvGrpSpPr>
          <p:grpSpPr>
            <a:xfrm flipH="1">
              <a:off x="8668135" y="1980895"/>
              <a:ext cx="280345" cy="279961"/>
              <a:chOff x="12420324" y="2067658"/>
              <a:chExt cx="280345" cy="279961"/>
            </a:xfrm>
          </p:grpSpPr>
          <p:sp>
            <p:nvSpPr>
              <p:cNvPr id="405" name="Google Shape;405;p22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06" name="Google Shape;406;p22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7" name="Google Shape;407;p22"/>
            <p:cNvSpPr/>
            <p:nvPr/>
          </p:nvSpPr>
          <p:spPr>
            <a:xfrm flipH="1">
              <a:off x="156338" y="4819005"/>
              <a:ext cx="413932" cy="216305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408" name="Google Shape;408;p22"/>
            <p:cNvGrpSpPr/>
            <p:nvPr/>
          </p:nvGrpSpPr>
          <p:grpSpPr>
            <a:xfrm rot="6940704">
              <a:off x="8844002" y="4441726"/>
              <a:ext cx="352544" cy="334039"/>
              <a:chOff x="11015792" y="204441"/>
              <a:chExt cx="352560" cy="334054"/>
            </a:xfrm>
          </p:grpSpPr>
          <p:sp>
            <p:nvSpPr>
              <p:cNvPr id="409" name="Google Shape;409;p22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0" name="Google Shape;410;p22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1" name="Google Shape;411;p22"/>
            <p:cNvGrpSpPr/>
            <p:nvPr/>
          </p:nvGrpSpPr>
          <p:grpSpPr>
            <a:xfrm rot="7180044">
              <a:off x="5736042" y="4790106"/>
              <a:ext cx="245032" cy="147523"/>
              <a:chOff x="4623682" y="1196214"/>
              <a:chExt cx="224472" cy="135145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14" name="Google Shape;414;p22"/>
            <p:cNvSpPr/>
            <p:nvPr/>
          </p:nvSpPr>
          <p:spPr>
            <a:xfrm>
              <a:off x="7368798" y="4505611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3753866" y="-69913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75854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 txBox="1">
            <a:spLocks noGrp="1"/>
          </p:cNvSpPr>
          <p:nvPr>
            <p:ph type="subTitle" idx="1"/>
          </p:nvPr>
        </p:nvSpPr>
        <p:spPr>
          <a:xfrm>
            <a:off x="5105625" y="3845850"/>
            <a:ext cx="24189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23"/>
          <p:cNvSpPr txBox="1">
            <a:spLocks noGrp="1"/>
          </p:cNvSpPr>
          <p:nvPr>
            <p:ph type="subTitle" idx="2"/>
          </p:nvPr>
        </p:nvSpPr>
        <p:spPr>
          <a:xfrm>
            <a:off x="1660575" y="3845850"/>
            <a:ext cx="23367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3"/>
          <p:cNvSpPr txBox="1">
            <a:spLocks noGrp="1"/>
          </p:cNvSpPr>
          <p:nvPr>
            <p:ph type="subTitle" idx="3"/>
          </p:nvPr>
        </p:nvSpPr>
        <p:spPr>
          <a:xfrm>
            <a:off x="1660500" y="3375756"/>
            <a:ext cx="2336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3"/>
          <p:cNvSpPr txBox="1">
            <a:spLocks noGrp="1"/>
          </p:cNvSpPr>
          <p:nvPr>
            <p:ph type="subTitle" idx="4"/>
          </p:nvPr>
        </p:nvSpPr>
        <p:spPr>
          <a:xfrm>
            <a:off x="5105600" y="3375756"/>
            <a:ext cx="24189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2" name="Google Shape;422;p23"/>
          <p:cNvGrpSpPr/>
          <p:nvPr/>
        </p:nvGrpSpPr>
        <p:grpSpPr>
          <a:xfrm>
            <a:off x="-333383" y="-123588"/>
            <a:ext cx="9652935" cy="5174961"/>
            <a:chOff x="-333383" y="-123588"/>
            <a:chExt cx="9652935" cy="5174961"/>
          </a:xfrm>
        </p:grpSpPr>
        <p:grpSp>
          <p:nvGrpSpPr>
            <p:cNvPr id="423" name="Google Shape;423;p23"/>
            <p:cNvGrpSpPr/>
            <p:nvPr/>
          </p:nvGrpSpPr>
          <p:grpSpPr>
            <a:xfrm flipH="1">
              <a:off x="-333383" y="-123588"/>
              <a:ext cx="9652935" cy="5174961"/>
              <a:chOff x="-85733" y="-41426"/>
              <a:chExt cx="9652935" cy="5174961"/>
            </a:xfrm>
          </p:grpSpPr>
          <p:sp>
            <p:nvSpPr>
              <p:cNvPr id="424" name="Google Shape;424;p23"/>
              <p:cNvSpPr/>
              <p:nvPr/>
            </p:nvSpPr>
            <p:spPr>
              <a:xfrm flipH="1">
                <a:off x="3500730" y="-4142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5" name="Google Shape;425;p23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6" name="Google Shape;426;p23"/>
              <p:cNvSpPr/>
              <p:nvPr/>
            </p:nvSpPr>
            <p:spPr>
              <a:xfrm>
                <a:off x="8226529" y="25991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7" name="Google Shape;427;p23"/>
              <p:cNvSpPr/>
              <p:nvPr/>
            </p:nvSpPr>
            <p:spPr>
              <a:xfrm flipH="1">
                <a:off x="4935936" y="49486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8" name="Google Shape;428;p23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29" name="Google Shape;429;p23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30" name="Google Shape;430;p23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31" name="Google Shape;431;p23"/>
            <p:cNvGrpSpPr/>
            <p:nvPr/>
          </p:nvGrpSpPr>
          <p:grpSpPr>
            <a:xfrm>
              <a:off x="512402" y="53337"/>
              <a:ext cx="8057896" cy="4835382"/>
              <a:chOff x="512402" y="53337"/>
              <a:chExt cx="8057896" cy="4835382"/>
            </a:xfrm>
          </p:grpSpPr>
          <p:grpSp>
            <p:nvGrpSpPr>
              <p:cNvPr id="432" name="Google Shape;432;p23"/>
              <p:cNvGrpSpPr/>
              <p:nvPr/>
            </p:nvGrpSpPr>
            <p:grpSpPr>
              <a:xfrm rot="-4500040" flipH="1">
                <a:off x="6620503" y="99810"/>
                <a:ext cx="352550" cy="334044"/>
                <a:chOff x="11015792" y="204441"/>
                <a:chExt cx="352560" cy="334054"/>
              </a:xfrm>
            </p:grpSpPr>
            <p:sp>
              <p:nvSpPr>
                <p:cNvPr id="433" name="Google Shape;433;p2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34" name="Google Shape;434;p2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35" name="Google Shape;435;p23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436" name="Google Shape;436;p23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37" name="Google Shape;437;p23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38" name="Google Shape;438;p23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439" name="Google Shape;439;p23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0" name="Google Shape;440;p23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41" name="Google Shape;441;p23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442" name="Google Shape;442;p23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43" name="Google Shape;443;p23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384733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4"/>
          <p:cNvGrpSpPr/>
          <p:nvPr/>
        </p:nvGrpSpPr>
        <p:grpSpPr>
          <a:xfrm>
            <a:off x="-70713" y="10"/>
            <a:ext cx="9770010" cy="4938485"/>
            <a:chOff x="-70713" y="10"/>
            <a:chExt cx="9770010" cy="4938485"/>
          </a:xfrm>
        </p:grpSpPr>
        <p:grpSp>
          <p:nvGrpSpPr>
            <p:cNvPr id="446" name="Google Shape;446;p24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447" name="Google Shape;447;p24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52" name="Google Shape;452;p24"/>
            <p:cNvGrpSpPr/>
            <p:nvPr/>
          </p:nvGrpSpPr>
          <p:grpSpPr>
            <a:xfrm>
              <a:off x="208255" y="10"/>
              <a:ext cx="8507618" cy="4938485"/>
              <a:chOff x="208255" y="10"/>
              <a:chExt cx="8507618" cy="4938485"/>
            </a:xfrm>
          </p:grpSpPr>
          <p:grpSp>
            <p:nvGrpSpPr>
              <p:cNvPr id="453" name="Google Shape;453;p24"/>
              <p:cNvGrpSpPr/>
              <p:nvPr/>
            </p:nvGrpSpPr>
            <p:grpSpPr>
              <a:xfrm rot="-3600062">
                <a:off x="6077963" y="55741"/>
                <a:ext cx="284151" cy="269235"/>
                <a:chOff x="2506408" y="1114363"/>
                <a:chExt cx="314525" cy="298015"/>
              </a:xfrm>
            </p:grpSpPr>
            <p:sp>
              <p:nvSpPr>
                <p:cNvPr id="454" name="Google Shape;454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55" name="Google Shape;455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56" name="Google Shape;456;p24"/>
              <p:cNvGrpSpPr/>
              <p:nvPr/>
            </p:nvGrpSpPr>
            <p:grpSpPr>
              <a:xfrm rot="5273636">
                <a:off x="753160" y="4327212"/>
                <a:ext cx="284145" cy="269230"/>
                <a:chOff x="2506408" y="1114363"/>
                <a:chExt cx="314525" cy="298015"/>
              </a:xfrm>
            </p:grpSpPr>
            <p:sp>
              <p:nvSpPr>
                <p:cNvPr id="457" name="Google Shape;457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58" name="Google Shape;458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59" name="Google Shape;459;p24"/>
              <p:cNvGrpSpPr/>
              <p:nvPr/>
            </p:nvGrpSpPr>
            <p:grpSpPr>
              <a:xfrm rot="-9899848">
                <a:off x="5803797" y="4520932"/>
                <a:ext cx="346041" cy="327877"/>
                <a:chOff x="2506408" y="1114363"/>
                <a:chExt cx="314525" cy="298015"/>
              </a:xfrm>
            </p:grpSpPr>
            <p:sp>
              <p:nvSpPr>
                <p:cNvPr id="460" name="Google Shape;460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1" name="Google Shape;461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62" name="Google Shape;462;p24"/>
              <p:cNvGrpSpPr/>
              <p:nvPr/>
            </p:nvGrpSpPr>
            <p:grpSpPr>
              <a:xfrm rot="-5822584">
                <a:off x="373808" y="2107313"/>
                <a:ext cx="409139" cy="387663"/>
                <a:chOff x="2506408" y="1114363"/>
                <a:chExt cx="314525" cy="298015"/>
              </a:xfrm>
            </p:grpSpPr>
            <p:sp>
              <p:nvSpPr>
                <p:cNvPr id="463" name="Google Shape;463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4" name="Google Shape;464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65" name="Google Shape;465;p24"/>
              <p:cNvGrpSpPr/>
              <p:nvPr/>
            </p:nvGrpSpPr>
            <p:grpSpPr>
              <a:xfrm rot="4409839">
                <a:off x="244944" y="164989"/>
                <a:ext cx="381115" cy="361109"/>
                <a:chOff x="2506408" y="1114363"/>
                <a:chExt cx="314525" cy="298015"/>
              </a:xfrm>
            </p:grpSpPr>
            <p:sp>
              <p:nvSpPr>
                <p:cNvPr id="466" name="Google Shape;466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67" name="Google Shape;467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68" name="Google Shape;468;p24"/>
              <p:cNvGrpSpPr/>
              <p:nvPr/>
            </p:nvGrpSpPr>
            <p:grpSpPr>
              <a:xfrm>
                <a:off x="8449187" y="2790049"/>
                <a:ext cx="266686" cy="252687"/>
                <a:chOff x="2506408" y="1114363"/>
                <a:chExt cx="314525" cy="298015"/>
              </a:xfrm>
            </p:grpSpPr>
            <p:sp>
              <p:nvSpPr>
                <p:cNvPr id="469" name="Google Shape;469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0" name="Google Shape;470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71" name="Google Shape;471;p24"/>
              <p:cNvGrpSpPr/>
              <p:nvPr/>
            </p:nvGrpSpPr>
            <p:grpSpPr>
              <a:xfrm rot="4003773">
                <a:off x="5471394" y="4702422"/>
                <a:ext cx="210733" cy="199672"/>
                <a:chOff x="2506408" y="1114363"/>
                <a:chExt cx="314525" cy="298015"/>
              </a:xfrm>
            </p:grpSpPr>
            <p:sp>
              <p:nvSpPr>
                <p:cNvPr id="472" name="Google Shape;472;p24"/>
                <p:cNvSpPr/>
                <p:nvPr/>
              </p:nvSpPr>
              <p:spPr>
                <a:xfrm>
                  <a:off x="2506408" y="1114363"/>
                  <a:ext cx="314525" cy="298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73" name="Google Shape;473;p24"/>
                <p:cNvSpPr/>
                <p:nvPr/>
              </p:nvSpPr>
              <p:spPr>
                <a:xfrm>
                  <a:off x="2600897" y="1201215"/>
                  <a:ext cx="220036" cy="211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474" name="Google Shape;474;p24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24"/>
          <p:cNvSpPr txBox="1">
            <a:spLocks noGrp="1"/>
          </p:cNvSpPr>
          <p:nvPr>
            <p:ph type="subTitle" idx="1"/>
          </p:nvPr>
        </p:nvSpPr>
        <p:spPr>
          <a:xfrm>
            <a:off x="1095300" y="1527900"/>
            <a:ext cx="32004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2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24"/>
          <p:cNvSpPr txBox="1">
            <a:spLocks noGrp="1"/>
          </p:cNvSpPr>
          <p:nvPr>
            <p:ph type="subTitle" idx="2"/>
          </p:nvPr>
        </p:nvSpPr>
        <p:spPr>
          <a:xfrm>
            <a:off x="4848725" y="1527900"/>
            <a:ext cx="32004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24"/>
          <p:cNvSpPr txBox="1">
            <a:spLocks noGrp="1"/>
          </p:cNvSpPr>
          <p:nvPr>
            <p:ph type="body" idx="3"/>
          </p:nvPr>
        </p:nvSpPr>
        <p:spPr>
          <a:xfrm>
            <a:off x="1095300" y="2028825"/>
            <a:ext cx="32004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478" name="Google Shape;478;p24"/>
          <p:cNvSpPr txBox="1">
            <a:spLocks noGrp="1"/>
          </p:cNvSpPr>
          <p:nvPr>
            <p:ph type="body" idx="4"/>
          </p:nvPr>
        </p:nvSpPr>
        <p:spPr>
          <a:xfrm>
            <a:off x="4848725" y="2028825"/>
            <a:ext cx="3200400" cy="24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0623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 txBox="1">
            <a:spLocks noGrp="1"/>
          </p:cNvSpPr>
          <p:nvPr>
            <p:ph type="subTitle" idx="1"/>
          </p:nvPr>
        </p:nvSpPr>
        <p:spPr>
          <a:xfrm>
            <a:off x="77865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5"/>
          <p:cNvSpPr txBox="1">
            <a:spLocks noGrp="1"/>
          </p:cNvSpPr>
          <p:nvPr>
            <p:ph type="subTitle" idx="2"/>
          </p:nvPr>
        </p:nvSpPr>
        <p:spPr>
          <a:xfrm>
            <a:off x="352110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5"/>
          <p:cNvSpPr txBox="1">
            <a:spLocks noGrp="1"/>
          </p:cNvSpPr>
          <p:nvPr>
            <p:ph type="subTitle" idx="3"/>
          </p:nvPr>
        </p:nvSpPr>
        <p:spPr>
          <a:xfrm>
            <a:off x="6263550" y="3399800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25"/>
          <p:cNvSpPr txBox="1">
            <a:spLocks noGrp="1"/>
          </p:cNvSpPr>
          <p:nvPr>
            <p:ph type="subTitle" idx="4"/>
          </p:nvPr>
        </p:nvSpPr>
        <p:spPr>
          <a:xfrm>
            <a:off x="71430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subTitle" idx="5"/>
          </p:nvPr>
        </p:nvSpPr>
        <p:spPr>
          <a:xfrm>
            <a:off x="345675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subTitle" idx="6"/>
          </p:nvPr>
        </p:nvSpPr>
        <p:spPr>
          <a:xfrm>
            <a:off x="6199200" y="3012775"/>
            <a:ext cx="22305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7" name="Google Shape;487;p25"/>
          <p:cNvGrpSpPr/>
          <p:nvPr/>
        </p:nvGrpSpPr>
        <p:grpSpPr>
          <a:xfrm flipH="1">
            <a:off x="-243554" y="7875"/>
            <a:ext cx="9866651" cy="5145594"/>
            <a:chOff x="-70713" y="84075"/>
            <a:chExt cx="9866651" cy="5145594"/>
          </a:xfrm>
        </p:grpSpPr>
        <p:grpSp>
          <p:nvGrpSpPr>
            <p:cNvPr id="488" name="Google Shape;488;p25"/>
            <p:cNvGrpSpPr/>
            <p:nvPr/>
          </p:nvGrpSpPr>
          <p:grpSpPr>
            <a:xfrm rot="4500040">
              <a:off x="6129619" y="4700135"/>
              <a:ext cx="352550" cy="334044"/>
              <a:chOff x="16676041" y="-3411516"/>
              <a:chExt cx="352560" cy="334054"/>
            </a:xfrm>
          </p:grpSpPr>
          <p:sp>
            <p:nvSpPr>
              <p:cNvPr id="489" name="Google Shape;489;p25"/>
              <p:cNvSpPr/>
              <p:nvPr/>
            </p:nvSpPr>
            <p:spPr>
              <a:xfrm>
                <a:off x="16676041" y="-3411516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>
                <a:off x="16781959" y="-3314157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1" name="Google Shape;491;p25"/>
            <p:cNvGrpSpPr/>
            <p:nvPr/>
          </p:nvGrpSpPr>
          <p:grpSpPr>
            <a:xfrm>
              <a:off x="382524" y="1684883"/>
              <a:ext cx="280345" cy="279961"/>
              <a:chOff x="12529199" y="2067658"/>
              <a:chExt cx="280345" cy="279961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12529199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12529199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4" name="Google Shape;494;p25"/>
            <p:cNvGrpSpPr/>
            <p:nvPr/>
          </p:nvGrpSpPr>
          <p:grpSpPr>
            <a:xfrm>
              <a:off x="7488724" y="273221"/>
              <a:ext cx="245033" cy="147524"/>
              <a:chOff x="4623682" y="1196214"/>
              <a:chExt cx="224472" cy="135145"/>
            </a:xfrm>
          </p:grpSpPr>
          <p:sp>
            <p:nvSpPr>
              <p:cNvPr id="495" name="Google Shape;495;p2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97" name="Google Shape;497;p25"/>
            <p:cNvGrpSpPr/>
            <p:nvPr/>
          </p:nvGrpSpPr>
          <p:grpSpPr>
            <a:xfrm>
              <a:off x="-70713" y="84075"/>
              <a:ext cx="9866635" cy="4761736"/>
              <a:chOff x="-70713" y="84075"/>
              <a:chExt cx="9866635" cy="4761736"/>
            </a:xfrm>
          </p:grpSpPr>
          <p:sp>
            <p:nvSpPr>
              <p:cNvPr id="498" name="Google Shape;498;p25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99" name="Google Shape;499;p25"/>
              <p:cNvSpPr/>
              <p:nvPr/>
            </p:nvSpPr>
            <p:spPr>
              <a:xfrm>
                <a:off x="165070" y="840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 flipH="1">
                <a:off x="8671937" y="106911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1" name="Google Shape;501;p25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2" name="Google Shape;502;p25"/>
            <p:cNvGrpSpPr/>
            <p:nvPr/>
          </p:nvGrpSpPr>
          <p:grpSpPr>
            <a:xfrm rot="-4500040" flipH="1">
              <a:off x="9412711" y="1345398"/>
              <a:ext cx="352550" cy="334044"/>
              <a:chOff x="8618378" y="1083594"/>
              <a:chExt cx="352560" cy="334054"/>
            </a:xfrm>
          </p:grpSpPr>
          <p:sp>
            <p:nvSpPr>
              <p:cNvPr id="503" name="Google Shape;503;p25"/>
              <p:cNvSpPr/>
              <p:nvPr/>
            </p:nvSpPr>
            <p:spPr>
              <a:xfrm>
                <a:off x="8618378" y="1083594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4" name="Google Shape;504;p25"/>
              <p:cNvSpPr/>
              <p:nvPr/>
            </p:nvSpPr>
            <p:spPr>
              <a:xfrm>
                <a:off x="8724296" y="1180953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5" name="Google Shape;505;p25"/>
            <p:cNvGrpSpPr/>
            <p:nvPr/>
          </p:nvGrpSpPr>
          <p:grpSpPr>
            <a:xfrm flipH="1">
              <a:off x="8913735" y="4949708"/>
              <a:ext cx="280345" cy="279961"/>
              <a:chOff x="12420324" y="2067658"/>
              <a:chExt cx="280345" cy="279961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12420324" y="2067658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12420324" y="2067658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27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6"/>
          <p:cNvGrpSpPr/>
          <p:nvPr/>
        </p:nvGrpSpPr>
        <p:grpSpPr>
          <a:xfrm flipH="1">
            <a:off x="-85736" y="-150376"/>
            <a:ext cx="9207438" cy="5273932"/>
            <a:chOff x="121642" y="-150376"/>
            <a:chExt cx="9207438" cy="5273932"/>
          </a:xfrm>
        </p:grpSpPr>
        <p:grpSp>
          <p:nvGrpSpPr>
            <p:cNvPr id="510" name="Google Shape;510;p26"/>
            <p:cNvGrpSpPr/>
            <p:nvPr/>
          </p:nvGrpSpPr>
          <p:grpSpPr>
            <a:xfrm>
              <a:off x="121642" y="-150376"/>
              <a:ext cx="9207435" cy="5207711"/>
              <a:chOff x="121642" y="-150376"/>
              <a:chExt cx="9207435" cy="5207711"/>
            </a:xfrm>
          </p:grpSpPr>
          <p:sp>
            <p:nvSpPr>
              <p:cNvPr id="511" name="Google Shape;511;p26"/>
              <p:cNvSpPr/>
              <p:nvPr/>
            </p:nvSpPr>
            <p:spPr>
              <a:xfrm flipH="1">
                <a:off x="1847930" y="-150376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2" name="Google Shape;512;p26"/>
              <p:cNvSpPr/>
              <p:nvPr/>
            </p:nvSpPr>
            <p:spPr>
              <a:xfrm>
                <a:off x="7988404" y="26109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3" name="Google Shape;513;p26"/>
              <p:cNvSpPr/>
              <p:nvPr/>
            </p:nvSpPr>
            <p:spPr>
              <a:xfrm flipH="1">
                <a:off x="8915161" y="41528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 flipH="1">
                <a:off x="8643136" y="19306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flipH="1">
                <a:off x="121642" y="28593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16" name="Google Shape;516;p26"/>
              <p:cNvSpPr/>
              <p:nvPr/>
            </p:nvSpPr>
            <p:spPr>
              <a:xfrm flipH="1">
                <a:off x="1661236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17" name="Google Shape;517;p26"/>
            <p:cNvGrpSpPr/>
            <p:nvPr/>
          </p:nvGrpSpPr>
          <p:grpSpPr>
            <a:xfrm>
              <a:off x="240930" y="1482987"/>
              <a:ext cx="9088151" cy="3640570"/>
              <a:chOff x="240930" y="1482987"/>
              <a:chExt cx="9088151" cy="3640570"/>
            </a:xfrm>
          </p:grpSpPr>
          <p:grpSp>
            <p:nvGrpSpPr>
              <p:cNvPr id="518" name="Google Shape;518;p26"/>
              <p:cNvGrpSpPr/>
              <p:nvPr/>
            </p:nvGrpSpPr>
            <p:grpSpPr>
              <a:xfrm rot="-4500040" flipH="1">
                <a:off x="8945853" y="1529460"/>
                <a:ext cx="352550" cy="334044"/>
                <a:chOff x="11794937" y="2820646"/>
                <a:chExt cx="352560" cy="334054"/>
              </a:xfrm>
            </p:grpSpPr>
            <p:sp>
              <p:nvSpPr>
                <p:cNvPr id="519" name="Google Shape;519;p26"/>
                <p:cNvSpPr/>
                <p:nvPr/>
              </p:nvSpPr>
              <p:spPr>
                <a:xfrm>
                  <a:off x="11794937" y="282064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11900855" y="291800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21" name="Google Shape;521;p26"/>
              <p:cNvGrpSpPr/>
              <p:nvPr/>
            </p:nvGrpSpPr>
            <p:grpSpPr>
              <a:xfrm flipH="1">
                <a:off x="6624928" y="4843595"/>
                <a:ext cx="280345" cy="279961"/>
                <a:chOff x="14781174" y="2358920"/>
                <a:chExt cx="280345" cy="279961"/>
              </a:xfrm>
            </p:grpSpPr>
            <p:sp>
              <p:nvSpPr>
                <p:cNvPr id="522" name="Google Shape;522;p26"/>
                <p:cNvSpPr/>
                <p:nvPr/>
              </p:nvSpPr>
              <p:spPr>
                <a:xfrm>
                  <a:off x="14781174" y="2358920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14781174" y="2358920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24" name="Google Shape;524;p26"/>
              <p:cNvGrpSpPr/>
              <p:nvPr/>
            </p:nvGrpSpPr>
            <p:grpSpPr>
              <a:xfrm flipH="1">
                <a:off x="240930" y="1585481"/>
                <a:ext cx="245065" cy="147505"/>
                <a:chOff x="4872345" y="1439055"/>
                <a:chExt cx="224501" cy="135127"/>
              </a:xfrm>
            </p:grpSpPr>
            <p:sp>
              <p:nvSpPr>
                <p:cNvPr id="525" name="Google Shape;525;p26"/>
                <p:cNvSpPr/>
                <p:nvPr/>
              </p:nvSpPr>
              <p:spPr>
                <a:xfrm rot="10800000" flipH="1">
                  <a:off x="4872345" y="1439055"/>
                  <a:ext cx="224501" cy="135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 rot="10800000" flipH="1">
                  <a:off x="4970849" y="1452214"/>
                  <a:ext cx="125989" cy="12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27" name="Google Shape;527;p26"/>
              <p:cNvGrpSpPr/>
              <p:nvPr/>
            </p:nvGrpSpPr>
            <p:grpSpPr>
              <a:xfrm rot="6875031" flipH="1">
                <a:off x="355977" y="4513031"/>
                <a:ext cx="352539" cy="334034"/>
                <a:chOff x="10752919" y="674825"/>
                <a:chExt cx="352560" cy="334054"/>
              </a:xfrm>
            </p:grpSpPr>
            <p:sp>
              <p:nvSpPr>
                <p:cNvPr id="528" name="Google Shape;528;p26"/>
                <p:cNvSpPr/>
                <p:nvPr/>
              </p:nvSpPr>
              <p:spPr>
                <a:xfrm>
                  <a:off x="10752919" y="67482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10858838" y="77218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530" name="Google Shape;530;p26"/>
          <p:cNvSpPr txBox="1">
            <a:spLocks noGrp="1"/>
          </p:cNvSpPr>
          <p:nvPr>
            <p:ph type="subTitle" idx="1"/>
          </p:nvPr>
        </p:nvSpPr>
        <p:spPr>
          <a:xfrm>
            <a:off x="2264138" y="1904188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6"/>
          <p:cNvSpPr txBox="1">
            <a:spLocks noGrp="1"/>
          </p:cNvSpPr>
          <p:nvPr>
            <p:ph type="subTitle" idx="2"/>
          </p:nvPr>
        </p:nvSpPr>
        <p:spPr>
          <a:xfrm>
            <a:off x="2264152" y="3487725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6"/>
          <p:cNvSpPr txBox="1">
            <a:spLocks noGrp="1"/>
          </p:cNvSpPr>
          <p:nvPr>
            <p:ph type="subTitle" idx="3"/>
          </p:nvPr>
        </p:nvSpPr>
        <p:spPr>
          <a:xfrm>
            <a:off x="4777878" y="3487725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6"/>
          <p:cNvSpPr txBox="1">
            <a:spLocks noGrp="1"/>
          </p:cNvSpPr>
          <p:nvPr>
            <p:ph type="subTitle" idx="4"/>
          </p:nvPr>
        </p:nvSpPr>
        <p:spPr>
          <a:xfrm>
            <a:off x="4777878" y="1904188"/>
            <a:ext cx="210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6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6"/>
          <p:cNvSpPr txBox="1">
            <a:spLocks noGrp="1"/>
          </p:cNvSpPr>
          <p:nvPr>
            <p:ph type="subTitle" idx="5"/>
          </p:nvPr>
        </p:nvSpPr>
        <p:spPr>
          <a:xfrm>
            <a:off x="2264150" y="15061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6"/>
          <p:cNvSpPr txBox="1">
            <a:spLocks noGrp="1"/>
          </p:cNvSpPr>
          <p:nvPr>
            <p:ph type="subTitle" idx="6"/>
          </p:nvPr>
        </p:nvSpPr>
        <p:spPr>
          <a:xfrm>
            <a:off x="2264150" y="31070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6"/>
          <p:cNvSpPr txBox="1">
            <a:spLocks noGrp="1"/>
          </p:cNvSpPr>
          <p:nvPr>
            <p:ph type="subTitle" idx="7"/>
          </p:nvPr>
        </p:nvSpPr>
        <p:spPr>
          <a:xfrm>
            <a:off x="4777875" y="31070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26"/>
          <p:cNvSpPr txBox="1">
            <a:spLocks noGrp="1"/>
          </p:cNvSpPr>
          <p:nvPr>
            <p:ph type="subTitle" idx="8"/>
          </p:nvPr>
        </p:nvSpPr>
        <p:spPr>
          <a:xfrm>
            <a:off x="4777875" y="1506125"/>
            <a:ext cx="2101800" cy="38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6"/>
          <p:cNvSpPr/>
          <p:nvPr/>
        </p:nvSpPr>
        <p:spPr>
          <a:xfrm flipH="1">
            <a:off x="8209542" y="2795174"/>
            <a:ext cx="1340673" cy="373767"/>
          </a:xfrm>
          <a:custGeom>
            <a:avLst/>
            <a:gdLst/>
            <a:ahLst/>
            <a:cxnLst/>
            <a:rect l="l" t="t" r="r" b="b"/>
            <a:pathLst>
              <a:path w="52658" h="14682" extrusionOk="0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5564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27"/>
          <p:cNvGrpSpPr/>
          <p:nvPr/>
        </p:nvGrpSpPr>
        <p:grpSpPr>
          <a:xfrm>
            <a:off x="-626383" y="53337"/>
            <a:ext cx="9945935" cy="4998036"/>
            <a:chOff x="-626383" y="53337"/>
            <a:chExt cx="9945935" cy="4998036"/>
          </a:xfrm>
        </p:grpSpPr>
        <p:grpSp>
          <p:nvGrpSpPr>
            <p:cNvPr id="542" name="Google Shape;542;p27"/>
            <p:cNvGrpSpPr/>
            <p:nvPr/>
          </p:nvGrpSpPr>
          <p:grpSpPr>
            <a:xfrm flipH="1">
              <a:off x="-626383" y="168337"/>
              <a:ext cx="9945935" cy="4883036"/>
              <a:chOff x="-85733" y="250499"/>
              <a:chExt cx="9945935" cy="4883036"/>
            </a:xfrm>
          </p:grpSpPr>
          <p:sp>
            <p:nvSpPr>
              <p:cNvPr id="543" name="Google Shape;543;p27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8519529" y="196874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49" name="Google Shape;549;p27"/>
            <p:cNvGrpSpPr/>
            <p:nvPr/>
          </p:nvGrpSpPr>
          <p:grpSpPr>
            <a:xfrm>
              <a:off x="409700" y="53337"/>
              <a:ext cx="8160598" cy="4845136"/>
              <a:chOff x="409700" y="53337"/>
              <a:chExt cx="8160598" cy="4845136"/>
            </a:xfrm>
          </p:grpSpPr>
          <p:grpSp>
            <p:nvGrpSpPr>
              <p:cNvPr id="550" name="Google Shape;550;p27"/>
              <p:cNvGrpSpPr/>
              <p:nvPr/>
            </p:nvGrpSpPr>
            <p:grpSpPr>
              <a:xfrm rot="-4500040" flipH="1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551" name="Google Shape;551;p27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2" name="Google Shape;552;p27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53" name="Google Shape;553;p27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554" name="Google Shape;554;p27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5" name="Google Shape;555;p27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56" name="Google Shape;556;p27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557" name="Google Shape;557;p27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58" name="Google Shape;558;p27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559" name="Google Shape;559;p27"/>
              <p:cNvGrpSpPr/>
              <p:nvPr/>
            </p:nvGrpSpPr>
            <p:grpSpPr>
              <a:xfrm rot="6875031" flipH="1">
                <a:off x="458640" y="4501681"/>
                <a:ext cx="352539" cy="334034"/>
                <a:chOff x="10805954" y="586185"/>
                <a:chExt cx="352560" cy="334054"/>
              </a:xfrm>
            </p:grpSpPr>
            <p:sp>
              <p:nvSpPr>
                <p:cNvPr id="560" name="Google Shape;560;p27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1" name="Google Shape;561;p27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562" name="Google Shape;562;p27"/>
          <p:cNvSpPr txBox="1">
            <a:spLocks noGrp="1"/>
          </p:cNvSpPr>
          <p:nvPr>
            <p:ph type="subTitle" idx="1"/>
          </p:nvPr>
        </p:nvSpPr>
        <p:spPr>
          <a:xfrm>
            <a:off x="2142831" y="2002713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7"/>
          <p:cNvSpPr txBox="1">
            <a:spLocks noGrp="1"/>
          </p:cNvSpPr>
          <p:nvPr>
            <p:ph type="subTitle" idx="2"/>
          </p:nvPr>
        </p:nvSpPr>
        <p:spPr>
          <a:xfrm>
            <a:off x="2143044" y="3714125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7"/>
          <p:cNvSpPr txBox="1">
            <a:spLocks noGrp="1"/>
          </p:cNvSpPr>
          <p:nvPr>
            <p:ph type="subTitle" idx="3"/>
          </p:nvPr>
        </p:nvSpPr>
        <p:spPr>
          <a:xfrm>
            <a:off x="4636181" y="3714125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7"/>
          <p:cNvSpPr txBox="1">
            <a:spLocks noGrp="1"/>
          </p:cNvSpPr>
          <p:nvPr>
            <p:ph type="subTitle" idx="4"/>
          </p:nvPr>
        </p:nvSpPr>
        <p:spPr>
          <a:xfrm>
            <a:off x="4635969" y="2002713"/>
            <a:ext cx="23652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7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7"/>
          <p:cNvSpPr txBox="1">
            <a:spLocks noGrp="1"/>
          </p:cNvSpPr>
          <p:nvPr>
            <p:ph type="subTitle" idx="5"/>
          </p:nvPr>
        </p:nvSpPr>
        <p:spPr>
          <a:xfrm>
            <a:off x="2142831" y="1578175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27"/>
          <p:cNvSpPr txBox="1">
            <a:spLocks noGrp="1"/>
          </p:cNvSpPr>
          <p:nvPr>
            <p:ph type="subTitle" idx="6"/>
          </p:nvPr>
        </p:nvSpPr>
        <p:spPr>
          <a:xfrm>
            <a:off x="2142831" y="3288063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27"/>
          <p:cNvSpPr txBox="1">
            <a:spLocks noGrp="1"/>
          </p:cNvSpPr>
          <p:nvPr>
            <p:ph type="subTitle" idx="7"/>
          </p:nvPr>
        </p:nvSpPr>
        <p:spPr>
          <a:xfrm>
            <a:off x="4635969" y="3288063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subTitle" idx="8"/>
          </p:nvPr>
        </p:nvSpPr>
        <p:spPr>
          <a:xfrm>
            <a:off x="4635969" y="1578175"/>
            <a:ext cx="23652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44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84150" y="1080600"/>
            <a:ext cx="6575700" cy="2982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grpSp>
        <p:nvGrpSpPr>
          <p:cNvPr id="118" name="Google Shape;118;p8"/>
          <p:cNvGrpSpPr/>
          <p:nvPr/>
        </p:nvGrpSpPr>
        <p:grpSpPr>
          <a:xfrm>
            <a:off x="-219083" y="53337"/>
            <a:ext cx="9414810" cy="4988536"/>
            <a:chOff x="-219083" y="53337"/>
            <a:chExt cx="9414810" cy="4988536"/>
          </a:xfrm>
        </p:grpSpPr>
        <p:grpSp>
          <p:nvGrpSpPr>
            <p:cNvPr id="119" name="Google Shape;119;p8"/>
            <p:cNvGrpSpPr/>
            <p:nvPr/>
          </p:nvGrpSpPr>
          <p:grpSpPr>
            <a:xfrm>
              <a:off x="-219083" y="235037"/>
              <a:ext cx="9414810" cy="4806836"/>
              <a:chOff x="-85733" y="250499"/>
              <a:chExt cx="9414810" cy="4806836"/>
            </a:xfrm>
          </p:grpSpPr>
          <p:sp>
            <p:nvSpPr>
              <p:cNvPr id="120" name="Google Shape;120;p8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7988404" y="20013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flipH="1">
                <a:off x="6813186" y="45349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flipH="1">
                <a:off x="2480111" y="49098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8"/>
            <p:cNvGrpSpPr/>
            <p:nvPr/>
          </p:nvGrpSpPr>
          <p:grpSpPr>
            <a:xfrm>
              <a:off x="512402" y="53337"/>
              <a:ext cx="8057896" cy="4835382"/>
              <a:chOff x="512402" y="53337"/>
              <a:chExt cx="8057896" cy="4835382"/>
            </a:xfrm>
          </p:grpSpPr>
          <p:grpSp>
            <p:nvGrpSpPr>
              <p:cNvPr id="128" name="Google Shape;128;p8"/>
              <p:cNvGrpSpPr/>
              <p:nvPr/>
            </p:nvGrpSpPr>
            <p:grpSpPr>
              <a:xfrm rot="-4500040" flipH="1">
                <a:off x="6620503" y="99810"/>
                <a:ext cx="352550" cy="334044"/>
                <a:chOff x="11015792" y="204441"/>
                <a:chExt cx="352560" cy="334054"/>
              </a:xfrm>
            </p:grpSpPr>
            <p:sp>
              <p:nvSpPr>
                <p:cNvPr id="129" name="Google Shape;129;p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" name="Google Shape;131;p8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132" name="Google Shape;132;p8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8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" name="Google Shape;134;p8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135" name="Google Shape;135;p8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8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8"/>
              <p:cNvGrpSpPr/>
              <p:nvPr/>
            </p:nvGrpSpPr>
            <p:grpSpPr>
              <a:xfrm rot="6875031" flipH="1">
                <a:off x="893052" y="4469681"/>
                <a:ext cx="352539" cy="334034"/>
                <a:chOff x="11015792" y="204441"/>
                <a:chExt cx="352560" cy="334054"/>
              </a:xfrm>
            </p:grpSpPr>
            <p:sp>
              <p:nvSpPr>
                <p:cNvPr id="138" name="Google Shape;138;p8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8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/>
          <p:nvPr/>
        </p:nvSpPr>
        <p:spPr>
          <a:xfrm>
            <a:off x="-64642" y="108400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3" name="Google Shape;573;p28"/>
          <p:cNvGrpSpPr/>
          <p:nvPr/>
        </p:nvGrpSpPr>
        <p:grpSpPr>
          <a:xfrm rot="8542908">
            <a:off x="1274976" y="9832"/>
            <a:ext cx="352562" cy="334055"/>
            <a:chOff x="11015792" y="204441"/>
            <a:chExt cx="352560" cy="334054"/>
          </a:xfrm>
        </p:grpSpPr>
        <p:sp>
          <p:nvSpPr>
            <p:cNvPr id="574" name="Google Shape;574;p28"/>
            <p:cNvSpPr/>
            <p:nvPr/>
          </p:nvSpPr>
          <p:spPr>
            <a:xfrm>
              <a:off x="11015792" y="204441"/>
              <a:ext cx="352555" cy="334049"/>
            </a:xfrm>
            <a:custGeom>
              <a:avLst/>
              <a:gdLst/>
              <a:ahLst/>
              <a:cxnLst/>
              <a:rect l="l" t="t" r="r" b="b"/>
              <a:pathLst>
                <a:path w="16517" h="15650" extrusionOk="0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1121710" y="301800"/>
              <a:ext cx="246641" cy="236695"/>
            </a:xfrm>
            <a:custGeom>
              <a:avLst/>
              <a:gdLst/>
              <a:ahLst/>
              <a:cxnLst/>
              <a:rect l="l" t="t" r="r" b="b"/>
              <a:pathLst>
                <a:path w="11555" h="11089" extrusionOk="0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8262275" y="2902787"/>
            <a:ext cx="810250" cy="1647710"/>
            <a:chOff x="1253216" y="244387"/>
            <a:chExt cx="810250" cy="1647710"/>
          </a:xfrm>
        </p:grpSpPr>
        <p:sp>
          <p:nvSpPr>
            <p:cNvPr id="577" name="Google Shape;577;p28"/>
            <p:cNvSpPr/>
            <p:nvPr/>
          </p:nvSpPr>
          <p:spPr>
            <a:xfrm>
              <a:off x="1348195" y="151832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578" name="Google Shape;578;p28"/>
            <p:cNvGrpSpPr/>
            <p:nvPr/>
          </p:nvGrpSpPr>
          <p:grpSpPr>
            <a:xfrm rot="4500040">
              <a:off x="1283894" y="290860"/>
              <a:ext cx="352550" cy="334044"/>
              <a:chOff x="10441959" y="877510"/>
              <a:chExt cx="352560" cy="334054"/>
            </a:xfrm>
          </p:grpSpPr>
          <p:sp>
            <p:nvSpPr>
              <p:cNvPr id="579" name="Google Shape;579;p28"/>
              <p:cNvSpPr/>
              <p:nvPr/>
            </p:nvSpPr>
            <p:spPr>
              <a:xfrm>
                <a:off x="10441959" y="877510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80" name="Google Shape;580;p28"/>
              <p:cNvSpPr/>
              <p:nvPr/>
            </p:nvSpPr>
            <p:spPr>
              <a:xfrm>
                <a:off x="10547877" y="974869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81" name="Google Shape;581;p28"/>
          <p:cNvGrpSpPr/>
          <p:nvPr/>
        </p:nvGrpSpPr>
        <p:grpSpPr>
          <a:xfrm flipH="1">
            <a:off x="4713119" y="83227"/>
            <a:ext cx="4554020" cy="5152923"/>
            <a:chOff x="-85733" y="269589"/>
            <a:chExt cx="4554020" cy="5152923"/>
          </a:xfrm>
        </p:grpSpPr>
        <p:sp>
          <p:nvSpPr>
            <p:cNvPr id="582" name="Google Shape;582;p28"/>
            <p:cNvSpPr/>
            <p:nvPr/>
          </p:nvSpPr>
          <p:spPr>
            <a:xfrm flipH="1">
              <a:off x="2903292" y="4986199"/>
              <a:ext cx="1564996" cy="436312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 flipH="1">
              <a:off x="3690361" y="2695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5" name="Google Shape;585;p28"/>
          <p:cNvSpPr/>
          <p:nvPr/>
        </p:nvSpPr>
        <p:spPr>
          <a:xfrm>
            <a:off x="-573801" y="2525123"/>
            <a:ext cx="1123985" cy="313387"/>
          </a:xfrm>
          <a:custGeom>
            <a:avLst/>
            <a:gdLst/>
            <a:ahLst/>
            <a:cxnLst/>
            <a:rect l="l" t="t" r="r" b="b"/>
            <a:pathLst>
              <a:path w="52658" h="14682" extrusionOk="0">
                <a:moveTo>
                  <a:pt x="15226" y="1"/>
                </a:moveTo>
                <a:cubicBezTo>
                  <a:pt x="12828" y="1"/>
                  <a:pt x="10458" y="1009"/>
                  <a:pt x="8847" y="2777"/>
                </a:cubicBezTo>
                <a:cubicBezTo>
                  <a:pt x="7018" y="4731"/>
                  <a:pt x="6191" y="7589"/>
                  <a:pt x="6692" y="10220"/>
                </a:cubicBezTo>
                <a:cubicBezTo>
                  <a:pt x="5880" y="9765"/>
                  <a:pt x="4896" y="9481"/>
                  <a:pt x="3950" y="9481"/>
                </a:cubicBezTo>
                <a:cubicBezTo>
                  <a:pt x="3699" y="9481"/>
                  <a:pt x="3450" y="9501"/>
                  <a:pt x="3208" y="9544"/>
                </a:cubicBezTo>
                <a:cubicBezTo>
                  <a:pt x="2055" y="9744"/>
                  <a:pt x="952" y="10471"/>
                  <a:pt x="476" y="11549"/>
                </a:cubicBezTo>
                <a:cubicBezTo>
                  <a:pt x="0" y="12626"/>
                  <a:pt x="201" y="13930"/>
                  <a:pt x="1103" y="14681"/>
                </a:cubicBezTo>
                <a:lnTo>
                  <a:pt x="52030" y="14681"/>
                </a:lnTo>
                <a:cubicBezTo>
                  <a:pt x="52657" y="12075"/>
                  <a:pt x="51554" y="9017"/>
                  <a:pt x="49274" y="7664"/>
                </a:cubicBezTo>
                <a:cubicBezTo>
                  <a:pt x="48322" y="7089"/>
                  <a:pt x="47218" y="6810"/>
                  <a:pt x="46110" y="6810"/>
                </a:cubicBezTo>
                <a:cubicBezTo>
                  <a:pt x="44563" y="6810"/>
                  <a:pt x="43009" y="7354"/>
                  <a:pt x="41855" y="8391"/>
                </a:cubicBezTo>
                <a:cubicBezTo>
                  <a:pt x="41554" y="5659"/>
                  <a:pt x="39750" y="3127"/>
                  <a:pt x="37419" y="1649"/>
                </a:cubicBezTo>
                <a:cubicBezTo>
                  <a:pt x="35709" y="546"/>
                  <a:pt x="33689" y="9"/>
                  <a:pt x="31666" y="9"/>
                </a:cubicBezTo>
                <a:cubicBezTo>
                  <a:pt x="30931" y="9"/>
                  <a:pt x="30195" y="80"/>
                  <a:pt x="29474" y="220"/>
                </a:cubicBezTo>
                <a:cubicBezTo>
                  <a:pt x="26767" y="772"/>
                  <a:pt x="24286" y="2300"/>
                  <a:pt x="22456" y="4356"/>
                </a:cubicBezTo>
                <a:cubicBezTo>
                  <a:pt x="21103" y="2050"/>
                  <a:pt x="18747" y="320"/>
                  <a:pt x="16090" y="45"/>
                </a:cubicBezTo>
                <a:cubicBezTo>
                  <a:pt x="15803" y="15"/>
                  <a:pt x="15514" y="1"/>
                  <a:pt x="1522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6" name="Google Shape;586;p28"/>
          <p:cNvSpPr txBox="1">
            <a:spLocks noGrp="1"/>
          </p:cNvSpPr>
          <p:nvPr>
            <p:ph type="subTitle" idx="1"/>
          </p:nvPr>
        </p:nvSpPr>
        <p:spPr>
          <a:xfrm>
            <a:off x="2950025" y="2147419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8"/>
          <p:cNvSpPr txBox="1">
            <a:spLocks noGrp="1"/>
          </p:cNvSpPr>
          <p:nvPr>
            <p:ph type="subTitle" idx="2"/>
          </p:nvPr>
        </p:nvSpPr>
        <p:spPr>
          <a:xfrm>
            <a:off x="1209675" y="2147419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" name="Google Shape;588;p28"/>
          <p:cNvSpPr txBox="1">
            <a:spLocks noGrp="1"/>
          </p:cNvSpPr>
          <p:nvPr>
            <p:ph type="subTitle" idx="3"/>
          </p:nvPr>
        </p:nvSpPr>
        <p:spPr>
          <a:xfrm>
            <a:off x="2950025" y="2769220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8"/>
          <p:cNvSpPr txBox="1">
            <a:spLocks noGrp="1"/>
          </p:cNvSpPr>
          <p:nvPr>
            <p:ph type="subTitle" idx="4"/>
          </p:nvPr>
        </p:nvSpPr>
        <p:spPr>
          <a:xfrm>
            <a:off x="1209675" y="2769220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8"/>
          <p:cNvSpPr txBox="1">
            <a:spLocks noGrp="1"/>
          </p:cNvSpPr>
          <p:nvPr>
            <p:ph type="subTitle" idx="5"/>
          </p:nvPr>
        </p:nvSpPr>
        <p:spPr>
          <a:xfrm>
            <a:off x="2950025" y="3391020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28"/>
          <p:cNvSpPr txBox="1">
            <a:spLocks noGrp="1"/>
          </p:cNvSpPr>
          <p:nvPr>
            <p:ph type="subTitle" idx="6"/>
          </p:nvPr>
        </p:nvSpPr>
        <p:spPr>
          <a:xfrm>
            <a:off x="1209675" y="3391020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28"/>
          <p:cNvSpPr txBox="1">
            <a:spLocks noGrp="1"/>
          </p:cNvSpPr>
          <p:nvPr>
            <p:ph type="subTitle" idx="7"/>
          </p:nvPr>
        </p:nvSpPr>
        <p:spPr>
          <a:xfrm>
            <a:off x="2950025" y="4012821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8"/>
          <p:cNvSpPr txBox="1">
            <a:spLocks noGrp="1"/>
          </p:cNvSpPr>
          <p:nvPr>
            <p:ph type="subTitle" idx="8"/>
          </p:nvPr>
        </p:nvSpPr>
        <p:spPr>
          <a:xfrm>
            <a:off x="1209675" y="4012821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subTitle" idx="9"/>
          </p:nvPr>
        </p:nvSpPr>
        <p:spPr>
          <a:xfrm>
            <a:off x="2950025" y="1525619"/>
            <a:ext cx="2240400" cy="5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8"/>
          <p:cNvSpPr txBox="1">
            <a:spLocks noGrp="1"/>
          </p:cNvSpPr>
          <p:nvPr>
            <p:ph type="subTitle" idx="13"/>
          </p:nvPr>
        </p:nvSpPr>
        <p:spPr>
          <a:xfrm>
            <a:off x="1209675" y="1525619"/>
            <a:ext cx="1605900" cy="506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8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-201117" y="4550500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98" name="Google Shape;598;p28"/>
          <p:cNvGrpSpPr/>
          <p:nvPr/>
        </p:nvGrpSpPr>
        <p:grpSpPr>
          <a:xfrm rot="8542643">
            <a:off x="8646286" y="984634"/>
            <a:ext cx="230263" cy="218176"/>
            <a:chOff x="11015792" y="204441"/>
            <a:chExt cx="352560" cy="334054"/>
          </a:xfrm>
        </p:grpSpPr>
        <p:sp>
          <p:nvSpPr>
            <p:cNvPr id="599" name="Google Shape;599;p28"/>
            <p:cNvSpPr/>
            <p:nvPr/>
          </p:nvSpPr>
          <p:spPr>
            <a:xfrm>
              <a:off x="11015792" y="204441"/>
              <a:ext cx="352555" cy="334049"/>
            </a:xfrm>
            <a:custGeom>
              <a:avLst/>
              <a:gdLst/>
              <a:ahLst/>
              <a:cxnLst/>
              <a:rect l="l" t="t" r="r" b="b"/>
              <a:pathLst>
                <a:path w="16517" h="15650" extrusionOk="0">
                  <a:moveTo>
                    <a:pt x="5138" y="0"/>
                  </a:moveTo>
                  <a:cubicBezTo>
                    <a:pt x="3935" y="0"/>
                    <a:pt x="2757" y="426"/>
                    <a:pt x="1855" y="1354"/>
                  </a:cubicBezTo>
                  <a:cubicBezTo>
                    <a:pt x="25" y="3158"/>
                    <a:pt x="0" y="6091"/>
                    <a:pt x="1805" y="7895"/>
                  </a:cubicBezTo>
                  <a:lnTo>
                    <a:pt x="8120" y="14261"/>
                  </a:lnTo>
                  <a:cubicBezTo>
                    <a:pt x="9032" y="15185"/>
                    <a:pt x="10231" y="15649"/>
                    <a:pt x="11431" y="15649"/>
                  </a:cubicBezTo>
                  <a:cubicBezTo>
                    <a:pt x="12606" y="15649"/>
                    <a:pt x="13782" y="15204"/>
                    <a:pt x="14687" y="14311"/>
                  </a:cubicBezTo>
                  <a:cubicBezTo>
                    <a:pt x="16491" y="12507"/>
                    <a:pt x="16517" y="9574"/>
                    <a:pt x="14712" y="7745"/>
                  </a:cubicBezTo>
                  <a:lnTo>
                    <a:pt x="8396" y="1379"/>
                  </a:lnTo>
                  <a:cubicBezTo>
                    <a:pt x="7494" y="476"/>
                    <a:pt x="6316" y="0"/>
                    <a:pt x="5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11121710" y="301800"/>
              <a:ext cx="246641" cy="236695"/>
            </a:xfrm>
            <a:custGeom>
              <a:avLst/>
              <a:gdLst/>
              <a:ahLst/>
              <a:cxnLst/>
              <a:rect l="l" t="t" r="r" b="b"/>
              <a:pathLst>
                <a:path w="11555" h="11089" extrusionOk="0">
                  <a:moveTo>
                    <a:pt x="6592" y="1"/>
                  </a:moveTo>
                  <a:lnTo>
                    <a:pt x="1" y="6517"/>
                  </a:lnTo>
                  <a:lnTo>
                    <a:pt x="3158" y="9700"/>
                  </a:lnTo>
                  <a:cubicBezTo>
                    <a:pt x="4070" y="10624"/>
                    <a:pt x="5269" y="11088"/>
                    <a:pt x="6469" y="11088"/>
                  </a:cubicBezTo>
                  <a:cubicBezTo>
                    <a:pt x="7644" y="11088"/>
                    <a:pt x="8820" y="10643"/>
                    <a:pt x="9725" y="9750"/>
                  </a:cubicBezTo>
                  <a:cubicBezTo>
                    <a:pt x="11529" y="7946"/>
                    <a:pt x="11555" y="5013"/>
                    <a:pt x="9750" y="3184"/>
                  </a:cubicBezTo>
                  <a:lnTo>
                    <a:pt x="65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56070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9"/>
          <p:cNvGrpSpPr/>
          <p:nvPr/>
        </p:nvGrpSpPr>
        <p:grpSpPr>
          <a:xfrm>
            <a:off x="-690758" y="53337"/>
            <a:ext cx="10010310" cy="4998036"/>
            <a:chOff x="-690758" y="53337"/>
            <a:chExt cx="10010310" cy="4998036"/>
          </a:xfrm>
        </p:grpSpPr>
        <p:grpSp>
          <p:nvGrpSpPr>
            <p:cNvPr id="603" name="Google Shape;603;p29"/>
            <p:cNvGrpSpPr/>
            <p:nvPr/>
          </p:nvGrpSpPr>
          <p:grpSpPr>
            <a:xfrm flipH="1">
              <a:off x="-690758" y="168337"/>
              <a:ext cx="10010310" cy="4883036"/>
              <a:chOff x="-85733" y="250499"/>
              <a:chExt cx="10010310" cy="4883036"/>
            </a:xfrm>
          </p:grpSpPr>
          <p:sp>
            <p:nvSpPr>
              <p:cNvPr id="604" name="Google Shape;604;p29"/>
              <p:cNvSpPr/>
              <p:nvPr/>
            </p:nvSpPr>
            <p:spPr>
              <a:xfrm flipH="1">
                <a:off x="2104980" y="250499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8583904" y="2751599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6552236" y="4970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7687786" y="394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-85733" y="4904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11" name="Google Shape;611;p29"/>
            <p:cNvGrpSpPr/>
            <p:nvPr/>
          </p:nvGrpSpPr>
          <p:grpSpPr>
            <a:xfrm>
              <a:off x="409700" y="53337"/>
              <a:ext cx="8160598" cy="4845136"/>
              <a:chOff x="409700" y="53337"/>
              <a:chExt cx="8160598" cy="4845136"/>
            </a:xfrm>
          </p:grpSpPr>
          <p:grpSp>
            <p:nvGrpSpPr>
              <p:cNvPr id="612" name="Google Shape;612;p29"/>
              <p:cNvGrpSpPr/>
              <p:nvPr/>
            </p:nvGrpSpPr>
            <p:grpSpPr>
              <a:xfrm rot="-4500040" flipH="1">
                <a:off x="3336903" y="99810"/>
                <a:ext cx="352550" cy="334044"/>
                <a:chOff x="11865638" y="-2967378"/>
                <a:chExt cx="352560" cy="334054"/>
              </a:xfrm>
            </p:grpSpPr>
            <p:sp>
              <p:nvSpPr>
                <p:cNvPr id="613" name="Google Shape;613;p29"/>
                <p:cNvSpPr/>
                <p:nvPr/>
              </p:nvSpPr>
              <p:spPr>
                <a:xfrm>
                  <a:off x="11865638" y="-296737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4" name="Google Shape;614;p29"/>
                <p:cNvSpPr/>
                <p:nvPr/>
              </p:nvSpPr>
              <p:spPr>
                <a:xfrm>
                  <a:off x="11971557" y="-2870019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15" name="Google Shape;615;p29"/>
              <p:cNvGrpSpPr/>
              <p:nvPr/>
            </p:nvGrpSpPr>
            <p:grpSpPr>
              <a:xfrm flipH="1">
                <a:off x="8289953" y="4608758"/>
                <a:ext cx="280345" cy="279961"/>
                <a:chOff x="13116149" y="2124083"/>
                <a:chExt cx="280345" cy="279961"/>
              </a:xfrm>
            </p:grpSpPr>
            <p:sp>
              <p:nvSpPr>
                <p:cNvPr id="616" name="Google Shape;616;p29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17" name="Google Shape;617;p29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18" name="Google Shape;618;p29"/>
              <p:cNvGrpSpPr/>
              <p:nvPr/>
            </p:nvGrpSpPr>
            <p:grpSpPr>
              <a:xfrm flipH="1">
                <a:off x="512402" y="1320396"/>
                <a:ext cx="245033" cy="147524"/>
                <a:chOff x="4623682" y="1196214"/>
                <a:chExt cx="224472" cy="135145"/>
              </a:xfrm>
            </p:grpSpPr>
            <p:sp>
              <p:nvSpPr>
                <p:cNvPr id="619" name="Google Shape;619;p29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0" name="Google Shape;620;p29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21" name="Google Shape;621;p29"/>
              <p:cNvGrpSpPr/>
              <p:nvPr/>
            </p:nvGrpSpPr>
            <p:grpSpPr>
              <a:xfrm rot="6875031" flipH="1">
                <a:off x="458640" y="4501681"/>
                <a:ext cx="352539" cy="334034"/>
                <a:chOff x="10805954" y="586185"/>
                <a:chExt cx="352560" cy="334054"/>
              </a:xfrm>
            </p:grpSpPr>
            <p:sp>
              <p:nvSpPr>
                <p:cNvPr id="622" name="Google Shape;622;p29"/>
                <p:cNvSpPr/>
                <p:nvPr/>
              </p:nvSpPr>
              <p:spPr>
                <a:xfrm>
                  <a:off x="10805954" y="586185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23" name="Google Shape;623;p29"/>
                <p:cNvSpPr/>
                <p:nvPr/>
              </p:nvSpPr>
              <p:spPr>
                <a:xfrm>
                  <a:off x="10911872" y="683544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sp>
        <p:nvSpPr>
          <p:cNvPr id="624" name="Google Shape;624;p29"/>
          <p:cNvSpPr txBox="1">
            <a:spLocks noGrp="1"/>
          </p:cNvSpPr>
          <p:nvPr>
            <p:ph type="subTitle" idx="1"/>
          </p:nvPr>
        </p:nvSpPr>
        <p:spPr>
          <a:xfrm>
            <a:off x="714294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9"/>
          <p:cNvSpPr txBox="1">
            <a:spLocks noGrp="1"/>
          </p:cNvSpPr>
          <p:nvPr>
            <p:ph type="subTitle" idx="2"/>
          </p:nvPr>
        </p:nvSpPr>
        <p:spPr>
          <a:xfrm>
            <a:off x="3368700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9"/>
          <p:cNvSpPr txBox="1">
            <a:spLocks noGrp="1"/>
          </p:cNvSpPr>
          <p:nvPr>
            <p:ph type="subTitle" idx="3"/>
          </p:nvPr>
        </p:nvSpPr>
        <p:spPr>
          <a:xfrm>
            <a:off x="6023100" y="2327475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9"/>
          <p:cNvSpPr txBox="1">
            <a:spLocks noGrp="1"/>
          </p:cNvSpPr>
          <p:nvPr>
            <p:ph type="subTitle" idx="4"/>
          </p:nvPr>
        </p:nvSpPr>
        <p:spPr>
          <a:xfrm>
            <a:off x="714294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9"/>
          <p:cNvSpPr txBox="1">
            <a:spLocks noGrp="1"/>
          </p:cNvSpPr>
          <p:nvPr>
            <p:ph type="subTitle" idx="5"/>
          </p:nvPr>
        </p:nvSpPr>
        <p:spPr>
          <a:xfrm>
            <a:off x="3368700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9"/>
          <p:cNvSpPr txBox="1">
            <a:spLocks noGrp="1"/>
          </p:cNvSpPr>
          <p:nvPr>
            <p:ph type="subTitle" idx="6"/>
          </p:nvPr>
        </p:nvSpPr>
        <p:spPr>
          <a:xfrm>
            <a:off x="6023100" y="4056950"/>
            <a:ext cx="240660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9"/>
          <p:cNvSpPr txBox="1">
            <a:spLocks noGrp="1"/>
          </p:cNvSpPr>
          <p:nvPr>
            <p:ph type="subTitle" idx="7"/>
          </p:nvPr>
        </p:nvSpPr>
        <p:spPr>
          <a:xfrm>
            <a:off x="714294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9"/>
          <p:cNvSpPr txBox="1">
            <a:spLocks noGrp="1"/>
          </p:cNvSpPr>
          <p:nvPr>
            <p:ph type="subTitle" idx="8"/>
          </p:nvPr>
        </p:nvSpPr>
        <p:spPr>
          <a:xfrm>
            <a:off x="3368700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29"/>
          <p:cNvSpPr txBox="1">
            <a:spLocks noGrp="1"/>
          </p:cNvSpPr>
          <p:nvPr>
            <p:ph type="subTitle" idx="9"/>
          </p:nvPr>
        </p:nvSpPr>
        <p:spPr>
          <a:xfrm>
            <a:off x="6023100" y="1945463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9"/>
          <p:cNvSpPr txBox="1">
            <a:spLocks noGrp="1"/>
          </p:cNvSpPr>
          <p:nvPr>
            <p:ph type="subTitle" idx="13"/>
          </p:nvPr>
        </p:nvSpPr>
        <p:spPr>
          <a:xfrm>
            <a:off x="6023100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29"/>
          <p:cNvSpPr txBox="1">
            <a:spLocks noGrp="1"/>
          </p:cNvSpPr>
          <p:nvPr>
            <p:ph type="subTitle" idx="14"/>
          </p:nvPr>
        </p:nvSpPr>
        <p:spPr>
          <a:xfrm>
            <a:off x="3368700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29"/>
          <p:cNvSpPr txBox="1">
            <a:spLocks noGrp="1"/>
          </p:cNvSpPr>
          <p:nvPr>
            <p:ph type="subTitle" idx="15"/>
          </p:nvPr>
        </p:nvSpPr>
        <p:spPr>
          <a:xfrm>
            <a:off x="714294" y="3676250"/>
            <a:ext cx="24066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33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911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30"/>
          <p:cNvGrpSpPr/>
          <p:nvPr/>
        </p:nvGrpSpPr>
        <p:grpSpPr>
          <a:xfrm>
            <a:off x="-410113" y="-223813"/>
            <a:ext cx="10245910" cy="5332661"/>
            <a:chOff x="-410113" y="-223813"/>
            <a:chExt cx="10245910" cy="5332661"/>
          </a:xfrm>
        </p:grpSpPr>
        <p:grpSp>
          <p:nvGrpSpPr>
            <p:cNvPr id="640" name="Google Shape;640;p30"/>
            <p:cNvGrpSpPr/>
            <p:nvPr/>
          </p:nvGrpSpPr>
          <p:grpSpPr>
            <a:xfrm>
              <a:off x="-410113" y="142700"/>
              <a:ext cx="10245910" cy="4083622"/>
              <a:chOff x="-410113" y="142700"/>
              <a:chExt cx="10245910" cy="4083622"/>
            </a:xfrm>
          </p:grpSpPr>
          <p:sp>
            <p:nvSpPr>
              <p:cNvPr id="641" name="Google Shape;641;p30"/>
              <p:cNvSpPr/>
              <p:nvPr/>
            </p:nvSpPr>
            <p:spPr>
              <a:xfrm>
                <a:off x="-410113" y="266267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-147680" y="14270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 flipH="1">
                <a:off x="8711812" y="53539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 flipH="1">
                <a:off x="8429705" y="159050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 flipH="1">
                <a:off x="8560338" y="38525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6" name="Google Shape;646;p30"/>
            <p:cNvGrpSpPr/>
            <p:nvPr/>
          </p:nvGrpSpPr>
          <p:grpSpPr>
            <a:xfrm>
              <a:off x="8161502" y="142696"/>
              <a:ext cx="1041850" cy="4966152"/>
              <a:chOff x="7664289" y="279171"/>
              <a:chExt cx="1041850" cy="4966152"/>
            </a:xfrm>
          </p:grpSpPr>
          <p:grpSp>
            <p:nvGrpSpPr>
              <p:cNvPr id="647" name="Google Shape;647;p30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48" name="Google Shape;648;p3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49" name="Google Shape;649;p3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50" name="Google Shape;650;p30"/>
              <p:cNvGrpSpPr/>
              <p:nvPr/>
            </p:nvGrpSpPr>
            <p:grpSpPr>
              <a:xfrm rot="-6875031">
                <a:off x="7713230" y="4848531"/>
                <a:ext cx="352539" cy="334034"/>
                <a:chOff x="10669308" y="45926"/>
                <a:chExt cx="352560" cy="334054"/>
              </a:xfrm>
            </p:grpSpPr>
            <p:sp>
              <p:nvSpPr>
                <p:cNvPr id="651" name="Google Shape;651;p30"/>
                <p:cNvSpPr/>
                <p:nvPr/>
              </p:nvSpPr>
              <p:spPr>
                <a:xfrm>
                  <a:off x="10669308" y="4592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2" name="Google Shape;652;p30"/>
                <p:cNvSpPr/>
                <p:nvPr/>
              </p:nvSpPr>
              <p:spPr>
                <a:xfrm>
                  <a:off x="10775226" y="14328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53" name="Google Shape;653;p30"/>
              <p:cNvGrpSpPr/>
              <p:nvPr/>
            </p:nvGrpSpPr>
            <p:grpSpPr>
              <a:xfrm rot="-899960">
                <a:off x="8316369" y="2719855"/>
                <a:ext cx="352550" cy="334044"/>
                <a:chOff x="11103838" y="464702"/>
                <a:chExt cx="352560" cy="334054"/>
              </a:xfrm>
            </p:grpSpPr>
            <p:sp>
              <p:nvSpPr>
                <p:cNvPr id="654" name="Google Shape;654;p30"/>
                <p:cNvSpPr/>
                <p:nvPr/>
              </p:nvSpPr>
              <p:spPr>
                <a:xfrm>
                  <a:off x="11103838" y="464702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5" name="Google Shape;655;p30"/>
                <p:cNvSpPr/>
                <p:nvPr/>
              </p:nvSpPr>
              <p:spPr>
                <a:xfrm>
                  <a:off x="11209757" y="562061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56" name="Google Shape;656;p30"/>
            <p:cNvGrpSpPr/>
            <p:nvPr/>
          </p:nvGrpSpPr>
          <p:grpSpPr>
            <a:xfrm>
              <a:off x="-147676" y="-223813"/>
              <a:ext cx="1552047" cy="4615754"/>
              <a:chOff x="-120376" y="-73688"/>
              <a:chExt cx="1552047" cy="4615754"/>
            </a:xfrm>
          </p:grpSpPr>
          <p:grpSp>
            <p:nvGrpSpPr>
              <p:cNvPr id="657" name="Google Shape;657;p30"/>
              <p:cNvGrpSpPr/>
              <p:nvPr/>
            </p:nvGrpSpPr>
            <p:grpSpPr>
              <a:xfrm rot="4500040">
                <a:off x="1048444" y="-27215"/>
                <a:ext cx="352550" cy="334044"/>
                <a:chOff x="11015792" y="204441"/>
                <a:chExt cx="352560" cy="334054"/>
              </a:xfrm>
            </p:grpSpPr>
            <p:sp>
              <p:nvSpPr>
                <p:cNvPr id="658" name="Google Shape;658;p30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59" name="Google Shape;659;p30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60" name="Google Shape;660;p30"/>
              <p:cNvGrpSpPr/>
              <p:nvPr/>
            </p:nvGrpSpPr>
            <p:grpSpPr>
              <a:xfrm>
                <a:off x="-120376" y="4227781"/>
                <a:ext cx="314744" cy="314284"/>
                <a:chOff x="13116149" y="2124083"/>
                <a:chExt cx="280345" cy="279961"/>
              </a:xfrm>
            </p:grpSpPr>
            <p:sp>
              <p:nvSpPr>
                <p:cNvPr id="661" name="Google Shape;661;p30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2" name="Google Shape;662;p30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63" name="Google Shape;663;p30"/>
              <p:cNvGrpSpPr/>
              <p:nvPr/>
            </p:nvGrpSpPr>
            <p:grpSpPr>
              <a:xfrm rot="-2314817">
                <a:off x="19252" y="2263429"/>
                <a:ext cx="245021" cy="147517"/>
                <a:chOff x="4623682" y="1196214"/>
                <a:chExt cx="224472" cy="135145"/>
              </a:xfrm>
            </p:grpSpPr>
            <p:sp>
              <p:nvSpPr>
                <p:cNvPr id="664" name="Google Shape;664;p30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65" name="Google Shape;665;p30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1391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1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31"/>
          <p:cNvGrpSpPr/>
          <p:nvPr/>
        </p:nvGrpSpPr>
        <p:grpSpPr>
          <a:xfrm>
            <a:off x="71577" y="-223113"/>
            <a:ext cx="9231700" cy="5433435"/>
            <a:chOff x="71577" y="-223113"/>
            <a:chExt cx="9231700" cy="5433435"/>
          </a:xfrm>
        </p:grpSpPr>
        <p:grpSp>
          <p:nvGrpSpPr>
            <p:cNvPr id="669" name="Google Shape;669;p31"/>
            <p:cNvGrpSpPr/>
            <p:nvPr/>
          </p:nvGrpSpPr>
          <p:grpSpPr>
            <a:xfrm flipH="1">
              <a:off x="714292" y="-223113"/>
              <a:ext cx="8588985" cy="5433435"/>
              <a:chOff x="-69458" y="-140951"/>
              <a:chExt cx="8588985" cy="5433435"/>
            </a:xfrm>
          </p:grpSpPr>
          <p:sp>
            <p:nvSpPr>
              <p:cNvPr id="670" name="Google Shape;670;p31"/>
              <p:cNvSpPr/>
              <p:nvPr/>
            </p:nvSpPr>
            <p:spPr>
              <a:xfrm flipH="1">
                <a:off x="2104980" y="-140951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 flipH="1">
                <a:off x="-69458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 flipH="1">
                <a:off x="7742386" y="25723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 flipH="1">
                <a:off x="8035892" y="50551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75" name="Google Shape;675;p31"/>
            <p:cNvGrpSpPr/>
            <p:nvPr/>
          </p:nvGrpSpPr>
          <p:grpSpPr>
            <a:xfrm>
              <a:off x="71577" y="-78729"/>
              <a:ext cx="450420" cy="4585152"/>
              <a:chOff x="7664289" y="279171"/>
              <a:chExt cx="450420" cy="4585152"/>
            </a:xfrm>
          </p:grpSpPr>
          <p:grpSp>
            <p:nvGrpSpPr>
              <p:cNvPr id="676" name="Google Shape;676;p31"/>
              <p:cNvGrpSpPr/>
              <p:nvPr/>
            </p:nvGrpSpPr>
            <p:grpSpPr>
              <a:xfrm>
                <a:off x="7664311" y="279171"/>
                <a:ext cx="245033" cy="147524"/>
                <a:chOff x="4623682" y="1196214"/>
                <a:chExt cx="224472" cy="135145"/>
              </a:xfrm>
            </p:grpSpPr>
            <p:sp>
              <p:nvSpPr>
                <p:cNvPr id="677" name="Google Shape;677;p3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78" name="Google Shape;678;p3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79" name="Google Shape;679;p31"/>
              <p:cNvGrpSpPr/>
              <p:nvPr/>
            </p:nvGrpSpPr>
            <p:grpSpPr>
              <a:xfrm rot="-6875031">
                <a:off x="7713230" y="4467531"/>
                <a:ext cx="352539" cy="334034"/>
                <a:chOff x="11015792" y="204441"/>
                <a:chExt cx="352560" cy="334054"/>
              </a:xfrm>
            </p:grpSpPr>
            <p:sp>
              <p:nvSpPr>
                <p:cNvPr id="680" name="Google Shape;680;p3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1" name="Google Shape;681;p3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682" name="Google Shape;682;p31"/>
            <p:cNvGrpSpPr/>
            <p:nvPr/>
          </p:nvGrpSpPr>
          <p:grpSpPr>
            <a:xfrm>
              <a:off x="160445" y="35349"/>
              <a:ext cx="9045701" cy="5149008"/>
              <a:chOff x="-7614030" y="-73688"/>
              <a:chExt cx="9045701" cy="5149008"/>
            </a:xfrm>
          </p:grpSpPr>
          <p:grpSp>
            <p:nvGrpSpPr>
              <p:cNvPr id="683" name="Google Shape;683;p31"/>
              <p:cNvGrpSpPr/>
              <p:nvPr/>
            </p:nvGrpSpPr>
            <p:grpSpPr>
              <a:xfrm rot="4500040">
                <a:off x="1048444" y="-27215"/>
                <a:ext cx="352550" cy="334044"/>
                <a:chOff x="11015792" y="204441"/>
                <a:chExt cx="352560" cy="334054"/>
              </a:xfrm>
            </p:grpSpPr>
            <p:sp>
              <p:nvSpPr>
                <p:cNvPr id="684" name="Google Shape;684;p3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86" name="Google Shape;686;p31"/>
              <p:cNvGrpSpPr/>
              <p:nvPr/>
            </p:nvGrpSpPr>
            <p:grpSpPr>
              <a:xfrm>
                <a:off x="793974" y="1472056"/>
                <a:ext cx="314744" cy="314284"/>
                <a:chOff x="13930569" y="-330687"/>
                <a:chExt cx="280345" cy="279961"/>
              </a:xfrm>
            </p:grpSpPr>
            <p:sp>
              <p:nvSpPr>
                <p:cNvPr id="687" name="Google Shape;687;p31"/>
                <p:cNvSpPr/>
                <p:nvPr/>
              </p:nvSpPr>
              <p:spPr>
                <a:xfrm>
                  <a:off x="13930569" y="-330687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13930569" y="-330687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89" name="Google Shape;689;p31"/>
              <p:cNvGrpSpPr/>
              <p:nvPr/>
            </p:nvGrpSpPr>
            <p:grpSpPr>
              <a:xfrm rot="-2314817">
                <a:off x="-7594773" y="1127154"/>
                <a:ext cx="245021" cy="147517"/>
                <a:chOff x="-180106" y="-3967519"/>
                <a:chExt cx="224472" cy="135145"/>
              </a:xfrm>
            </p:grpSpPr>
            <p:sp>
              <p:nvSpPr>
                <p:cNvPr id="690" name="Google Shape;690;p31"/>
                <p:cNvSpPr/>
                <p:nvPr/>
              </p:nvSpPr>
              <p:spPr>
                <a:xfrm>
                  <a:off x="-180106" y="-3967519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-81609" y="-3967519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692" name="Google Shape;692;p31"/>
              <p:cNvGrpSpPr/>
              <p:nvPr/>
            </p:nvGrpSpPr>
            <p:grpSpPr>
              <a:xfrm rot="7180044">
                <a:off x="1019980" y="4858593"/>
                <a:ext cx="245032" cy="147523"/>
                <a:chOff x="4623682" y="1196214"/>
                <a:chExt cx="224472" cy="135145"/>
              </a:xfrm>
            </p:grpSpPr>
            <p:sp>
              <p:nvSpPr>
                <p:cNvPr id="693" name="Google Shape;693;p3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497258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2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97" name="Google Shape;697;p32"/>
          <p:cNvGrpSpPr/>
          <p:nvPr/>
        </p:nvGrpSpPr>
        <p:grpSpPr>
          <a:xfrm>
            <a:off x="140652" y="-67438"/>
            <a:ext cx="9123716" cy="5297107"/>
            <a:chOff x="140652" y="-67438"/>
            <a:chExt cx="9123716" cy="5297107"/>
          </a:xfrm>
        </p:grpSpPr>
        <p:grpSp>
          <p:nvGrpSpPr>
            <p:cNvPr id="698" name="Google Shape;698;p32"/>
            <p:cNvGrpSpPr/>
            <p:nvPr/>
          </p:nvGrpSpPr>
          <p:grpSpPr>
            <a:xfrm flipH="1">
              <a:off x="140652" y="-67438"/>
              <a:ext cx="9123716" cy="5297107"/>
              <a:chOff x="273649" y="-67438"/>
              <a:chExt cx="9123716" cy="5297107"/>
            </a:xfrm>
          </p:grpSpPr>
          <p:grpSp>
            <p:nvGrpSpPr>
              <p:cNvPr id="699" name="Google Shape;699;p32"/>
              <p:cNvGrpSpPr/>
              <p:nvPr/>
            </p:nvGrpSpPr>
            <p:grpSpPr>
              <a:xfrm rot="4500040">
                <a:off x="871832" y="-20972"/>
                <a:ext cx="352552" cy="334067"/>
                <a:chOff x="10754864" y="445379"/>
                <a:chExt cx="352562" cy="334077"/>
              </a:xfrm>
            </p:grpSpPr>
            <p:sp>
              <p:nvSpPr>
                <p:cNvPr id="700" name="Google Shape;700;p32"/>
                <p:cNvSpPr/>
                <p:nvPr/>
              </p:nvSpPr>
              <p:spPr>
                <a:xfrm>
                  <a:off x="10754864" y="445379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1" name="Google Shape;701;p32"/>
                <p:cNvSpPr/>
                <p:nvPr/>
              </p:nvSpPr>
              <p:spPr>
                <a:xfrm>
                  <a:off x="10845330" y="527902"/>
                  <a:ext cx="262096" cy="251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02" name="Google Shape;702;p32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03" name="Google Shape;703;p32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4" name="Google Shape;704;p32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05" name="Google Shape;705;p32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06" name="Google Shape;706;p32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07" name="Google Shape;707;p32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08" name="Google Shape;708;p32"/>
              <p:cNvGrpSpPr/>
              <p:nvPr/>
            </p:nvGrpSpPr>
            <p:grpSpPr>
              <a:xfrm>
                <a:off x="2241312" y="122225"/>
                <a:ext cx="7156053" cy="4827486"/>
                <a:chOff x="2241312" y="122225"/>
                <a:chExt cx="7156053" cy="4827486"/>
              </a:xfrm>
            </p:grpSpPr>
            <p:sp>
              <p:nvSpPr>
                <p:cNvPr id="709" name="Google Shape;709;p32"/>
                <p:cNvSpPr/>
                <p:nvPr/>
              </p:nvSpPr>
              <p:spPr>
                <a:xfrm>
                  <a:off x="2241312" y="4636323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0" name="Google Shape;710;p32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11" name="Google Shape;711;p32"/>
              <p:cNvGrpSpPr/>
              <p:nvPr/>
            </p:nvGrpSpPr>
            <p:grpSpPr>
              <a:xfrm rot="-4500040" flipH="1">
                <a:off x="9014136" y="3024048"/>
                <a:ext cx="352550" cy="334044"/>
                <a:chOff x="10343040" y="1133048"/>
                <a:chExt cx="352560" cy="334054"/>
              </a:xfrm>
            </p:grpSpPr>
            <p:sp>
              <p:nvSpPr>
                <p:cNvPr id="712" name="Google Shape;712;p32"/>
                <p:cNvSpPr/>
                <p:nvPr/>
              </p:nvSpPr>
              <p:spPr>
                <a:xfrm>
                  <a:off x="10343040" y="1133048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3" name="Google Shape;713;p32"/>
                <p:cNvSpPr/>
                <p:nvPr/>
              </p:nvSpPr>
              <p:spPr>
                <a:xfrm>
                  <a:off x="10448958" y="1230407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14" name="Google Shape;714;p32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15" name="Google Shape;715;p32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16" name="Google Shape;716;p32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717" name="Google Shape;717;p32"/>
            <p:cNvSpPr/>
            <p:nvPr/>
          </p:nvSpPr>
          <p:spPr>
            <a:xfrm>
              <a:off x="6172720" y="540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2832493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3"/>
          <p:cNvSpPr txBox="1">
            <a:spLocks noGrp="1"/>
          </p:cNvSpPr>
          <p:nvPr>
            <p:ph type="title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33"/>
          <p:cNvGrpSpPr/>
          <p:nvPr/>
        </p:nvGrpSpPr>
        <p:grpSpPr>
          <a:xfrm flipH="1">
            <a:off x="-409676" y="-146200"/>
            <a:ext cx="10331785" cy="5375869"/>
            <a:chOff x="-861580" y="-146200"/>
            <a:chExt cx="10331785" cy="5375869"/>
          </a:xfrm>
        </p:grpSpPr>
        <p:grpSp>
          <p:nvGrpSpPr>
            <p:cNvPr id="721" name="Google Shape;721;p33"/>
            <p:cNvGrpSpPr/>
            <p:nvPr/>
          </p:nvGrpSpPr>
          <p:grpSpPr>
            <a:xfrm flipH="1">
              <a:off x="-861580" y="72283"/>
              <a:ext cx="10331785" cy="5157386"/>
              <a:chOff x="67812" y="72283"/>
              <a:chExt cx="10331785" cy="5157386"/>
            </a:xfrm>
          </p:grpSpPr>
          <p:grpSp>
            <p:nvGrpSpPr>
              <p:cNvPr id="722" name="Google Shape;722;p33"/>
              <p:cNvGrpSpPr/>
              <p:nvPr/>
            </p:nvGrpSpPr>
            <p:grpSpPr>
              <a:xfrm rot="4500040">
                <a:off x="708057" y="4441728"/>
                <a:ext cx="352552" cy="334067"/>
                <a:chOff x="15023256" y="1758594"/>
                <a:chExt cx="352562" cy="334077"/>
              </a:xfrm>
            </p:grpSpPr>
            <p:sp>
              <p:nvSpPr>
                <p:cNvPr id="723" name="Google Shape;723;p33"/>
                <p:cNvSpPr/>
                <p:nvPr/>
              </p:nvSpPr>
              <p:spPr>
                <a:xfrm>
                  <a:off x="15023256" y="1758594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4" name="Google Shape;724;p33"/>
                <p:cNvSpPr/>
                <p:nvPr/>
              </p:nvSpPr>
              <p:spPr>
                <a:xfrm>
                  <a:off x="15113722" y="1841118"/>
                  <a:ext cx="262096" cy="251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25" name="Google Shape;725;p33"/>
              <p:cNvGrpSpPr/>
              <p:nvPr/>
            </p:nvGrpSpPr>
            <p:grpSpPr>
              <a:xfrm>
                <a:off x="273649" y="1684883"/>
                <a:ext cx="280345" cy="279961"/>
                <a:chOff x="12420324" y="2067658"/>
                <a:chExt cx="280345" cy="279961"/>
              </a:xfrm>
            </p:grpSpPr>
            <p:sp>
              <p:nvSpPr>
                <p:cNvPr id="726" name="Google Shape;726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7" name="Google Shape;727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28" name="Google Shape;728;p33"/>
              <p:cNvGrpSpPr/>
              <p:nvPr/>
            </p:nvGrpSpPr>
            <p:grpSpPr>
              <a:xfrm>
                <a:off x="7570624" y="72283"/>
                <a:ext cx="245033" cy="147524"/>
                <a:chOff x="4698709" y="1012138"/>
                <a:chExt cx="224472" cy="135145"/>
              </a:xfrm>
            </p:grpSpPr>
            <p:sp>
              <p:nvSpPr>
                <p:cNvPr id="729" name="Google Shape;729;p33"/>
                <p:cNvSpPr/>
                <p:nvPr/>
              </p:nvSpPr>
              <p:spPr>
                <a:xfrm>
                  <a:off x="4698709" y="1012138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0" name="Google Shape;730;p33"/>
                <p:cNvSpPr/>
                <p:nvPr/>
              </p:nvSpPr>
              <p:spPr>
                <a:xfrm>
                  <a:off x="4797206" y="1012138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31" name="Google Shape;731;p33"/>
              <p:cNvGrpSpPr/>
              <p:nvPr/>
            </p:nvGrpSpPr>
            <p:grpSpPr>
              <a:xfrm>
                <a:off x="67812" y="122223"/>
                <a:ext cx="10331785" cy="4860299"/>
                <a:chOff x="67812" y="122223"/>
                <a:chExt cx="10331785" cy="4860299"/>
              </a:xfrm>
            </p:grpSpPr>
            <p:sp>
              <p:nvSpPr>
                <p:cNvPr id="732" name="Google Shape;732;p33"/>
                <p:cNvSpPr/>
                <p:nvPr/>
              </p:nvSpPr>
              <p:spPr>
                <a:xfrm>
                  <a:off x="67812" y="122223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3" name="Google Shape;733;p33"/>
                <p:cNvSpPr/>
                <p:nvPr/>
              </p:nvSpPr>
              <p:spPr>
                <a:xfrm>
                  <a:off x="149308" y="3334687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4" name="Google Shape;734;p33"/>
                <p:cNvSpPr/>
                <p:nvPr/>
              </p:nvSpPr>
              <p:spPr>
                <a:xfrm flipH="1">
                  <a:off x="9275612" y="2025561"/>
                  <a:ext cx="1123985" cy="31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58" h="14682" extrusionOk="0">
                      <a:moveTo>
                        <a:pt x="15226" y="1"/>
                      </a:moveTo>
                      <a:cubicBezTo>
                        <a:pt x="12828" y="1"/>
                        <a:pt x="10458" y="1009"/>
                        <a:pt x="8847" y="2777"/>
                      </a:cubicBezTo>
                      <a:cubicBezTo>
                        <a:pt x="7018" y="4731"/>
                        <a:pt x="6191" y="7589"/>
                        <a:pt x="6692" y="10220"/>
                      </a:cubicBezTo>
                      <a:cubicBezTo>
                        <a:pt x="5880" y="9765"/>
                        <a:pt x="4896" y="9481"/>
                        <a:pt x="3950" y="9481"/>
                      </a:cubicBezTo>
                      <a:cubicBezTo>
                        <a:pt x="3699" y="9481"/>
                        <a:pt x="3450" y="9501"/>
                        <a:pt x="3208" y="9544"/>
                      </a:cubicBezTo>
                      <a:cubicBezTo>
                        <a:pt x="2055" y="9744"/>
                        <a:pt x="952" y="10471"/>
                        <a:pt x="476" y="11549"/>
                      </a:cubicBezTo>
                      <a:cubicBezTo>
                        <a:pt x="0" y="12626"/>
                        <a:pt x="201" y="13930"/>
                        <a:pt x="1103" y="14681"/>
                      </a:cubicBezTo>
                      <a:lnTo>
                        <a:pt x="52030" y="14681"/>
                      </a:lnTo>
                      <a:cubicBezTo>
                        <a:pt x="52657" y="12075"/>
                        <a:pt x="51554" y="9017"/>
                        <a:pt x="49274" y="7664"/>
                      </a:cubicBezTo>
                      <a:cubicBezTo>
                        <a:pt x="48322" y="7089"/>
                        <a:pt x="47218" y="6810"/>
                        <a:pt x="46110" y="6810"/>
                      </a:cubicBezTo>
                      <a:cubicBezTo>
                        <a:pt x="44563" y="6810"/>
                        <a:pt x="43009" y="7354"/>
                        <a:pt x="41855" y="8391"/>
                      </a:cubicBezTo>
                      <a:cubicBezTo>
                        <a:pt x="41554" y="5659"/>
                        <a:pt x="39750" y="3127"/>
                        <a:pt x="37419" y="1649"/>
                      </a:cubicBezTo>
                      <a:cubicBezTo>
                        <a:pt x="35709" y="546"/>
                        <a:pt x="33689" y="9"/>
                        <a:pt x="31666" y="9"/>
                      </a:cubicBezTo>
                      <a:cubicBezTo>
                        <a:pt x="30931" y="9"/>
                        <a:pt x="30195" y="80"/>
                        <a:pt x="29474" y="220"/>
                      </a:cubicBezTo>
                      <a:cubicBezTo>
                        <a:pt x="26767" y="772"/>
                        <a:pt x="24286" y="2300"/>
                        <a:pt x="22456" y="4356"/>
                      </a:cubicBezTo>
                      <a:cubicBezTo>
                        <a:pt x="21103" y="2050"/>
                        <a:pt x="18747" y="320"/>
                        <a:pt x="16090" y="45"/>
                      </a:cubicBezTo>
                      <a:cubicBezTo>
                        <a:pt x="15803" y="15"/>
                        <a:pt x="15514" y="1"/>
                        <a:pt x="152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5" name="Google Shape;735;p33"/>
                <p:cNvSpPr/>
                <p:nvPr/>
              </p:nvSpPr>
              <p:spPr>
                <a:xfrm flipH="1">
                  <a:off x="8913730" y="122225"/>
                  <a:ext cx="483635" cy="237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11119" extrusionOk="0">
                      <a:moveTo>
                        <a:pt x="5749" y="1"/>
                      </a:moveTo>
                      <a:cubicBezTo>
                        <a:pt x="5093" y="1"/>
                        <a:pt x="4445" y="114"/>
                        <a:pt x="3835" y="367"/>
                      </a:cubicBezTo>
                      <a:cubicBezTo>
                        <a:pt x="1956" y="1144"/>
                        <a:pt x="778" y="3099"/>
                        <a:pt x="402" y="5079"/>
                      </a:cubicBezTo>
                      <a:cubicBezTo>
                        <a:pt x="1" y="7059"/>
                        <a:pt x="301" y="9114"/>
                        <a:pt x="577" y="11119"/>
                      </a:cubicBezTo>
                      <a:lnTo>
                        <a:pt x="21830" y="11119"/>
                      </a:lnTo>
                      <a:cubicBezTo>
                        <a:pt x="22657" y="9690"/>
                        <a:pt x="22557" y="7685"/>
                        <a:pt x="21680" y="6282"/>
                      </a:cubicBezTo>
                      <a:cubicBezTo>
                        <a:pt x="20826" y="4953"/>
                        <a:pt x="19275" y="4118"/>
                        <a:pt x="17709" y="4118"/>
                      </a:cubicBezTo>
                      <a:cubicBezTo>
                        <a:pt x="17621" y="4118"/>
                        <a:pt x="17532" y="4121"/>
                        <a:pt x="17444" y="4126"/>
                      </a:cubicBezTo>
                      <a:cubicBezTo>
                        <a:pt x="15790" y="4252"/>
                        <a:pt x="14261" y="5329"/>
                        <a:pt x="13585" y="6833"/>
                      </a:cubicBezTo>
                      <a:cubicBezTo>
                        <a:pt x="12958" y="4277"/>
                        <a:pt x="11279" y="2021"/>
                        <a:pt x="8948" y="818"/>
                      </a:cubicBezTo>
                      <a:cubicBezTo>
                        <a:pt x="7960" y="316"/>
                        <a:pt x="6845" y="1"/>
                        <a:pt x="5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6" name="Google Shape;736;p33"/>
                <p:cNvSpPr/>
                <p:nvPr/>
              </p:nvSpPr>
              <p:spPr>
                <a:xfrm flipH="1">
                  <a:off x="7678138" y="4608750"/>
                  <a:ext cx="715271" cy="373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10" h="17511" extrusionOk="0">
                      <a:moveTo>
                        <a:pt x="16649" y="0"/>
                      </a:moveTo>
                      <a:cubicBezTo>
                        <a:pt x="16119" y="0"/>
                        <a:pt x="15588" y="62"/>
                        <a:pt x="15064" y="192"/>
                      </a:cubicBezTo>
                      <a:cubicBezTo>
                        <a:pt x="13209" y="668"/>
                        <a:pt x="11605" y="1946"/>
                        <a:pt x="10602" y="3575"/>
                      </a:cubicBezTo>
                      <a:cubicBezTo>
                        <a:pt x="9600" y="5204"/>
                        <a:pt x="9274" y="7109"/>
                        <a:pt x="9324" y="9014"/>
                      </a:cubicBezTo>
                      <a:cubicBezTo>
                        <a:pt x="8436" y="8075"/>
                        <a:pt x="7153" y="7589"/>
                        <a:pt x="5862" y="7589"/>
                      </a:cubicBezTo>
                      <a:cubicBezTo>
                        <a:pt x="5258" y="7589"/>
                        <a:pt x="4653" y="7695"/>
                        <a:pt x="4086" y="7911"/>
                      </a:cubicBezTo>
                      <a:cubicBezTo>
                        <a:pt x="2307" y="8563"/>
                        <a:pt x="978" y="10192"/>
                        <a:pt x="502" y="12021"/>
                      </a:cubicBezTo>
                      <a:cubicBezTo>
                        <a:pt x="1" y="13851"/>
                        <a:pt x="226" y="15806"/>
                        <a:pt x="1028" y="17510"/>
                      </a:cubicBezTo>
                      <a:lnTo>
                        <a:pt x="32758" y="17510"/>
                      </a:lnTo>
                      <a:cubicBezTo>
                        <a:pt x="33134" y="16407"/>
                        <a:pt x="33510" y="14878"/>
                        <a:pt x="33134" y="13776"/>
                      </a:cubicBezTo>
                      <a:cubicBezTo>
                        <a:pt x="32733" y="12673"/>
                        <a:pt x="31856" y="11695"/>
                        <a:pt x="30728" y="11395"/>
                      </a:cubicBezTo>
                      <a:cubicBezTo>
                        <a:pt x="30439" y="11311"/>
                        <a:pt x="30127" y="11269"/>
                        <a:pt x="29813" y="11269"/>
                      </a:cubicBezTo>
                      <a:cubicBezTo>
                        <a:pt x="28899" y="11269"/>
                        <a:pt x="27961" y="11626"/>
                        <a:pt x="27495" y="12372"/>
                      </a:cubicBezTo>
                      <a:cubicBezTo>
                        <a:pt x="26668" y="9264"/>
                        <a:pt x="25665" y="6081"/>
                        <a:pt x="23610" y="3600"/>
                      </a:cubicBezTo>
                      <a:cubicBezTo>
                        <a:pt x="21899" y="1514"/>
                        <a:pt x="19285" y="0"/>
                        <a:pt x="166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37" name="Google Shape;737;p33"/>
              <p:cNvGrpSpPr/>
              <p:nvPr/>
            </p:nvGrpSpPr>
            <p:grpSpPr>
              <a:xfrm rot="-4500040" flipH="1">
                <a:off x="9306286" y="3381148"/>
                <a:ext cx="352550" cy="334044"/>
                <a:chOff x="10612370" y="1507676"/>
                <a:chExt cx="352560" cy="334054"/>
              </a:xfrm>
            </p:grpSpPr>
            <p:sp>
              <p:nvSpPr>
                <p:cNvPr id="738" name="Google Shape;738;p33"/>
                <p:cNvSpPr/>
                <p:nvPr/>
              </p:nvSpPr>
              <p:spPr>
                <a:xfrm>
                  <a:off x="10612370" y="150767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9" name="Google Shape;739;p33"/>
                <p:cNvSpPr/>
                <p:nvPr/>
              </p:nvSpPr>
              <p:spPr>
                <a:xfrm>
                  <a:off x="10718289" y="160503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40" name="Google Shape;740;p33"/>
              <p:cNvGrpSpPr/>
              <p:nvPr/>
            </p:nvGrpSpPr>
            <p:grpSpPr>
              <a:xfrm flipH="1">
                <a:off x="8913735" y="4949708"/>
                <a:ext cx="280345" cy="279961"/>
                <a:chOff x="12420324" y="2067658"/>
                <a:chExt cx="280345" cy="279961"/>
              </a:xfrm>
            </p:grpSpPr>
            <p:sp>
              <p:nvSpPr>
                <p:cNvPr id="741" name="Google Shape;741;p33"/>
                <p:cNvSpPr/>
                <p:nvPr/>
              </p:nvSpPr>
              <p:spPr>
                <a:xfrm>
                  <a:off x="12420324" y="206765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2" name="Google Shape;742;p33"/>
                <p:cNvSpPr/>
                <p:nvPr/>
              </p:nvSpPr>
              <p:spPr>
                <a:xfrm>
                  <a:off x="12420324" y="206765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743" name="Google Shape;743;p33"/>
            <p:cNvSpPr/>
            <p:nvPr/>
          </p:nvSpPr>
          <p:spPr>
            <a:xfrm flipH="1">
              <a:off x="3884995" y="-1462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44" name="Google Shape;744;p33"/>
          <p:cNvSpPr/>
          <p:nvPr/>
        </p:nvSpPr>
        <p:spPr>
          <a:xfrm flipH="1">
            <a:off x="4399805" y="4992350"/>
            <a:ext cx="483635" cy="237335"/>
          </a:xfrm>
          <a:custGeom>
            <a:avLst/>
            <a:gdLst/>
            <a:ahLst/>
            <a:cxnLst/>
            <a:rect l="l" t="t" r="r" b="b"/>
            <a:pathLst>
              <a:path w="22658" h="11119" extrusionOk="0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86944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4"/>
          <p:cNvSpPr txBox="1">
            <a:spLocks noGrp="1"/>
          </p:cNvSpPr>
          <p:nvPr>
            <p:ph type="title" hasCustomPrompt="1"/>
          </p:nvPr>
        </p:nvSpPr>
        <p:spPr>
          <a:xfrm>
            <a:off x="1041600" y="21029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47" name="Google Shape;747;p34"/>
          <p:cNvSpPr txBox="1">
            <a:spLocks noGrp="1"/>
          </p:cNvSpPr>
          <p:nvPr>
            <p:ph type="subTitle" idx="1"/>
          </p:nvPr>
        </p:nvSpPr>
        <p:spPr>
          <a:xfrm>
            <a:off x="723900" y="3696775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34"/>
          <p:cNvSpPr txBox="1">
            <a:spLocks noGrp="1"/>
          </p:cNvSpPr>
          <p:nvPr>
            <p:ph type="title" idx="2" hasCustomPrompt="1"/>
          </p:nvPr>
        </p:nvSpPr>
        <p:spPr>
          <a:xfrm>
            <a:off x="2984700" y="33586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49" name="Google Shape;749;p34"/>
          <p:cNvSpPr txBox="1">
            <a:spLocks noGrp="1"/>
          </p:cNvSpPr>
          <p:nvPr>
            <p:ph type="subTitle" idx="3"/>
          </p:nvPr>
        </p:nvSpPr>
        <p:spPr>
          <a:xfrm>
            <a:off x="2667000" y="1915088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 idx="4" hasCustomPrompt="1"/>
          </p:nvPr>
        </p:nvSpPr>
        <p:spPr>
          <a:xfrm>
            <a:off x="4927800" y="21029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1" name="Google Shape;751;p34"/>
          <p:cNvSpPr txBox="1">
            <a:spLocks noGrp="1"/>
          </p:cNvSpPr>
          <p:nvPr>
            <p:ph type="subTitle" idx="5"/>
          </p:nvPr>
        </p:nvSpPr>
        <p:spPr>
          <a:xfrm>
            <a:off x="4610100" y="3696763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title" idx="6" hasCustomPrompt="1"/>
          </p:nvPr>
        </p:nvSpPr>
        <p:spPr>
          <a:xfrm>
            <a:off x="6870900" y="3358675"/>
            <a:ext cx="12315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753" name="Google Shape;753;p34"/>
          <p:cNvSpPr txBox="1">
            <a:spLocks noGrp="1"/>
          </p:cNvSpPr>
          <p:nvPr>
            <p:ph type="subTitle" idx="7"/>
          </p:nvPr>
        </p:nvSpPr>
        <p:spPr>
          <a:xfrm>
            <a:off x="6553200" y="1915100"/>
            <a:ext cx="18669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34"/>
          <p:cNvSpPr txBox="1">
            <a:spLocks noGrp="1"/>
          </p:cNvSpPr>
          <p:nvPr>
            <p:ph type="title" idx="8"/>
          </p:nvPr>
        </p:nvSpPr>
        <p:spPr>
          <a:xfrm>
            <a:off x="714300" y="535400"/>
            <a:ext cx="7715400" cy="563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9"/>
          </p:nvPr>
        </p:nvSpPr>
        <p:spPr>
          <a:xfrm>
            <a:off x="2667000" y="1552075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13"/>
          </p:nvPr>
        </p:nvSpPr>
        <p:spPr>
          <a:xfrm>
            <a:off x="723900" y="3333750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14"/>
          </p:nvPr>
        </p:nvSpPr>
        <p:spPr>
          <a:xfrm>
            <a:off x="4610100" y="3333750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15"/>
          </p:nvPr>
        </p:nvSpPr>
        <p:spPr>
          <a:xfrm>
            <a:off x="6553200" y="1552075"/>
            <a:ext cx="1866900" cy="380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-133350" algn="ctr" rtl="0">
              <a:spcBef>
                <a:spcPts val="0"/>
              </a:spcBef>
              <a:spcAft>
                <a:spcPts val="0"/>
              </a:spcAft>
              <a:buSzPts val="2100"/>
              <a:buFont typeface="Alata"/>
              <a:buNone/>
              <a:defRPr sz="2100" b="1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 flipH="1">
            <a:off x="-1012820" y="-151301"/>
            <a:ext cx="10849797" cy="5202674"/>
            <a:chOff x="-850808" y="-151301"/>
            <a:chExt cx="10849797" cy="5202674"/>
          </a:xfrm>
        </p:grpSpPr>
        <p:grpSp>
          <p:nvGrpSpPr>
            <p:cNvPr id="760" name="Google Shape;760;p34"/>
            <p:cNvGrpSpPr/>
            <p:nvPr/>
          </p:nvGrpSpPr>
          <p:grpSpPr>
            <a:xfrm flipH="1">
              <a:off x="-850808" y="-56475"/>
              <a:ext cx="10849797" cy="5107848"/>
              <a:chOff x="-765170" y="25687"/>
              <a:chExt cx="10849797" cy="5107848"/>
            </a:xfrm>
          </p:grpSpPr>
          <p:sp>
            <p:nvSpPr>
              <p:cNvPr id="761" name="Google Shape;761;p34"/>
              <p:cNvSpPr/>
              <p:nvPr/>
            </p:nvSpPr>
            <p:spPr>
              <a:xfrm flipH="1">
                <a:off x="-765170" y="1250987"/>
                <a:ext cx="1564996" cy="436312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2" name="Google Shape;762;p34"/>
              <p:cNvSpPr/>
              <p:nvPr/>
            </p:nvSpPr>
            <p:spPr>
              <a:xfrm flipH="1">
                <a:off x="121642" y="297296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3" name="Google Shape;763;p34"/>
              <p:cNvSpPr/>
              <p:nvPr/>
            </p:nvSpPr>
            <p:spPr>
              <a:xfrm>
                <a:off x="8743954" y="3419387"/>
                <a:ext cx="1340673" cy="37376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 flipH="1">
                <a:off x="6949661" y="4882889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flipH="1">
                <a:off x="8742649" y="263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flipH="1">
                <a:off x="1743067" y="256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67" name="Google Shape;767;p34"/>
              <p:cNvSpPr/>
              <p:nvPr/>
            </p:nvSpPr>
            <p:spPr>
              <a:xfrm flipH="1">
                <a:off x="2480111" y="4986014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68" name="Google Shape;768;p34"/>
            <p:cNvGrpSpPr/>
            <p:nvPr/>
          </p:nvGrpSpPr>
          <p:grpSpPr>
            <a:xfrm>
              <a:off x="-85345" y="-151301"/>
              <a:ext cx="8874019" cy="4840348"/>
              <a:chOff x="-85345" y="-151301"/>
              <a:chExt cx="8874019" cy="4840348"/>
            </a:xfrm>
          </p:grpSpPr>
          <p:grpSp>
            <p:nvGrpSpPr>
              <p:cNvPr id="769" name="Google Shape;769;p34"/>
              <p:cNvGrpSpPr/>
              <p:nvPr/>
            </p:nvGrpSpPr>
            <p:grpSpPr>
              <a:xfrm rot="-4500040" flipH="1">
                <a:off x="2750053" y="-104827"/>
                <a:ext cx="352550" cy="334044"/>
                <a:chOff x="11819853" y="-3587213"/>
                <a:chExt cx="352560" cy="334054"/>
              </a:xfrm>
            </p:grpSpPr>
            <p:sp>
              <p:nvSpPr>
                <p:cNvPr id="770" name="Google Shape;770;p34"/>
                <p:cNvSpPr/>
                <p:nvPr/>
              </p:nvSpPr>
              <p:spPr>
                <a:xfrm>
                  <a:off x="11819853" y="-3587213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1" name="Google Shape;771;p34"/>
                <p:cNvSpPr/>
                <p:nvPr/>
              </p:nvSpPr>
              <p:spPr>
                <a:xfrm>
                  <a:off x="11925771" y="-348985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72" name="Google Shape;772;p34"/>
              <p:cNvGrpSpPr/>
              <p:nvPr/>
            </p:nvGrpSpPr>
            <p:grpSpPr>
              <a:xfrm flipH="1">
                <a:off x="8508328" y="4250883"/>
                <a:ext cx="280345" cy="279961"/>
                <a:chOff x="12897774" y="1766208"/>
                <a:chExt cx="280345" cy="279961"/>
              </a:xfrm>
            </p:grpSpPr>
            <p:sp>
              <p:nvSpPr>
                <p:cNvPr id="773" name="Google Shape;773;p34"/>
                <p:cNvSpPr/>
                <p:nvPr/>
              </p:nvSpPr>
              <p:spPr>
                <a:xfrm>
                  <a:off x="12897774" y="1766208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4" name="Google Shape;774;p34"/>
                <p:cNvSpPr/>
                <p:nvPr/>
              </p:nvSpPr>
              <p:spPr>
                <a:xfrm>
                  <a:off x="12897774" y="1766208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75" name="Google Shape;775;p34"/>
              <p:cNvGrpSpPr/>
              <p:nvPr/>
            </p:nvGrpSpPr>
            <p:grpSpPr>
              <a:xfrm flipH="1">
                <a:off x="-85345" y="1168824"/>
                <a:ext cx="245065" cy="147524"/>
                <a:chOff x="5171241" y="1057361"/>
                <a:chExt cx="224501" cy="135145"/>
              </a:xfrm>
            </p:grpSpPr>
            <p:sp>
              <p:nvSpPr>
                <p:cNvPr id="776" name="Google Shape;776;p34"/>
                <p:cNvSpPr/>
                <p:nvPr/>
              </p:nvSpPr>
              <p:spPr>
                <a:xfrm>
                  <a:off x="5171241" y="1057361"/>
                  <a:ext cx="224501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77" name="Google Shape;777;p34"/>
                <p:cNvSpPr/>
                <p:nvPr/>
              </p:nvSpPr>
              <p:spPr>
                <a:xfrm>
                  <a:off x="5269745" y="1057361"/>
                  <a:ext cx="125989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778" name="Google Shape;778;p34"/>
              <p:cNvGrpSpPr/>
              <p:nvPr/>
            </p:nvGrpSpPr>
            <p:grpSpPr>
              <a:xfrm rot="6875031" flipH="1">
                <a:off x="164602" y="4292256"/>
                <a:ext cx="352539" cy="334034"/>
                <a:chOff x="10874072" y="940716"/>
                <a:chExt cx="352560" cy="334054"/>
              </a:xfrm>
            </p:grpSpPr>
            <p:sp>
              <p:nvSpPr>
                <p:cNvPr id="779" name="Google Shape;779;p34"/>
                <p:cNvSpPr/>
                <p:nvPr/>
              </p:nvSpPr>
              <p:spPr>
                <a:xfrm>
                  <a:off x="10874072" y="940716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Google Shape;780;p34"/>
                <p:cNvSpPr/>
                <p:nvPr/>
              </p:nvSpPr>
              <p:spPr>
                <a:xfrm>
                  <a:off x="10979991" y="1038075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45368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"/>
          <p:cNvSpPr txBox="1">
            <a:spLocks noGrp="1"/>
          </p:cNvSpPr>
          <p:nvPr>
            <p:ph type="title" hasCustomPrompt="1"/>
          </p:nvPr>
        </p:nvSpPr>
        <p:spPr>
          <a:xfrm>
            <a:off x="4745350" y="940548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3" name="Google Shape;783;p35"/>
          <p:cNvSpPr txBox="1">
            <a:spLocks noGrp="1"/>
          </p:cNvSpPr>
          <p:nvPr>
            <p:ph type="subTitle" idx="1"/>
          </p:nvPr>
        </p:nvSpPr>
        <p:spPr>
          <a:xfrm>
            <a:off x="5277850" y="1943714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4" name="Google Shape;784;p35"/>
          <p:cNvSpPr txBox="1">
            <a:spLocks noGrp="1"/>
          </p:cNvSpPr>
          <p:nvPr>
            <p:ph type="title" idx="2" hasCustomPrompt="1"/>
          </p:nvPr>
        </p:nvSpPr>
        <p:spPr>
          <a:xfrm>
            <a:off x="1245350" y="940548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5" name="Google Shape;785;p35"/>
          <p:cNvSpPr txBox="1">
            <a:spLocks noGrp="1"/>
          </p:cNvSpPr>
          <p:nvPr>
            <p:ph type="subTitle" idx="3"/>
          </p:nvPr>
        </p:nvSpPr>
        <p:spPr>
          <a:xfrm>
            <a:off x="1777850" y="1943714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title" idx="4" hasCustomPrompt="1"/>
          </p:nvPr>
        </p:nvSpPr>
        <p:spPr>
          <a:xfrm>
            <a:off x="1245350" y="2659173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35"/>
          <p:cNvSpPr txBox="1">
            <a:spLocks noGrp="1"/>
          </p:cNvSpPr>
          <p:nvPr>
            <p:ph type="subTitle" idx="5"/>
          </p:nvPr>
        </p:nvSpPr>
        <p:spPr>
          <a:xfrm>
            <a:off x="5277850" y="3650839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title" idx="6" hasCustomPrompt="1"/>
          </p:nvPr>
        </p:nvSpPr>
        <p:spPr>
          <a:xfrm>
            <a:off x="4745350" y="2659173"/>
            <a:ext cx="3153300" cy="828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7"/>
          </p:nvPr>
        </p:nvSpPr>
        <p:spPr>
          <a:xfrm>
            <a:off x="1777850" y="3650839"/>
            <a:ext cx="20883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790" name="Google Shape;790;p35"/>
          <p:cNvGrpSpPr/>
          <p:nvPr/>
        </p:nvGrpSpPr>
        <p:grpSpPr>
          <a:xfrm>
            <a:off x="7657677" y="279171"/>
            <a:ext cx="1544890" cy="4585152"/>
            <a:chOff x="7664289" y="279171"/>
            <a:chExt cx="1544890" cy="4585152"/>
          </a:xfrm>
        </p:grpSpPr>
        <p:grpSp>
          <p:nvGrpSpPr>
            <p:cNvPr id="791" name="Google Shape;791;p35"/>
            <p:cNvGrpSpPr/>
            <p:nvPr/>
          </p:nvGrpSpPr>
          <p:grpSpPr>
            <a:xfrm>
              <a:off x="7664311" y="279171"/>
              <a:ext cx="245033" cy="147524"/>
              <a:chOff x="4623682" y="1196214"/>
              <a:chExt cx="224472" cy="135145"/>
            </a:xfrm>
          </p:grpSpPr>
          <p:sp>
            <p:nvSpPr>
              <p:cNvPr id="792" name="Google Shape;792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4" name="Google Shape;794;p35"/>
            <p:cNvGrpSpPr/>
            <p:nvPr/>
          </p:nvGrpSpPr>
          <p:grpSpPr>
            <a:xfrm rot="-6875031">
              <a:off x="7713230" y="4467531"/>
              <a:ext cx="352539" cy="334034"/>
              <a:chOff x="11015792" y="204441"/>
              <a:chExt cx="352560" cy="334054"/>
            </a:xfrm>
          </p:grpSpPr>
          <p:sp>
            <p:nvSpPr>
              <p:cNvPr id="795" name="Google Shape;795;p35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97" name="Google Shape;797;p35"/>
            <p:cNvGrpSpPr/>
            <p:nvPr/>
          </p:nvGrpSpPr>
          <p:grpSpPr>
            <a:xfrm rot="-899922">
              <a:off x="8555945" y="1345077"/>
              <a:ext cx="245031" cy="147522"/>
              <a:chOff x="4623682" y="1196214"/>
              <a:chExt cx="224472" cy="135145"/>
            </a:xfrm>
          </p:grpSpPr>
          <p:sp>
            <p:nvSpPr>
              <p:cNvPr id="798" name="Google Shape;798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0" name="Google Shape;800;p35"/>
            <p:cNvGrpSpPr/>
            <p:nvPr/>
          </p:nvGrpSpPr>
          <p:grpSpPr>
            <a:xfrm rot="-2314817">
              <a:off x="8944902" y="4029367"/>
              <a:ext cx="245021" cy="147517"/>
              <a:chOff x="4623682" y="1196214"/>
              <a:chExt cx="224472" cy="135145"/>
            </a:xfrm>
          </p:grpSpPr>
          <p:sp>
            <p:nvSpPr>
              <p:cNvPr id="801" name="Google Shape;801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02" name="Google Shape;802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03" name="Google Shape;803;p35"/>
          <p:cNvGrpSpPr/>
          <p:nvPr/>
        </p:nvGrpSpPr>
        <p:grpSpPr>
          <a:xfrm>
            <a:off x="-120376" y="-73688"/>
            <a:ext cx="1552047" cy="5149008"/>
            <a:chOff x="-120376" y="-73688"/>
            <a:chExt cx="1552047" cy="5149008"/>
          </a:xfrm>
        </p:grpSpPr>
        <p:grpSp>
          <p:nvGrpSpPr>
            <p:cNvPr id="804" name="Google Shape;804;p35"/>
            <p:cNvGrpSpPr/>
            <p:nvPr/>
          </p:nvGrpSpPr>
          <p:grpSpPr>
            <a:xfrm rot="4500040">
              <a:off x="1048444" y="-27215"/>
              <a:ext cx="352550" cy="334044"/>
              <a:chOff x="11015792" y="204441"/>
              <a:chExt cx="352560" cy="334054"/>
            </a:xfrm>
          </p:grpSpPr>
          <p:sp>
            <p:nvSpPr>
              <p:cNvPr id="805" name="Google Shape;805;p35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06" name="Google Shape;806;p35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07" name="Google Shape;807;p35"/>
            <p:cNvGrpSpPr/>
            <p:nvPr/>
          </p:nvGrpSpPr>
          <p:grpSpPr>
            <a:xfrm rot="7180044">
              <a:off x="591355" y="1024943"/>
              <a:ext cx="245032" cy="147523"/>
              <a:chOff x="4623682" y="1196214"/>
              <a:chExt cx="224472" cy="135145"/>
            </a:xfrm>
          </p:grpSpPr>
          <p:sp>
            <p:nvSpPr>
              <p:cNvPr id="808" name="Google Shape;808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09" name="Google Shape;809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10" name="Google Shape;810;p35"/>
            <p:cNvGrpSpPr/>
            <p:nvPr/>
          </p:nvGrpSpPr>
          <p:grpSpPr>
            <a:xfrm>
              <a:off x="-120376" y="4227781"/>
              <a:ext cx="314744" cy="314284"/>
              <a:chOff x="13116149" y="2124083"/>
              <a:chExt cx="280345" cy="279961"/>
            </a:xfrm>
          </p:grpSpPr>
          <p:sp>
            <p:nvSpPr>
              <p:cNvPr id="811" name="Google Shape;811;p35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12" name="Google Shape;812;p35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13" name="Google Shape;813;p35"/>
            <p:cNvGrpSpPr/>
            <p:nvPr/>
          </p:nvGrpSpPr>
          <p:grpSpPr>
            <a:xfrm rot="-2314817">
              <a:off x="19252" y="2263429"/>
              <a:ext cx="245021" cy="147517"/>
              <a:chOff x="4623682" y="1196214"/>
              <a:chExt cx="224472" cy="135145"/>
            </a:xfrm>
          </p:grpSpPr>
          <p:sp>
            <p:nvSpPr>
              <p:cNvPr id="814" name="Google Shape;814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15" name="Google Shape;815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16" name="Google Shape;816;p35"/>
            <p:cNvGrpSpPr/>
            <p:nvPr/>
          </p:nvGrpSpPr>
          <p:grpSpPr>
            <a:xfrm rot="7180044">
              <a:off x="1019980" y="4858593"/>
              <a:ext cx="245032" cy="147523"/>
              <a:chOff x="4623682" y="1196214"/>
              <a:chExt cx="224472" cy="135145"/>
            </a:xfrm>
          </p:grpSpPr>
          <p:sp>
            <p:nvSpPr>
              <p:cNvPr id="817" name="Google Shape;817;p35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18" name="Google Shape;818;p35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819" name="Google Shape;819;p35"/>
          <p:cNvGrpSpPr/>
          <p:nvPr/>
        </p:nvGrpSpPr>
        <p:grpSpPr>
          <a:xfrm>
            <a:off x="-70726" y="-73700"/>
            <a:ext cx="9770023" cy="4078661"/>
            <a:chOff x="-70726" y="-73700"/>
            <a:chExt cx="9770023" cy="4078661"/>
          </a:xfrm>
        </p:grpSpPr>
        <p:sp>
          <p:nvSpPr>
            <p:cNvPr id="820" name="Google Shape;820;p35"/>
            <p:cNvSpPr/>
            <p:nvPr/>
          </p:nvSpPr>
          <p:spPr>
            <a:xfrm>
              <a:off x="-70726" y="3691573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33633" y="348512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 flipH="1">
              <a:off x="8575312" y="70184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 flipH="1">
              <a:off x="8277755" y="-73700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 flipH="1">
              <a:off x="8277738" y="31137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50583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36"/>
          <p:cNvGrpSpPr/>
          <p:nvPr/>
        </p:nvGrpSpPr>
        <p:grpSpPr>
          <a:xfrm>
            <a:off x="-70713" y="316821"/>
            <a:ext cx="9770010" cy="4585152"/>
            <a:chOff x="-70713" y="316821"/>
            <a:chExt cx="9770010" cy="4585152"/>
          </a:xfrm>
        </p:grpSpPr>
        <p:grpSp>
          <p:nvGrpSpPr>
            <p:cNvPr id="827" name="Google Shape;827;p36"/>
            <p:cNvGrpSpPr/>
            <p:nvPr/>
          </p:nvGrpSpPr>
          <p:grpSpPr>
            <a:xfrm>
              <a:off x="-70713" y="701848"/>
              <a:ext cx="9770010" cy="4143962"/>
              <a:chOff x="-70713" y="701848"/>
              <a:chExt cx="9770010" cy="4143962"/>
            </a:xfrm>
          </p:grpSpPr>
          <p:sp>
            <p:nvSpPr>
              <p:cNvPr id="828" name="Google Shape;828;p36"/>
              <p:cNvSpPr/>
              <p:nvPr/>
            </p:nvSpPr>
            <p:spPr>
              <a:xfrm>
                <a:off x="-70713" y="4532423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192120" y="74012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 flipH="1">
                <a:off x="8575312" y="701848"/>
                <a:ext cx="1123985" cy="313387"/>
              </a:xfrm>
              <a:custGeom>
                <a:avLst/>
                <a:gdLst/>
                <a:ahLst/>
                <a:cxnLst/>
                <a:rect l="l" t="t" r="r" b="b"/>
                <a:pathLst>
                  <a:path w="52658" h="14682" extrusionOk="0">
                    <a:moveTo>
                      <a:pt x="15226" y="1"/>
                    </a:moveTo>
                    <a:cubicBezTo>
                      <a:pt x="12828" y="1"/>
                      <a:pt x="10458" y="1009"/>
                      <a:pt x="8847" y="2777"/>
                    </a:cubicBezTo>
                    <a:cubicBezTo>
                      <a:pt x="7018" y="4731"/>
                      <a:pt x="6191" y="7589"/>
                      <a:pt x="6692" y="10220"/>
                    </a:cubicBezTo>
                    <a:cubicBezTo>
                      <a:pt x="5880" y="9765"/>
                      <a:pt x="4896" y="9481"/>
                      <a:pt x="3950" y="9481"/>
                    </a:cubicBezTo>
                    <a:cubicBezTo>
                      <a:pt x="3699" y="9481"/>
                      <a:pt x="3450" y="9501"/>
                      <a:pt x="3208" y="9544"/>
                    </a:cubicBezTo>
                    <a:cubicBezTo>
                      <a:pt x="2055" y="9744"/>
                      <a:pt x="952" y="10471"/>
                      <a:pt x="476" y="11549"/>
                    </a:cubicBezTo>
                    <a:cubicBezTo>
                      <a:pt x="0" y="12626"/>
                      <a:pt x="201" y="13930"/>
                      <a:pt x="1103" y="14681"/>
                    </a:cubicBezTo>
                    <a:lnTo>
                      <a:pt x="52030" y="14681"/>
                    </a:lnTo>
                    <a:cubicBezTo>
                      <a:pt x="52657" y="12075"/>
                      <a:pt x="51554" y="9017"/>
                      <a:pt x="49274" y="7664"/>
                    </a:cubicBezTo>
                    <a:cubicBezTo>
                      <a:pt x="48322" y="7089"/>
                      <a:pt x="47218" y="6810"/>
                      <a:pt x="46110" y="6810"/>
                    </a:cubicBezTo>
                    <a:cubicBezTo>
                      <a:pt x="44563" y="6810"/>
                      <a:pt x="43009" y="7354"/>
                      <a:pt x="41855" y="8391"/>
                    </a:cubicBezTo>
                    <a:cubicBezTo>
                      <a:pt x="41554" y="5659"/>
                      <a:pt x="39750" y="3127"/>
                      <a:pt x="37419" y="1649"/>
                    </a:cubicBezTo>
                    <a:cubicBezTo>
                      <a:pt x="35709" y="546"/>
                      <a:pt x="33689" y="9"/>
                      <a:pt x="31666" y="9"/>
                    </a:cubicBezTo>
                    <a:cubicBezTo>
                      <a:pt x="30931" y="9"/>
                      <a:pt x="30195" y="80"/>
                      <a:pt x="29474" y="220"/>
                    </a:cubicBezTo>
                    <a:cubicBezTo>
                      <a:pt x="26767" y="772"/>
                      <a:pt x="24286" y="2300"/>
                      <a:pt x="22456" y="4356"/>
                    </a:cubicBezTo>
                    <a:cubicBezTo>
                      <a:pt x="21103" y="2050"/>
                      <a:pt x="18747" y="320"/>
                      <a:pt x="16090" y="45"/>
                    </a:cubicBezTo>
                    <a:cubicBezTo>
                      <a:pt x="15803" y="15"/>
                      <a:pt x="15514" y="1"/>
                      <a:pt x="152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 flipH="1">
                <a:off x="8188305" y="1393750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 flipH="1">
                <a:off x="8560338" y="4004950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33" name="Google Shape;833;p36"/>
            <p:cNvGrpSpPr/>
            <p:nvPr/>
          </p:nvGrpSpPr>
          <p:grpSpPr>
            <a:xfrm rot="4500040">
              <a:off x="949044" y="368385"/>
              <a:ext cx="352550" cy="334044"/>
              <a:chOff x="11015792" y="204441"/>
              <a:chExt cx="352560" cy="334054"/>
            </a:xfrm>
          </p:grpSpPr>
          <p:sp>
            <p:nvSpPr>
              <p:cNvPr id="834" name="Google Shape;834;p3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36" name="Google Shape;836;p36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837" name="Google Shape;837;p36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39" name="Google Shape;839;p36"/>
            <p:cNvGrpSpPr/>
            <p:nvPr/>
          </p:nvGrpSpPr>
          <p:grpSpPr>
            <a:xfrm>
              <a:off x="1417999" y="4532220"/>
              <a:ext cx="280345" cy="279961"/>
              <a:chOff x="13116149" y="2124083"/>
              <a:chExt cx="280345" cy="279961"/>
            </a:xfrm>
          </p:grpSpPr>
          <p:sp>
            <p:nvSpPr>
              <p:cNvPr id="840" name="Google Shape;840;p36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42" name="Google Shape;842;p36"/>
            <p:cNvGrpSpPr/>
            <p:nvPr/>
          </p:nvGrpSpPr>
          <p:grpSpPr>
            <a:xfrm rot="-2314817">
              <a:off x="466402" y="2316129"/>
              <a:ext cx="245021" cy="147517"/>
              <a:chOff x="4623682" y="1196214"/>
              <a:chExt cx="224472" cy="135145"/>
            </a:xfrm>
          </p:grpSpPr>
          <p:sp>
            <p:nvSpPr>
              <p:cNvPr id="843" name="Google Shape;843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45" name="Google Shape;845;p36"/>
            <p:cNvGrpSpPr/>
            <p:nvPr/>
          </p:nvGrpSpPr>
          <p:grpSpPr>
            <a:xfrm>
              <a:off x="6521311" y="316821"/>
              <a:ext cx="245033" cy="147524"/>
              <a:chOff x="4623682" y="1196214"/>
              <a:chExt cx="224472" cy="135145"/>
            </a:xfrm>
          </p:grpSpPr>
          <p:sp>
            <p:nvSpPr>
              <p:cNvPr id="846" name="Google Shape;846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48" name="Google Shape;848;p36"/>
            <p:cNvGrpSpPr/>
            <p:nvPr/>
          </p:nvGrpSpPr>
          <p:grpSpPr>
            <a:xfrm rot="-6875031">
              <a:off x="6570230" y="4505181"/>
              <a:ext cx="352539" cy="334034"/>
              <a:chOff x="11015792" y="204441"/>
              <a:chExt cx="352560" cy="334054"/>
            </a:xfrm>
          </p:grpSpPr>
          <p:sp>
            <p:nvSpPr>
              <p:cNvPr id="849" name="Google Shape;849;p36"/>
              <p:cNvSpPr/>
              <p:nvPr/>
            </p:nvSpPr>
            <p:spPr>
              <a:xfrm>
                <a:off x="11015792" y="204441"/>
                <a:ext cx="352555" cy="334049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11121710" y="301800"/>
                <a:ext cx="246641" cy="236695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51" name="Google Shape;851;p36"/>
            <p:cNvGrpSpPr/>
            <p:nvPr/>
          </p:nvGrpSpPr>
          <p:grpSpPr>
            <a:xfrm rot="-2314817">
              <a:off x="8582952" y="461642"/>
              <a:ext cx="245021" cy="147517"/>
              <a:chOff x="4623682" y="1196214"/>
              <a:chExt cx="224472" cy="135145"/>
            </a:xfrm>
          </p:grpSpPr>
          <p:sp>
            <p:nvSpPr>
              <p:cNvPr id="852" name="Google Shape;852;p36"/>
              <p:cNvSpPr/>
              <p:nvPr/>
            </p:nvSpPr>
            <p:spPr>
              <a:xfrm>
                <a:off x="4623682" y="1196214"/>
                <a:ext cx="224472" cy="135145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6911" extrusionOk="0">
                    <a:moveTo>
                      <a:pt x="8354" y="1"/>
                    </a:moveTo>
                    <a:cubicBezTo>
                      <a:pt x="8146" y="1"/>
                      <a:pt x="7933" y="24"/>
                      <a:pt x="7720" y="72"/>
                    </a:cubicBezTo>
                    <a:lnTo>
                      <a:pt x="2331" y="1275"/>
                    </a:lnTo>
                    <a:cubicBezTo>
                      <a:pt x="1579" y="1451"/>
                      <a:pt x="953" y="1902"/>
                      <a:pt x="552" y="2528"/>
                    </a:cubicBezTo>
                    <a:cubicBezTo>
                      <a:pt x="151" y="3130"/>
                      <a:pt x="0" y="3907"/>
                      <a:pt x="176" y="4684"/>
                    </a:cubicBezTo>
                    <a:cubicBezTo>
                      <a:pt x="457" y="6002"/>
                      <a:pt x="1632" y="6911"/>
                      <a:pt x="2947" y="6911"/>
                    </a:cubicBezTo>
                    <a:cubicBezTo>
                      <a:pt x="3157" y="6911"/>
                      <a:pt x="3370" y="6888"/>
                      <a:pt x="3584" y="6839"/>
                    </a:cubicBezTo>
                    <a:lnTo>
                      <a:pt x="8948" y="5636"/>
                    </a:lnTo>
                    <a:cubicBezTo>
                      <a:pt x="10502" y="5310"/>
                      <a:pt x="11479" y="3782"/>
                      <a:pt x="11128" y="2253"/>
                    </a:cubicBezTo>
                    <a:cubicBezTo>
                      <a:pt x="10825" y="912"/>
                      <a:pt x="9665" y="1"/>
                      <a:pt x="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722179" y="1196214"/>
                <a:ext cx="125973" cy="121984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6238" extrusionOk="0">
                    <a:moveTo>
                      <a:pt x="3317" y="1"/>
                    </a:moveTo>
                    <a:cubicBezTo>
                      <a:pt x="3109" y="1"/>
                      <a:pt x="2896" y="24"/>
                      <a:pt x="2683" y="72"/>
                    </a:cubicBezTo>
                    <a:lnTo>
                      <a:pt x="1" y="674"/>
                    </a:lnTo>
                    <a:lnTo>
                      <a:pt x="1229" y="6238"/>
                    </a:lnTo>
                    <a:lnTo>
                      <a:pt x="3911" y="5636"/>
                    </a:lnTo>
                    <a:cubicBezTo>
                      <a:pt x="5465" y="5310"/>
                      <a:pt x="6442" y="3782"/>
                      <a:pt x="6091" y="2253"/>
                    </a:cubicBezTo>
                    <a:cubicBezTo>
                      <a:pt x="5788" y="912"/>
                      <a:pt x="4628" y="1"/>
                      <a:pt x="3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854" name="Google Shape;854;p36"/>
          <p:cNvSpPr txBox="1">
            <a:spLocks noGrp="1"/>
          </p:cNvSpPr>
          <p:nvPr>
            <p:ph type="subTitle" idx="1"/>
          </p:nvPr>
        </p:nvSpPr>
        <p:spPr>
          <a:xfrm>
            <a:off x="2403150" y="1612400"/>
            <a:ext cx="43377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36"/>
          <p:cNvSpPr txBox="1">
            <a:spLocks noGrp="1"/>
          </p:cNvSpPr>
          <p:nvPr>
            <p:ph type="title"/>
          </p:nvPr>
        </p:nvSpPr>
        <p:spPr>
          <a:xfrm>
            <a:off x="2843325" y="647250"/>
            <a:ext cx="3457500" cy="9531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856" name="Google Shape;856;p36"/>
          <p:cNvSpPr txBox="1"/>
          <p:nvPr/>
        </p:nvSpPr>
        <p:spPr>
          <a:xfrm>
            <a:off x="1910675" y="3485950"/>
            <a:ext cx="5360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300"/>
              </a:spcBef>
            </a:pPr>
            <a:r>
              <a:rPr lang="en" sz="1100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100" b="1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100" b="1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>
                <a:solidFill>
                  <a:srgbClr val="521C15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lang="en" sz="1100" b="1">
                <a:solidFill>
                  <a:srgbClr val="EF324B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>
              <a:solidFill>
                <a:srgbClr val="EF324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891735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37"/>
          <p:cNvGrpSpPr/>
          <p:nvPr/>
        </p:nvGrpSpPr>
        <p:grpSpPr>
          <a:xfrm>
            <a:off x="-85733" y="250499"/>
            <a:ext cx="9414810" cy="4806836"/>
            <a:chOff x="-85733" y="250499"/>
            <a:chExt cx="9414810" cy="4806836"/>
          </a:xfrm>
        </p:grpSpPr>
        <p:sp>
          <p:nvSpPr>
            <p:cNvPr id="859" name="Google Shape;859;p37"/>
            <p:cNvSpPr/>
            <p:nvPr/>
          </p:nvSpPr>
          <p:spPr>
            <a:xfrm flipH="1">
              <a:off x="2104980" y="250499"/>
              <a:ext cx="1564996" cy="436312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 flipH="1">
              <a:off x="121642" y="2972962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7988404" y="2001399"/>
              <a:ext cx="1340673" cy="37376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 flipH="1">
              <a:off x="6813186" y="45349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 flipH="1">
              <a:off x="7687786" y="394889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 flipH="1">
              <a:off x="-85733" y="490487"/>
              <a:ext cx="483635" cy="237335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 flipH="1">
              <a:off x="2480111" y="4909814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584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3970700" y="1297075"/>
            <a:ext cx="4459500" cy="9303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subTitle" idx="1"/>
          </p:nvPr>
        </p:nvSpPr>
        <p:spPr>
          <a:xfrm>
            <a:off x="3970625" y="2389925"/>
            <a:ext cx="4459500" cy="1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43" name="Google Shape;143;p9"/>
          <p:cNvGrpSpPr/>
          <p:nvPr/>
        </p:nvGrpSpPr>
        <p:grpSpPr>
          <a:xfrm>
            <a:off x="331020" y="535402"/>
            <a:ext cx="7193156" cy="3632592"/>
            <a:chOff x="331020" y="535402"/>
            <a:chExt cx="7193156" cy="3632592"/>
          </a:xfrm>
        </p:grpSpPr>
        <p:grpSp>
          <p:nvGrpSpPr>
            <p:cNvPr id="144" name="Google Shape;144;p9"/>
            <p:cNvGrpSpPr/>
            <p:nvPr/>
          </p:nvGrpSpPr>
          <p:grpSpPr>
            <a:xfrm>
              <a:off x="571124" y="3888033"/>
              <a:ext cx="280345" cy="279961"/>
              <a:chOff x="13116149" y="2124083"/>
              <a:chExt cx="280345" cy="279961"/>
            </a:xfrm>
          </p:grpSpPr>
          <p:sp>
            <p:nvSpPr>
              <p:cNvPr id="145" name="Google Shape;145;p9"/>
              <p:cNvSpPr/>
              <p:nvPr/>
            </p:nvSpPr>
            <p:spPr>
              <a:xfrm>
                <a:off x="13116149" y="2124083"/>
                <a:ext cx="280345" cy="279961"/>
              </a:xfrm>
              <a:custGeom>
                <a:avLst/>
                <a:gdLst/>
                <a:ahLst/>
                <a:cxnLst/>
                <a:rect l="l" t="t" r="r" b="b"/>
                <a:pathLst>
                  <a:path w="13134" h="13116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6041" y="11775"/>
                    </a:lnTo>
                    <a:cubicBezTo>
                      <a:pt x="6692" y="12577"/>
                      <a:pt x="7645" y="13028"/>
                      <a:pt x="8597" y="13103"/>
                    </a:cubicBezTo>
                    <a:cubicBezTo>
                      <a:pt x="8698" y="13111"/>
                      <a:pt x="8800" y="13115"/>
                      <a:pt x="8902" y="13115"/>
                    </a:cubicBezTo>
                    <a:cubicBezTo>
                      <a:pt x="9761" y="13115"/>
                      <a:pt x="10637" y="12831"/>
                      <a:pt x="11354" y="12226"/>
                    </a:cubicBezTo>
                    <a:cubicBezTo>
                      <a:pt x="12933" y="10873"/>
                      <a:pt x="13134" y="8517"/>
                      <a:pt x="11805" y="6913"/>
                    </a:cubicBez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13116149" y="2124083"/>
                <a:ext cx="201710" cy="191977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8994" extrusionOk="0">
                    <a:moveTo>
                      <a:pt x="4222" y="1"/>
                    </a:moveTo>
                    <a:cubicBezTo>
                      <a:pt x="3362" y="1"/>
                      <a:pt x="2494" y="295"/>
                      <a:pt x="1780" y="898"/>
                    </a:cubicBezTo>
                    <a:cubicBezTo>
                      <a:pt x="201" y="2251"/>
                      <a:pt x="1" y="4607"/>
                      <a:pt x="1329" y="6211"/>
                    </a:cubicBezTo>
                    <a:lnTo>
                      <a:pt x="3685" y="8993"/>
                    </a:lnTo>
                    <a:lnTo>
                      <a:pt x="9449" y="4131"/>
                    </a:lnTo>
                    <a:lnTo>
                      <a:pt x="7093" y="1349"/>
                    </a:lnTo>
                    <a:cubicBezTo>
                      <a:pt x="6356" y="459"/>
                      <a:pt x="5295" y="1"/>
                      <a:pt x="42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47;p9"/>
            <p:cNvSpPr/>
            <p:nvPr/>
          </p:nvSpPr>
          <p:spPr>
            <a:xfrm>
              <a:off x="331020" y="1296175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7223561" y="535402"/>
              <a:ext cx="300615" cy="147521"/>
            </a:xfrm>
            <a:custGeom>
              <a:avLst/>
              <a:gdLst/>
              <a:ahLst/>
              <a:cxnLst/>
              <a:rect l="l" t="t" r="r" b="b"/>
              <a:pathLst>
                <a:path w="22658" h="11119" extrusionOk="0">
                  <a:moveTo>
                    <a:pt x="5749" y="1"/>
                  </a:moveTo>
                  <a:cubicBezTo>
                    <a:pt x="5093" y="1"/>
                    <a:pt x="4445" y="114"/>
                    <a:pt x="3835" y="367"/>
                  </a:cubicBezTo>
                  <a:cubicBezTo>
                    <a:pt x="1956" y="1144"/>
                    <a:pt x="778" y="3099"/>
                    <a:pt x="402" y="5079"/>
                  </a:cubicBezTo>
                  <a:cubicBezTo>
                    <a:pt x="1" y="7059"/>
                    <a:pt x="301" y="9114"/>
                    <a:pt x="577" y="11119"/>
                  </a:cubicBezTo>
                  <a:lnTo>
                    <a:pt x="21830" y="11119"/>
                  </a:lnTo>
                  <a:cubicBezTo>
                    <a:pt x="22657" y="9690"/>
                    <a:pt x="22557" y="7685"/>
                    <a:pt x="21680" y="6282"/>
                  </a:cubicBezTo>
                  <a:cubicBezTo>
                    <a:pt x="20826" y="4953"/>
                    <a:pt x="19275" y="4118"/>
                    <a:pt x="17709" y="4118"/>
                  </a:cubicBezTo>
                  <a:cubicBezTo>
                    <a:pt x="17621" y="4118"/>
                    <a:pt x="17532" y="4121"/>
                    <a:pt x="17444" y="4126"/>
                  </a:cubicBezTo>
                  <a:cubicBezTo>
                    <a:pt x="15790" y="4252"/>
                    <a:pt x="14261" y="5329"/>
                    <a:pt x="13585" y="6833"/>
                  </a:cubicBezTo>
                  <a:cubicBezTo>
                    <a:pt x="12958" y="4277"/>
                    <a:pt x="11279" y="2021"/>
                    <a:pt x="8948" y="818"/>
                  </a:cubicBezTo>
                  <a:cubicBezTo>
                    <a:pt x="7960" y="316"/>
                    <a:pt x="6845" y="1"/>
                    <a:pt x="5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9"/>
          <p:cNvSpPr/>
          <p:nvPr/>
        </p:nvSpPr>
        <p:spPr>
          <a:xfrm>
            <a:off x="4472883" y="4367375"/>
            <a:ext cx="715271" cy="373772"/>
          </a:xfrm>
          <a:custGeom>
            <a:avLst/>
            <a:gdLst/>
            <a:ahLst/>
            <a:cxnLst/>
            <a:rect l="l" t="t" r="r" b="b"/>
            <a:pathLst>
              <a:path w="33510" h="17511" extrusionOk="0">
                <a:moveTo>
                  <a:pt x="16649" y="0"/>
                </a:moveTo>
                <a:cubicBezTo>
                  <a:pt x="16119" y="0"/>
                  <a:pt x="15588" y="62"/>
                  <a:pt x="15064" y="192"/>
                </a:cubicBezTo>
                <a:cubicBezTo>
                  <a:pt x="13209" y="668"/>
                  <a:pt x="11605" y="1946"/>
                  <a:pt x="10602" y="3575"/>
                </a:cubicBezTo>
                <a:cubicBezTo>
                  <a:pt x="9600" y="5204"/>
                  <a:pt x="9274" y="7109"/>
                  <a:pt x="9324" y="9014"/>
                </a:cubicBezTo>
                <a:cubicBezTo>
                  <a:pt x="8436" y="8075"/>
                  <a:pt x="7153" y="7589"/>
                  <a:pt x="5862" y="7589"/>
                </a:cubicBezTo>
                <a:cubicBezTo>
                  <a:pt x="5258" y="7589"/>
                  <a:pt x="4653" y="7695"/>
                  <a:pt x="4086" y="7911"/>
                </a:cubicBezTo>
                <a:cubicBezTo>
                  <a:pt x="2307" y="8563"/>
                  <a:pt x="978" y="10192"/>
                  <a:pt x="502" y="12021"/>
                </a:cubicBezTo>
                <a:cubicBezTo>
                  <a:pt x="1" y="13851"/>
                  <a:pt x="226" y="15806"/>
                  <a:pt x="1028" y="17510"/>
                </a:cubicBezTo>
                <a:lnTo>
                  <a:pt x="32758" y="17510"/>
                </a:lnTo>
                <a:cubicBezTo>
                  <a:pt x="33134" y="16407"/>
                  <a:pt x="33510" y="14878"/>
                  <a:pt x="33134" y="13776"/>
                </a:cubicBezTo>
                <a:cubicBezTo>
                  <a:pt x="32733" y="12673"/>
                  <a:pt x="31856" y="11695"/>
                  <a:pt x="30728" y="11395"/>
                </a:cubicBezTo>
                <a:cubicBezTo>
                  <a:pt x="30439" y="11311"/>
                  <a:pt x="30127" y="11269"/>
                  <a:pt x="29813" y="11269"/>
                </a:cubicBezTo>
                <a:cubicBezTo>
                  <a:pt x="28899" y="11269"/>
                  <a:pt x="27961" y="11626"/>
                  <a:pt x="27495" y="12372"/>
                </a:cubicBezTo>
                <a:cubicBezTo>
                  <a:pt x="26668" y="9264"/>
                  <a:pt x="25665" y="6081"/>
                  <a:pt x="23610" y="3600"/>
                </a:cubicBezTo>
                <a:cubicBezTo>
                  <a:pt x="21899" y="1514"/>
                  <a:pt x="19285" y="0"/>
                  <a:pt x="166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flipH="1">
            <a:off x="6910586" y="4526402"/>
            <a:ext cx="300615" cy="147521"/>
          </a:xfrm>
          <a:custGeom>
            <a:avLst/>
            <a:gdLst/>
            <a:ahLst/>
            <a:cxnLst/>
            <a:rect l="l" t="t" r="r" b="b"/>
            <a:pathLst>
              <a:path w="22658" h="11119" extrusionOk="0">
                <a:moveTo>
                  <a:pt x="5749" y="1"/>
                </a:moveTo>
                <a:cubicBezTo>
                  <a:pt x="5093" y="1"/>
                  <a:pt x="4445" y="114"/>
                  <a:pt x="3835" y="367"/>
                </a:cubicBezTo>
                <a:cubicBezTo>
                  <a:pt x="1956" y="1144"/>
                  <a:pt x="778" y="3099"/>
                  <a:pt x="402" y="5079"/>
                </a:cubicBezTo>
                <a:cubicBezTo>
                  <a:pt x="1" y="7059"/>
                  <a:pt x="301" y="9114"/>
                  <a:pt x="577" y="11119"/>
                </a:cubicBezTo>
                <a:lnTo>
                  <a:pt x="21830" y="11119"/>
                </a:lnTo>
                <a:cubicBezTo>
                  <a:pt x="22657" y="9690"/>
                  <a:pt x="22557" y="7685"/>
                  <a:pt x="21680" y="6282"/>
                </a:cubicBezTo>
                <a:cubicBezTo>
                  <a:pt x="20826" y="4953"/>
                  <a:pt x="19275" y="4118"/>
                  <a:pt x="17709" y="4118"/>
                </a:cubicBezTo>
                <a:cubicBezTo>
                  <a:pt x="17621" y="4118"/>
                  <a:pt x="17532" y="4121"/>
                  <a:pt x="17444" y="4126"/>
                </a:cubicBezTo>
                <a:cubicBezTo>
                  <a:pt x="15790" y="4252"/>
                  <a:pt x="14261" y="5329"/>
                  <a:pt x="13585" y="6833"/>
                </a:cubicBezTo>
                <a:cubicBezTo>
                  <a:pt x="12958" y="4277"/>
                  <a:pt x="11279" y="2021"/>
                  <a:pt x="8948" y="818"/>
                </a:cubicBezTo>
                <a:cubicBezTo>
                  <a:pt x="7960" y="316"/>
                  <a:pt x="6845" y="1"/>
                  <a:pt x="57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 rot="7180044">
            <a:off x="5865568" y="4436581"/>
            <a:ext cx="245032" cy="147523"/>
            <a:chOff x="4623682" y="1196214"/>
            <a:chExt cx="224472" cy="135145"/>
          </a:xfrm>
        </p:grpSpPr>
        <p:sp>
          <p:nvSpPr>
            <p:cNvPr id="152" name="Google Shape;152;p9"/>
            <p:cNvSpPr/>
            <p:nvPr/>
          </p:nvSpPr>
          <p:spPr>
            <a:xfrm>
              <a:off x="4623682" y="1196214"/>
              <a:ext cx="224472" cy="135145"/>
            </a:xfrm>
            <a:custGeom>
              <a:avLst/>
              <a:gdLst/>
              <a:ahLst/>
              <a:cxnLst/>
              <a:rect l="l" t="t" r="r" b="b"/>
              <a:pathLst>
                <a:path w="11479" h="6911" extrusionOk="0">
                  <a:moveTo>
                    <a:pt x="8354" y="1"/>
                  </a:moveTo>
                  <a:cubicBezTo>
                    <a:pt x="8146" y="1"/>
                    <a:pt x="7933" y="24"/>
                    <a:pt x="7720" y="72"/>
                  </a:cubicBezTo>
                  <a:lnTo>
                    <a:pt x="2331" y="1275"/>
                  </a:lnTo>
                  <a:cubicBezTo>
                    <a:pt x="1579" y="1451"/>
                    <a:pt x="953" y="1902"/>
                    <a:pt x="552" y="2528"/>
                  </a:cubicBezTo>
                  <a:cubicBezTo>
                    <a:pt x="151" y="3130"/>
                    <a:pt x="0" y="3907"/>
                    <a:pt x="176" y="4684"/>
                  </a:cubicBezTo>
                  <a:cubicBezTo>
                    <a:pt x="457" y="6002"/>
                    <a:pt x="1632" y="6911"/>
                    <a:pt x="2947" y="6911"/>
                  </a:cubicBezTo>
                  <a:cubicBezTo>
                    <a:pt x="3157" y="6911"/>
                    <a:pt x="3370" y="6888"/>
                    <a:pt x="3584" y="6839"/>
                  </a:cubicBezTo>
                  <a:lnTo>
                    <a:pt x="8948" y="5636"/>
                  </a:lnTo>
                  <a:cubicBezTo>
                    <a:pt x="10502" y="5310"/>
                    <a:pt x="11479" y="3782"/>
                    <a:pt x="11128" y="2253"/>
                  </a:cubicBezTo>
                  <a:cubicBezTo>
                    <a:pt x="10825" y="912"/>
                    <a:pt x="9665" y="1"/>
                    <a:pt x="8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722179" y="1196214"/>
              <a:ext cx="125973" cy="121984"/>
            </a:xfrm>
            <a:custGeom>
              <a:avLst/>
              <a:gdLst/>
              <a:ahLst/>
              <a:cxnLst/>
              <a:rect l="l" t="t" r="r" b="b"/>
              <a:pathLst>
                <a:path w="6442" h="6238" extrusionOk="0">
                  <a:moveTo>
                    <a:pt x="3317" y="1"/>
                  </a:moveTo>
                  <a:cubicBezTo>
                    <a:pt x="3109" y="1"/>
                    <a:pt x="2896" y="24"/>
                    <a:pt x="2683" y="72"/>
                  </a:cubicBezTo>
                  <a:lnTo>
                    <a:pt x="1" y="674"/>
                  </a:lnTo>
                  <a:lnTo>
                    <a:pt x="1229" y="6238"/>
                  </a:lnTo>
                  <a:lnTo>
                    <a:pt x="3911" y="5636"/>
                  </a:lnTo>
                  <a:cubicBezTo>
                    <a:pt x="5465" y="5310"/>
                    <a:pt x="6442" y="3782"/>
                    <a:pt x="6091" y="2253"/>
                  </a:cubicBezTo>
                  <a:cubicBezTo>
                    <a:pt x="5788" y="912"/>
                    <a:pt x="4628" y="1"/>
                    <a:pt x="3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8"/>
          <p:cNvGrpSpPr/>
          <p:nvPr/>
        </p:nvGrpSpPr>
        <p:grpSpPr>
          <a:xfrm>
            <a:off x="208255" y="10"/>
            <a:ext cx="8507618" cy="4938485"/>
            <a:chOff x="208255" y="10"/>
            <a:chExt cx="8507618" cy="4938485"/>
          </a:xfrm>
        </p:grpSpPr>
        <p:grpSp>
          <p:nvGrpSpPr>
            <p:cNvPr id="868" name="Google Shape;868;p38"/>
            <p:cNvGrpSpPr/>
            <p:nvPr/>
          </p:nvGrpSpPr>
          <p:grpSpPr>
            <a:xfrm>
              <a:off x="761887" y="1720049"/>
              <a:ext cx="266686" cy="252687"/>
              <a:chOff x="2506408" y="1114363"/>
              <a:chExt cx="314525" cy="298015"/>
            </a:xfrm>
          </p:grpSpPr>
          <p:sp>
            <p:nvSpPr>
              <p:cNvPr id="869" name="Google Shape;869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1" name="Google Shape;871;p38"/>
            <p:cNvGrpSpPr/>
            <p:nvPr/>
          </p:nvGrpSpPr>
          <p:grpSpPr>
            <a:xfrm rot="4409839">
              <a:off x="8164732" y="2260489"/>
              <a:ext cx="381115" cy="361109"/>
              <a:chOff x="2506408" y="1114363"/>
              <a:chExt cx="314525" cy="298015"/>
            </a:xfrm>
          </p:grpSpPr>
          <p:sp>
            <p:nvSpPr>
              <p:cNvPr id="872" name="Google Shape;872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4" name="Google Shape;874;p38"/>
            <p:cNvGrpSpPr/>
            <p:nvPr/>
          </p:nvGrpSpPr>
          <p:grpSpPr>
            <a:xfrm rot="-3600062">
              <a:off x="6077963" y="55741"/>
              <a:ext cx="284151" cy="269235"/>
              <a:chOff x="2506408" y="1114363"/>
              <a:chExt cx="314525" cy="298015"/>
            </a:xfrm>
          </p:grpSpPr>
          <p:sp>
            <p:nvSpPr>
              <p:cNvPr id="875" name="Google Shape;875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77" name="Google Shape;877;p38"/>
            <p:cNvGrpSpPr/>
            <p:nvPr/>
          </p:nvGrpSpPr>
          <p:grpSpPr>
            <a:xfrm rot="5273636">
              <a:off x="753160" y="4327212"/>
              <a:ext cx="284145" cy="269230"/>
              <a:chOff x="2506408" y="1114363"/>
              <a:chExt cx="314525" cy="298015"/>
            </a:xfrm>
          </p:grpSpPr>
          <p:sp>
            <p:nvSpPr>
              <p:cNvPr id="878" name="Google Shape;878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80" name="Google Shape;880;p38"/>
            <p:cNvGrpSpPr/>
            <p:nvPr/>
          </p:nvGrpSpPr>
          <p:grpSpPr>
            <a:xfrm rot="-9899848">
              <a:off x="5803797" y="4520932"/>
              <a:ext cx="346041" cy="327877"/>
              <a:chOff x="2506408" y="1114363"/>
              <a:chExt cx="314525" cy="298015"/>
            </a:xfrm>
          </p:grpSpPr>
          <p:sp>
            <p:nvSpPr>
              <p:cNvPr id="881" name="Google Shape;881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83" name="Google Shape;883;p38"/>
            <p:cNvGrpSpPr/>
            <p:nvPr/>
          </p:nvGrpSpPr>
          <p:grpSpPr>
            <a:xfrm rot="-5822584">
              <a:off x="373808" y="2107313"/>
              <a:ext cx="409139" cy="387663"/>
              <a:chOff x="2506408" y="1114363"/>
              <a:chExt cx="314525" cy="298015"/>
            </a:xfrm>
          </p:grpSpPr>
          <p:sp>
            <p:nvSpPr>
              <p:cNvPr id="884" name="Google Shape;884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86" name="Google Shape;886;p38"/>
            <p:cNvGrpSpPr/>
            <p:nvPr/>
          </p:nvGrpSpPr>
          <p:grpSpPr>
            <a:xfrm rot="4409839">
              <a:off x="244944" y="164989"/>
              <a:ext cx="381115" cy="361109"/>
              <a:chOff x="2506408" y="1114363"/>
              <a:chExt cx="314525" cy="298015"/>
            </a:xfrm>
          </p:grpSpPr>
          <p:sp>
            <p:nvSpPr>
              <p:cNvPr id="887" name="Google Shape;887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89" name="Google Shape;889;p38"/>
            <p:cNvGrpSpPr/>
            <p:nvPr/>
          </p:nvGrpSpPr>
          <p:grpSpPr>
            <a:xfrm>
              <a:off x="8449187" y="2790049"/>
              <a:ext cx="266686" cy="252687"/>
              <a:chOff x="2506408" y="1114363"/>
              <a:chExt cx="314525" cy="298015"/>
            </a:xfrm>
          </p:grpSpPr>
          <p:sp>
            <p:nvSpPr>
              <p:cNvPr id="890" name="Google Shape;890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92" name="Google Shape;892;p38"/>
            <p:cNvGrpSpPr/>
            <p:nvPr/>
          </p:nvGrpSpPr>
          <p:grpSpPr>
            <a:xfrm rot="4003773">
              <a:off x="5471394" y="4702422"/>
              <a:ext cx="210733" cy="199672"/>
              <a:chOff x="2506408" y="1114363"/>
              <a:chExt cx="314525" cy="298015"/>
            </a:xfrm>
          </p:grpSpPr>
          <p:sp>
            <p:nvSpPr>
              <p:cNvPr id="893" name="Google Shape;893;p38"/>
              <p:cNvSpPr/>
              <p:nvPr/>
            </p:nvSpPr>
            <p:spPr>
              <a:xfrm>
                <a:off x="2506408" y="1114363"/>
                <a:ext cx="314525" cy="298015"/>
              </a:xfrm>
              <a:custGeom>
                <a:avLst/>
                <a:gdLst/>
                <a:ahLst/>
                <a:cxnLst/>
                <a:rect l="l" t="t" r="r" b="b"/>
                <a:pathLst>
                  <a:path w="16517" h="15650" extrusionOk="0">
                    <a:moveTo>
                      <a:pt x="5138" y="0"/>
                    </a:moveTo>
                    <a:cubicBezTo>
                      <a:pt x="3935" y="0"/>
                      <a:pt x="2757" y="426"/>
                      <a:pt x="1855" y="1354"/>
                    </a:cubicBezTo>
                    <a:cubicBezTo>
                      <a:pt x="25" y="3158"/>
                      <a:pt x="0" y="6091"/>
                      <a:pt x="1805" y="7895"/>
                    </a:cubicBezTo>
                    <a:lnTo>
                      <a:pt x="8120" y="14261"/>
                    </a:lnTo>
                    <a:cubicBezTo>
                      <a:pt x="9032" y="15185"/>
                      <a:pt x="10231" y="15649"/>
                      <a:pt x="11431" y="15649"/>
                    </a:cubicBezTo>
                    <a:cubicBezTo>
                      <a:pt x="12606" y="15649"/>
                      <a:pt x="13782" y="15204"/>
                      <a:pt x="14687" y="14311"/>
                    </a:cubicBezTo>
                    <a:cubicBezTo>
                      <a:pt x="16491" y="12507"/>
                      <a:pt x="16517" y="9574"/>
                      <a:pt x="14712" y="7745"/>
                    </a:cubicBezTo>
                    <a:lnTo>
                      <a:pt x="8396" y="1379"/>
                    </a:lnTo>
                    <a:cubicBezTo>
                      <a:pt x="7494" y="476"/>
                      <a:pt x="6316" y="0"/>
                      <a:pt x="5138" y="0"/>
                    </a:cubicBezTo>
                    <a:close/>
                  </a:path>
                </a:pathLst>
              </a:custGeom>
              <a:solidFill>
                <a:srgbClr val="FFFD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2600897" y="1201215"/>
                <a:ext cx="220036" cy="211162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11089" extrusionOk="0">
                    <a:moveTo>
                      <a:pt x="6592" y="1"/>
                    </a:moveTo>
                    <a:lnTo>
                      <a:pt x="1" y="6517"/>
                    </a:lnTo>
                    <a:lnTo>
                      <a:pt x="3158" y="9700"/>
                    </a:lnTo>
                    <a:cubicBezTo>
                      <a:pt x="4070" y="10624"/>
                      <a:pt x="5269" y="11088"/>
                      <a:pt x="6469" y="11088"/>
                    </a:cubicBezTo>
                    <a:cubicBezTo>
                      <a:pt x="7644" y="11088"/>
                      <a:pt x="8820" y="10643"/>
                      <a:pt x="9725" y="9750"/>
                    </a:cubicBezTo>
                    <a:cubicBezTo>
                      <a:pt x="11529" y="7946"/>
                      <a:pt x="11555" y="5013"/>
                      <a:pt x="9750" y="3184"/>
                    </a:cubicBezTo>
                    <a:lnTo>
                      <a:pt x="6592" y="1"/>
                    </a:lnTo>
                    <a:close/>
                  </a:path>
                </a:pathLst>
              </a:custGeom>
              <a:solidFill>
                <a:srgbClr val="CF1C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916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1465050" y="1453925"/>
            <a:ext cx="6213900" cy="1621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2074450" y="3330175"/>
            <a:ext cx="4995000" cy="35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>
            <a:off x="331020" y="316821"/>
            <a:ext cx="8635607" cy="4585152"/>
            <a:chOff x="331020" y="316821"/>
            <a:chExt cx="8635607" cy="4585152"/>
          </a:xfrm>
        </p:grpSpPr>
        <p:grpSp>
          <p:nvGrpSpPr>
            <p:cNvPr id="160" name="Google Shape;160;p11"/>
            <p:cNvGrpSpPr/>
            <p:nvPr/>
          </p:nvGrpSpPr>
          <p:grpSpPr>
            <a:xfrm>
              <a:off x="331020" y="316821"/>
              <a:ext cx="8635607" cy="4585152"/>
              <a:chOff x="331020" y="316821"/>
              <a:chExt cx="8635607" cy="4585152"/>
            </a:xfrm>
          </p:grpSpPr>
          <p:grpSp>
            <p:nvGrpSpPr>
              <p:cNvPr id="161" name="Google Shape;161;p11"/>
              <p:cNvGrpSpPr/>
              <p:nvPr/>
            </p:nvGrpSpPr>
            <p:grpSpPr>
              <a:xfrm rot="4500040">
                <a:off x="949044" y="368385"/>
                <a:ext cx="352550" cy="334044"/>
                <a:chOff x="11015792" y="204441"/>
                <a:chExt cx="352560" cy="334054"/>
              </a:xfrm>
            </p:grpSpPr>
            <p:sp>
              <p:nvSpPr>
                <p:cNvPr id="162" name="Google Shape;162;p1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1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" name="Google Shape;164;p11"/>
              <p:cNvGrpSpPr/>
              <p:nvPr/>
            </p:nvGrpSpPr>
            <p:grpSpPr>
              <a:xfrm>
                <a:off x="571124" y="3888033"/>
                <a:ext cx="280345" cy="279961"/>
                <a:chOff x="13116149" y="2124083"/>
                <a:chExt cx="280345" cy="279961"/>
              </a:xfrm>
            </p:grpSpPr>
            <p:sp>
              <p:nvSpPr>
                <p:cNvPr id="165" name="Google Shape;165;p11"/>
                <p:cNvSpPr/>
                <p:nvPr/>
              </p:nvSpPr>
              <p:spPr>
                <a:xfrm>
                  <a:off x="13116149" y="2124083"/>
                  <a:ext cx="280345" cy="27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" h="13116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6041" y="11775"/>
                      </a:lnTo>
                      <a:cubicBezTo>
                        <a:pt x="6692" y="12577"/>
                        <a:pt x="7645" y="13028"/>
                        <a:pt x="8597" y="13103"/>
                      </a:cubicBezTo>
                      <a:cubicBezTo>
                        <a:pt x="8698" y="13111"/>
                        <a:pt x="8800" y="13115"/>
                        <a:pt x="8902" y="13115"/>
                      </a:cubicBezTo>
                      <a:cubicBezTo>
                        <a:pt x="9761" y="13115"/>
                        <a:pt x="10637" y="12831"/>
                        <a:pt x="11354" y="12226"/>
                      </a:cubicBezTo>
                      <a:cubicBezTo>
                        <a:pt x="12933" y="10873"/>
                        <a:pt x="13134" y="8517"/>
                        <a:pt x="11805" y="6913"/>
                      </a:cubicBez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11"/>
                <p:cNvSpPr/>
                <p:nvPr/>
              </p:nvSpPr>
              <p:spPr>
                <a:xfrm>
                  <a:off x="13116149" y="2124083"/>
                  <a:ext cx="201710" cy="191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0" h="8994" extrusionOk="0">
                      <a:moveTo>
                        <a:pt x="4222" y="1"/>
                      </a:moveTo>
                      <a:cubicBezTo>
                        <a:pt x="3362" y="1"/>
                        <a:pt x="2494" y="295"/>
                        <a:pt x="1780" y="898"/>
                      </a:cubicBezTo>
                      <a:cubicBezTo>
                        <a:pt x="201" y="2251"/>
                        <a:pt x="1" y="4607"/>
                        <a:pt x="1329" y="6211"/>
                      </a:cubicBezTo>
                      <a:lnTo>
                        <a:pt x="3685" y="8993"/>
                      </a:lnTo>
                      <a:lnTo>
                        <a:pt x="9449" y="4131"/>
                      </a:lnTo>
                      <a:lnTo>
                        <a:pt x="7093" y="1349"/>
                      </a:lnTo>
                      <a:cubicBezTo>
                        <a:pt x="6356" y="459"/>
                        <a:pt x="5295" y="1"/>
                        <a:pt x="42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" name="Google Shape;167;p11"/>
              <p:cNvGrpSpPr/>
              <p:nvPr/>
            </p:nvGrpSpPr>
            <p:grpSpPr>
              <a:xfrm>
                <a:off x="6445111" y="316821"/>
                <a:ext cx="245033" cy="147524"/>
                <a:chOff x="4623682" y="1196214"/>
                <a:chExt cx="224472" cy="135145"/>
              </a:xfrm>
            </p:grpSpPr>
            <p:sp>
              <p:nvSpPr>
                <p:cNvPr id="168" name="Google Shape;168;p11"/>
                <p:cNvSpPr/>
                <p:nvPr/>
              </p:nvSpPr>
              <p:spPr>
                <a:xfrm>
                  <a:off x="4623682" y="1196214"/>
                  <a:ext cx="224472" cy="135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9" h="6911" extrusionOk="0">
                      <a:moveTo>
                        <a:pt x="8354" y="1"/>
                      </a:moveTo>
                      <a:cubicBezTo>
                        <a:pt x="8146" y="1"/>
                        <a:pt x="7933" y="24"/>
                        <a:pt x="7720" y="72"/>
                      </a:cubicBezTo>
                      <a:lnTo>
                        <a:pt x="2331" y="1275"/>
                      </a:lnTo>
                      <a:cubicBezTo>
                        <a:pt x="1579" y="1451"/>
                        <a:pt x="953" y="1902"/>
                        <a:pt x="552" y="2528"/>
                      </a:cubicBezTo>
                      <a:cubicBezTo>
                        <a:pt x="151" y="3130"/>
                        <a:pt x="0" y="3907"/>
                        <a:pt x="176" y="4684"/>
                      </a:cubicBezTo>
                      <a:cubicBezTo>
                        <a:pt x="457" y="6002"/>
                        <a:pt x="1632" y="6911"/>
                        <a:pt x="2947" y="6911"/>
                      </a:cubicBezTo>
                      <a:cubicBezTo>
                        <a:pt x="3157" y="6911"/>
                        <a:pt x="3370" y="6888"/>
                        <a:pt x="3584" y="6839"/>
                      </a:cubicBezTo>
                      <a:lnTo>
                        <a:pt x="8948" y="5636"/>
                      </a:lnTo>
                      <a:cubicBezTo>
                        <a:pt x="10502" y="5310"/>
                        <a:pt x="11479" y="3782"/>
                        <a:pt x="11128" y="2253"/>
                      </a:cubicBezTo>
                      <a:cubicBezTo>
                        <a:pt x="10825" y="912"/>
                        <a:pt x="9665" y="1"/>
                        <a:pt x="8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11"/>
                <p:cNvSpPr/>
                <p:nvPr/>
              </p:nvSpPr>
              <p:spPr>
                <a:xfrm>
                  <a:off x="4722179" y="1196214"/>
                  <a:ext cx="125973" cy="121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2" h="6238" extrusionOk="0">
                      <a:moveTo>
                        <a:pt x="3317" y="1"/>
                      </a:moveTo>
                      <a:cubicBezTo>
                        <a:pt x="3109" y="1"/>
                        <a:pt x="2896" y="24"/>
                        <a:pt x="2683" y="72"/>
                      </a:cubicBezTo>
                      <a:lnTo>
                        <a:pt x="1" y="674"/>
                      </a:lnTo>
                      <a:lnTo>
                        <a:pt x="1229" y="6238"/>
                      </a:lnTo>
                      <a:lnTo>
                        <a:pt x="3911" y="5636"/>
                      </a:lnTo>
                      <a:cubicBezTo>
                        <a:pt x="5465" y="5310"/>
                        <a:pt x="6442" y="3782"/>
                        <a:pt x="6091" y="2253"/>
                      </a:cubicBezTo>
                      <a:cubicBezTo>
                        <a:pt x="5788" y="912"/>
                        <a:pt x="4628" y="1"/>
                        <a:pt x="33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" name="Google Shape;170;p11"/>
              <p:cNvGrpSpPr/>
              <p:nvPr/>
            </p:nvGrpSpPr>
            <p:grpSpPr>
              <a:xfrm rot="-6875031">
                <a:off x="6494030" y="4505181"/>
                <a:ext cx="352539" cy="334034"/>
                <a:chOff x="11015792" y="204441"/>
                <a:chExt cx="352560" cy="334054"/>
              </a:xfrm>
            </p:grpSpPr>
            <p:sp>
              <p:nvSpPr>
                <p:cNvPr id="171" name="Google Shape;171;p11"/>
                <p:cNvSpPr/>
                <p:nvPr/>
              </p:nvSpPr>
              <p:spPr>
                <a:xfrm>
                  <a:off x="11015792" y="204441"/>
                  <a:ext cx="352555" cy="3340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7" h="15650" extrusionOk="0">
                      <a:moveTo>
                        <a:pt x="5138" y="0"/>
                      </a:moveTo>
                      <a:cubicBezTo>
                        <a:pt x="3935" y="0"/>
                        <a:pt x="2757" y="426"/>
                        <a:pt x="1855" y="1354"/>
                      </a:cubicBezTo>
                      <a:cubicBezTo>
                        <a:pt x="25" y="3158"/>
                        <a:pt x="0" y="6091"/>
                        <a:pt x="1805" y="7895"/>
                      </a:cubicBezTo>
                      <a:lnTo>
                        <a:pt x="8120" y="14261"/>
                      </a:lnTo>
                      <a:cubicBezTo>
                        <a:pt x="9032" y="15185"/>
                        <a:pt x="10231" y="15649"/>
                        <a:pt x="11431" y="15649"/>
                      </a:cubicBezTo>
                      <a:cubicBezTo>
                        <a:pt x="12606" y="15649"/>
                        <a:pt x="13782" y="15204"/>
                        <a:pt x="14687" y="14311"/>
                      </a:cubicBezTo>
                      <a:cubicBezTo>
                        <a:pt x="16491" y="12507"/>
                        <a:pt x="16517" y="9574"/>
                        <a:pt x="14712" y="7745"/>
                      </a:cubicBezTo>
                      <a:lnTo>
                        <a:pt x="8396" y="1379"/>
                      </a:lnTo>
                      <a:cubicBezTo>
                        <a:pt x="7494" y="476"/>
                        <a:pt x="6316" y="0"/>
                        <a:pt x="5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1"/>
                <p:cNvSpPr/>
                <p:nvPr/>
              </p:nvSpPr>
              <p:spPr>
                <a:xfrm>
                  <a:off x="11121710" y="301800"/>
                  <a:ext cx="246641" cy="23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11089" extrusionOk="0">
                      <a:moveTo>
                        <a:pt x="6592" y="1"/>
                      </a:moveTo>
                      <a:lnTo>
                        <a:pt x="1" y="6517"/>
                      </a:lnTo>
                      <a:lnTo>
                        <a:pt x="3158" y="9700"/>
                      </a:lnTo>
                      <a:cubicBezTo>
                        <a:pt x="4070" y="10624"/>
                        <a:pt x="5269" y="11088"/>
                        <a:pt x="6469" y="11088"/>
                      </a:cubicBezTo>
                      <a:cubicBezTo>
                        <a:pt x="7644" y="11088"/>
                        <a:pt x="8820" y="10643"/>
                        <a:pt x="9725" y="9750"/>
                      </a:cubicBezTo>
                      <a:cubicBezTo>
                        <a:pt x="11529" y="7946"/>
                        <a:pt x="11555" y="5013"/>
                        <a:pt x="9750" y="3184"/>
                      </a:cubicBezTo>
                      <a:lnTo>
                        <a:pt x="659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3" name="Google Shape;173;p11"/>
              <p:cNvSpPr/>
              <p:nvPr/>
            </p:nvSpPr>
            <p:spPr>
              <a:xfrm>
                <a:off x="331020" y="1296175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571117" y="2837787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4662033" y="4421862"/>
                <a:ext cx="715271" cy="373772"/>
              </a:xfrm>
              <a:custGeom>
                <a:avLst/>
                <a:gdLst/>
                <a:ahLst/>
                <a:cxnLst/>
                <a:rect l="l" t="t" r="r" b="b"/>
                <a:pathLst>
                  <a:path w="33510" h="17511" extrusionOk="0">
                    <a:moveTo>
                      <a:pt x="16649" y="0"/>
                    </a:moveTo>
                    <a:cubicBezTo>
                      <a:pt x="16119" y="0"/>
                      <a:pt x="15588" y="62"/>
                      <a:pt x="15064" y="192"/>
                    </a:cubicBezTo>
                    <a:cubicBezTo>
                      <a:pt x="13209" y="668"/>
                      <a:pt x="11605" y="1946"/>
                      <a:pt x="10602" y="3575"/>
                    </a:cubicBezTo>
                    <a:cubicBezTo>
                      <a:pt x="9600" y="5204"/>
                      <a:pt x="9274" y="7109"/>
                      <a:pt x="9324" y="9014"/>
                    </a:cubicBezTo>
                    <a:cubicBezTo>
                      <a:pt x="8436" y="8075"/>
                      <a:pt x="7153" y="7589"/>
                      <a:pt x="5862" y="7589"/>
                    </a:cubicBezTo>
                    <a:cubicBezTo>
                      <a:pt x="5258" y="7589"/>
                      <a:pt x="4653" y="7695"/>
                      <a:pt x="4086" y="7911"/>
                    </a:cubicBezTo>
                    <a:cubicBezTo>
                      <a:pt x="2307" y="8563"/>
                      <a:pt x="978" y="10192"/>
                      <a:pt x="502" y="12021"/>
                    </a:cubicBezTo>
                    <a:cubicBezTo>
                      <a:pt x="1" y="13851"/>
                      <a:pt x="226" y="15806"/>
                      <a:pt x="1028" y="17510"/>
                    </a:cubicBezTo>
                    <a:lnTo>
                      <a:pt x="32758" y="17510"/>
                    </a:lnTo>
                    <a:cubicBezTo>
                      <a:pt x="33134" y="16407"/>
                      <a:pt x="33510" y="14878"/>
                      <a:pt x="33134" y="13776"/>
                    </a:cubicBezTo>
                    <a:cubicBezTo>
                      <a:pt x="32733" y="12673"/>
                      <a:pt x="31856" y="11695"/>
                      <a:pt x="30728" y="11395"/>
                    </a:cubicBezTo>
                    <a:cubicBezTo>
                      <a:pt x="30439" y="11311"/>
                      <a:pt x="30127" y="11269"/>
                      <a:pt x="29813" y="11269"/>
                    </a:cubicBezTo>
                    <a:cubicBezTo>
                      <a:pt x="28899" y="11269"/>
                      <a:pt x="27961" y="11626"/>
                      <a:pt x="27495" y="12372"/>
                    </a:cubicBezTo>
                    <a:cubicBezTo>
                      <a:pt x="26668" y="9264"/>
                      <a:pt x="25665" y="6081"/>
                      <a:pt x="23610" y="3600"/>
                    </a:cubicBezTo>
                    <a:cubicBezTo>
                      <a:pt x="21899" y="1514"/>
                      <a:pt x="19285" y="0"/>
                      <a:pt x="16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8033186" y="387877"/>
                <a:ext cx="300615" cy="147521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8482992" y="3188912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8308217" y="1239125"/>
                <a:ext cx="483635" cy="237335"/>
              </a:xfrm>
              <a:custGeom>
                <a:avLst/>
                <a:gdLst/>
                <a:ahLst/>
                <a:cxnLst/>
                <a:rect l="l" t="t" r="r" b="b"/>
                <a:pathLst>
                  <a:path w="22658" h="11119" extrusionOk="0">
                    <a:moveTo>
                      <a:pt x="5749" y="1"/>
                    </a:moveTo>
                    <a:cubicBezTo>
                      <a:pt x="5093" y="1"/>
                      <a:pt x="4445" y="114"/>
                      <a:pt x="3835" y="367"/>
                    </a:cubicBezTo>
                    <a:cubicBezTo>
                      <a:pt x="1956" y="1144"/>
                      <a:pt x="778" y="3099"/>
                      <a:pt x="402" y="5079"/>
                    </a:cubicBezTo>
                    <a:cubicBezTo>
                      <a:pt x="1" y="7059"/>
                      <a:pt x="301" y="9114"/>
                      <a:pt x="577" y="11119"/>
                    </a:cubicBezTo>
                    <a:lnTo>
                      <a:pt x="21830" y="11119"/>
                    </a:lnTo>
                    <a:cubicBezTo>
                      <a:pt x="22657" y="9690"/>
                      <a:pt x="22557" y="7685"/>
                      <a:pt x="21680" y="6282"/>
                    </a:cubicBezTo>
                    <a:cubicBezTo>
                      <a:pt x="20826" y="4953"/>
                      <a:pt x="19275" y="4118"/>
                      <a:pt x="17709" y="4118"/>
                    </a:cubicBezTo>
                    <a:cubicBezTo>
                      <a:pt x="17621" y="4118"/>
                      <a:pt x="17532" y="4121"/>
                      <a:pt x="17444" y="4126"/>
                    </a:cubicBezTo>
                    <a:cubicBezTo>
                      <a:pt x="15790" y="4252"/>
                      <a:pt x="14261" y="5329"/>
                      <a:pt x="13585" y="6833"/>
                    </a:cubicBezTo>
                    <a:cubicBezTo>
                      <a:pt x="12958" y="4277"/>
                      <a:pt x="11279" y="2021"/>
                      <a:pt x="8948" y="818"/>
                    </a:cubicBezTo>
                    <a:cubicBezTo>
                      <a:pt x="7960" y="316"/>
                      <a:pt x="6845" y="1"/>
                      <a:pt x="57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" name="Google Shape;179;p11"/>
            <p:cNvSpPr/>
            <p:nvPr/>
          </p:nvSpPr>
          <p:spPr>
            <a:xfrm>
              <a:off x="1544412" y="4294898"/>
              <a:ext cx="1123985" cy="313387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slideLayout" Target="../slideLayouts/slideLayout69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34" Type="http://schemas.openxmlformats.org/officeDocument/2006/relationships/slideLayout" Target="../slideLayouts/slideLayout77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68.xml"/><Relationship Id="rId33" Type="http://schemas.openxmlformats.org/officeDocument/2006/relationships/slideLayout" Target="../slideLayouts/slideLayout76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29" Type="http://schemas.openxmlformats.org/officeDocument/2006/relationships/slideLayout" Target="../slideLayouts/slideLayout72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32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80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71.xml"/><Relationship Id="rId36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74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Relationship Id="rId27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  <p:sldLayoutId id="2147483741" r:id="rId28"/>
    <p:sldLayoutId id="2147483742" r:id="rId29"/>
    <p:sldLayoutId id="2147483743" r:id="rId30"/>
    <p:sldLayoutId id="2147483744" r:id="rId31"/>
    <p:sldLayoutId id="2147483745" r:id="rId32"/>
    <p:sldLayoutId id="2147483746" r:id="rId33"/>
    <p:sldLayoutId id="2147483747" r:id="rId34"/>
    <p:sldLayoutId id="2147483748" r:id="rId35"/>
    <p:sldLayoutId id="2147483749" r:id="rId36"/>
    <p:sldLayoutId id="2147483750" r:id="rId37"/>
    <p:sldLayoutId id="2147483751" r:id="rId38"/>
    <p:sldLayoutId id="2147483756" r:id="rId39"/>
    <p:sldLayoutId id="2147483757" r:id="rId40"/>
    <p:sldLayoutId id="214748375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97" name="Google Shape;897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985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  <p:sldLayoutId id="2147483793" r:id="rId34"/>
    <p:sldLayoutId id="2147483794" r:id="rId35"/>
    <p:sldLayoutId id="2147483795" r:id="rId36"/>
    <p:sldLayoutId id="2147483796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42870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7428701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oogle Shape;1269;p50"/>
          <p:cNvGrpSpPr/>
          <p:nvPr/>
        </p:nvGrpSpPr>
        <p:grpSpPr>
          <a:xfrm>
            <a:off x="7321795" y="2768693"/>
            <a:ext cx="2733688" cy="714179"/>
            <a:chOff x="7321795" y="2768693"/>
            <a:chExt cx="2733688" cy="714179"/>
          </a:xfrm>
        </p:grpSpPr>
        <p:sp>
          <p:nvSpPr>
            <p:cNvPr id="1270" name="Google Shape;1270;p50"/>
            <p:cNvSpPr/>
            <p:nvPr/>
          </p:nvSpPr>
          <p:spPr>
            <a:xfrm>
              <a:off x="7321795" y="3109100"/>
              <a:ext cx="715271" cy="373772"/>
            </a:xfrm>
            <a:custGeom>
              <a:avLst/>
              <a:gdLst/>
              <a:ahLst/>
              <a:cxnLst/>
              <a:rect l="l" t="t" r="r" b="b"/>
              <a:pathLst>
                <a:path w="33510" h="17511" extrusionOk="0">
                  <a:moveTo>
                    <a:pt x="16649" y="0"/>
                  </a:moveTo>
                  <a:cubicBezTo>
                    <a:pt x="16119" y="0"/>
                    <a:pt x="15588" y="62"/>
                    <a:pt x="15064" y="192"/>
                  </a:cubicBezTo>
                  <a:cubicBezTo>
                    <a:pt x="13209" y="668"/>
                    <a:pt x="11605" y="1946"/>
                    <a:pt x="10602" y="3575"/>
                  </a:cubicBezTo>
                  <a:cubicBezTo>
                    <a:pt x="9600" y="5204"/>
                    <a:pt x="9274" y="7109"/>
                    <a:pt x="9324" y="9014"/>
                  </a:cubicBezTo>
                  <a:cubicBezTo>
                    <a:pt x="8436" y="8075"/>
                    <a:pt x="7153" y="7589"/>
                    <a:pt x="5862" y="7589"/>
                  </a:cubicBezTo>
                  <a:cubicBezTo>
                    <a:pt x="5258" y="7589"/>
                    <a:pt x="4653" y="7695"/>
                    <a:pt x="4086" y="7911"/>
                  </a:cubicBezTo>
                  <a:cubicBezTo>
                    <a:pt x="2307" y="8563"/>
                    <a:pt x="978" y="10192"/>
                    <a:pt x="502" y="12021"/>
                  </a:cubicBezTo>
                  <a:cubicBezTo>
                    <a:pt x="1" y="13851"/>
                    <a:pt x="226" y="15806"/>
                    <a:pt x="1028" y="17510"/>
                  </a:cubicBezTo>
                  <a:lnTo>
                    <a:pt x="32758" y="17510"/>
                  </a:lnTo>
                  <a:cubicBezTo>
                    <a:pt x="33134" y="16407"/>
                    <a:pt x="33510" y="14878"/>
                    <a:pt x="33134" y="13776"/>
                  </a:cubicBezTo>
                  <a:cubicBezTo>
                    <a:pt x="32733" y="12673"/>
                    <a:pt x="31856" y="11695"/>
                    <a:pt x="30728" y="11395"/>
                  </a:cubicBezTo>
                  <a:cubicBezTo>
                    <a:pt x="30439" y="11311"/>
                    <a:pt x="30127" y="11269"/>
                    <a:pt x="29813" y="11269"/>
                  </a:cubicBezTo>
                  <a:cubicBezTo>
                    <a:pt x="28899" y="11269"/>
                    <a:pt x="27961" y="11626"/>
                    <a:pt x="27495" y="12372"/>
                  </a:cubicBezTo>
                  <a:cubicBezTo>
                    <a:pt x="26668" y="9264"/>
                    <a:pt x="25665" y="6081"/>
                    <a:pt x="23610" y="3600"/>
                  </a:cubicBezTo>
                  <a:cubicBezTo>
                    <a:pt x="21899" y="1514"/>
                    <a:pt x="19285" y="0"/>
                    <a:pt x="166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8177567" y="2768693"/>
              <a:ext cx="1877916" cy="523560"/>
            </a:xfrm>
            <a:custGeom>
              <a:avLst/>
              <a:gdLst/>
              <a:ahLst/>
              <a:cxnLst/>
              <a:rect l="l" t="t" r="r" b="b"/>
              <a:pathLst>
                <a:path w="52658" h="14682" extrusionOk="0">
                  <a:moveTo>
                    <a:pt x="15226" y="1"/>
                  </a:moveTo>
                  <a:cubicBezTo>
                    <a:pt x="12828" y="1"/>
                    <a:pt x="10458" y="1009"/>
                    <a:pt x="8847" y="2777"/>
                  </a:cubicBezTo>
                  <a:cubicBezTo>
                    <a:pt x="7018" y="4731"/>
                    <a:pt x="6191" y="7589"/>
                    <a:pt x="6692" y="10220"/>
                  </a:cubicBezTo>
                  <a:cubicBezTo>
                    <a:pt x="5880" y="9765"/>
                    <a:pt x="4896" y="9481"/>
                    <a:pt x="3950" y="9481"/>
                  </a:cubicBezTo>
                  <a:cubicBezTo>
                    <a:pt x="3699" y="9481"/>
                    <a:pt x="3450" y="9501"/>
                    <a:pt x="3208" y="9544"/>
                  </a:cubicBezTo>
                  <a:cubicBezTo>
                    <a:pt x="2055" y="9744"/>
                    <a:pt x="952" y="10471"/>
                    <a:pt x="476" y="11549"/>
                  </a:cubicBezTo>
                  <a:cubicBezTo>
                    <a:pt x="0" y="12626"/>
                    <a:pt x="201" y="13930"/>
                    <a:pt x="1103" y="14681"/>
                  </a:cubicBezTo>
                  <a:lnTo>
                    <a:pt x="52030" y="14681"/>
                  </a:lnTo>
                  <a:cubicBezTo>
                    <a:pt x="52657" y="12075"/>
                    <a:pt x="51554" y="9017"/>
                    <a:pt x="49274" y="7664"/>
                  </a:cubicBezTo>
                  <a:cubicBezTo>
                    <a:pt x="48322" y="7089"/>
                    <a:pt x="47218" y="6810"/>
                    <a:pt x="46110" y="6810"/>
                  </a:cubicBezTo>
                  <a:cubicBezTo>
                    <a:pt x="44563" y="6810"/>
                    <a:pt x="43009" y="7354"/>
                    <a:pt x="41855" y="8391"/>
                  </a:cubicBezTo>
                  <a:cubicBezTo>
                    <a:pt x="41554" y="5659"/>
                    <a:pt x="39750" y="3127"/>
                    <a:pt x="37419" y="1649"/>
                  </a:cubicBezTo>
                  <a:cubicBezTo>
                    <a:pt x="35709" y="546"/>
                    <a:pt x="33689" y="9"/>
                    <a:pt x="31666" y="9"/>
                  </a:cubicBezTo>
                  <a:cubicBezTo>
                    <a:pt x="30931" y="9"/>
                    <a:pt x="30195" y="80"/>
                    <a:pt x="29474" y="220"/>
                  </a:cubicBezTo>
                  <a:cubicBezTo>
                    <a:pt x="26767" y="772"/>
                    <a:pt x="24286" y="2300"/>
                    <a:pt x="22456" y="4356"/>
                  </a:cubicBezTo>
                  <a:cubicBezTo>
                    <a:pt x="21103" y="2050"/>
                    <a:pt x="18747" y="320"/>
                    <a:pt x="16090" y="45"/>
                  </a:cubicBezTo>
                  <a:cubicBezTo>
                    <a:pt x="15803" y="15"/>
                    <a:pt x="15514" y="1"/>
                    <a:pt x="15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72" name="Google Shape;1272;p50"/>
          <p:cNvGrpSpPr/>
          <p:nvPr/>
        </p:nvGrpSpPr>
        <p:grpSpPr>
          <a:xfrm>
            <a:off x="573699" y="4382758"/>
            <a:ext cx="280345" cy="279961"/>
            <a:chOff x="13116149" y="2124083"/>
            <a:chExt cx="280345" cy="279961"/>
          </a:xfrm>
        </p:grpSpPr>
        <p:sp>
          <p:nvSpPr>
            <p:cNvPr id="1273" name="Google Shape;1273;p50"/>
            <p:cNvSpPr/>
            <p:nvPr/>
          </p:nvSpPr>
          <p:spPr>
            <a:xfrm>
              <a:off x="13116149" y="2124083"/>
              <a:ext cx="280345" cy="279961"/>
            </a:xfrm>
            <a:custGeom>
              <a:avLst/>
              <a:gdLst/>
              <a:ahLst/>
              <a:cxnLst/>
              <a:rect l="l" t="t" r="r" b="b"/>
              <a:pathLst>
                <a:path w="13134" h="13116" extrusionOk="0">
                  <a:moveTo>
                    <a:pt x="4222" y="1"/>
                  </a:moveTo>
                  <a:cubicBezTo>
                    <a:pt x="3362" y="1"/>
                    <a:pt x="2494" y="295"/>
                    <a:pt x="1780" y="898"/>
                  </a:cubicBezTo>
                  <a:cubicBezTo>
                    <a:pt x="201" y="2251"/>
                    <a:pt x="1" y="4607"/>
                    <a:pt x="1329" y="6211"/>
                  </a:cubicBezTo>
                  <a:lnTo>
                    <a:pt x="6041" y="11775"/>
                  </a:lnTo>
                  <a:cubicBezTo>
                    <a:pt x="6692" y="12577"/>
                    <a:pt x="7645" y="13028"/>
                    <a:pt x="8597" y="13103"/>
                  </a:cubicBezTo>
                  <a:cubicBezTo>
                    <a:pt x="8698" y="13111"/>
                    <a:pt x="8800" y="13115"/>
                    <a:pt x="8902" y="13115"/>
                  </a:cubicBezTo>
                  <a:cubicBezTo>
                    <a:pt x="9761" y="13115"/>
                    <a:pt x="10637" y="12831"/>
                    <a:pt x="11354" y="12226"/>
                  </a:cubicBezTo>
                  <a:cubicBezTo>
                    <a:pt x="12933" y="10873"/>
                    <a:pt x="13134" y="8517"/>
                    <a:pt x="11805" y="6913"/>
                  </a:cubicBezTo>
                  <a:lnTo>
                    <a:pt x="7093" y="1349"/>
                  </a:lnTo>
                  <a:cubicBezTo>
                    <a:pt x="6356" y="459"/>
                    <a:pt x="5295" y="1"/>
                    <a:pt x="42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13116149" y="2124083"/>
              <a:ext cx="201710" cy="191977"/>
            </a:xfrm>
            <a:custGeom>
              <a:avLst/>
              <a:gdLst/>
              <a:ahLst/>
              <a:cxnLst/>
              <a:rect l="l" t="t" r="r" b="b"/>
              <a:pathLst>
                <a:path w="9450" h="8994" extrusionOk="0">
                  <a:moveTo>
                    <a:pt x="4222" y="1"/>
                  </a:moveTo>
                  <a:cubicBezTo>
                    <a:pt x="3362" y="1"/>
                    <a:pt x="2494" y="295"/>
                    <a:pt x="1780" y="898"/>
                  </a:cubicBezTo>
                  <a:cubicBezTo>
                    <a:pt x="201" y="2251"/>
                    <a:pt x="1" y="4607"/>
                    <a:pt x="1329" y="6211"/>
                  </a:cubicBezTo>
                  <a:lnTo>
                    <a:pt x="3685" y="8993"/>
                  </a:lnTo>
                  <a:lnTo>
                    <a:pt x="9449" y="4131"/>
                  </a:lnTo>
                  <a:lnTo>
                    <a:pt x="7093" y="1349"/>
                  </a:lnTo>
                  <a:cubicBezTo>
                    <a:pt x="6356" y="459"/>
                    <a:pt x="5295" y="1"/>
                    <a:pt x="4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" name="Google Shape;909;p35"/>
          <p:cNvSpPr txBox="1">
            <a:spLocks/>
          </p:cNvSpPr>
          <p:nvPr/>
        </p:nvSpPr>
        <p:spPr>
          <a:xfrm>
            <a:off x="861605" y="1626496"/>
            <a:ext cx="7433400" cy="13052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s-VE" sz="3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Trastornos Hipertensivos del Embarazo</a:t>
            </a:r>
            <a:endParaRPr lang="es-VE" sz="3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1605" y="32256"/>
            <a:ext cx="1316214" cy="119635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8224" y="84662"/>
            <a:ext cx="1209388" cy="11659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54 Rectángulo"/>
          <p:cNvSpPr/>
          <p:nvPr/>
        </p:nvSpPr>
        <p:spPr>
          <a:xfrm>
            <a:off x="1315451" y="10278"/>
            <a:ext cx="55525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V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República Bolivariana de Venezuela </a:t>
            </a:r>
            <a:endParaRPr kumimoji="0" lang="es-VE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loria Hallelujah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IVSS </a:t>
            </a:r>
            <a:r>
              <a:rPr kumimoji="0" lang="es-V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Hospital </a:t>
            </a:r>
            <a:r>
              <a:rPr kumimoji="0" lang="es-VE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Uyapar</a:t>
            </a:r>
            <a:endParaRPr kumimoji="0" lang="es-VE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loria Hallelujah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VE" sz="1600" b="1" dirty="0" smtClean="0">
                <a:solidFill>
                  <a:sysClr val="windowText" lastClr="000000"/>
                </a:solidFill>
                <a:latin typeface="Gloria Hallelujah"/>
              </a:rPr>
              <a:t>Universidad de Oriente Núcleo Bolívar</a:t>
            </a:r>
            <a:endParaRPr kumimoji="0" lang="es-VE" sz="16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loria Hallelujah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 </a:t>
            </a:r>
            <a:r>
              <a:rPr kumimoji="0" lang="es-VE" sz="1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loria Hallelujah"/>
              </a:rPr>
              <a:t>Servicio de Ginecología y Obstetricia</a:t>
            </a:r>
          </a:p>
        </p:txBody>
      </p:sp>
      <p:sp>
        <p:nvSpPr>
          <p:cNvPr id="14" name="56 Rectángulo"/>
          <p:cNvSpPr/>
          <p:nvPr/>
        </p:nvSpPr>
        <p:spPr>
          <a:xfrm>
            <a:off x="550804" y="3482872"/>
            <a:ext cx="2813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600" b="1" dirty="0" smtClean="0">
                <a:solidFill>
                  <a:schemeClr val="tx1"/>
                </a:solidFill>
                <a:latin typeface="Gloria Hallelujah"/>
              </a:rPr>
              <a:t>Tutor:</a:t>
            </a:r>
          </a:p>
          <a:p>
            <a:r>
              <a:rPr lang="es-VE" sz="1600" dirty="0" smtClean="0">
                <a:solidFill>
                  <a:schemeClr val="tx1"/>
                </a:solidFill>
                <a:latin typeface="Gloria Hallelujah"/>
              </a:rPr>
              <a:t>Dra. </a:t>
            </a:r>
            <a:r>
              <a:rPr lang="es-VE" sz="1600" dirty="0" err="1" smtClean="0">
                <a:solidFill>
                  <a:schemeClr val="tx1"/>
                </a:solidFill>
                <a:latin typeface="Gloria Hallelujah"/>
              </a:rPr>
              <a:t>Maria</a:t>
            </a:r>
            <a:r>
              <a:rPr lang="es-VE" sz="1600" dirty="0" smtClean="0">
                <a:solidFill>
                  <a:schemeClr val="tx1"/>
                </a:solidFill>
                <a:latin typeface="Gloria Hallelujah"/>
              </a:rPr>
              <a:t> Muñoz</a:t>
            </a:r>
            <a:endParaRPr lang="es-VE" sz="1600" dirty="0">
              <a:solidFill>
                <a:schemeClr val="tx1"/>
              </a:solidFill>
              <a:latin typeface="Gloria Hallelujah"/>
            </a:endParaRPr>
          </a:p>
        </p:txBody>
      </p:sp>
      <p:sp>
        <p:nvSpPr>
          <p:cNvPr id="16" name="58 Rectángulo"/>
          <p:cNvSpPr/>
          <p:nvPr/>
        </p:nvSpPr>
        <p:spPr>
          <a:xfrm>
            <a:off x="3131840" y="4741174"/>
            <a:ext cx="272863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>
                <a:latin typeface="Gloria Hallelujah"/>
              </a:rPr>
              <a:t>Puerto Ordaz - </a:t>
            </a:r>
            <a:r>
              <a:rPr lang="es-ES" sz="1600" b="1" dirty="0" smtClean="0">
                <a:latin typeface="Gloria Hallelujah"/>
              </a:rPr>
              <a:t>enero</a:t>
            </a:r>
            <a:r>
              <a:rPr lang="es-ES" sz="1600" b="1" dirty="0" smtClean="0">
                <a:latin typeface="Gloria Hallelujah"/>
              </a:rPr>
              <a:t> 2023</a:t>
            </a:r>
            <a:endParaRPr lang="es-ES" sz="1600" b="1" dirty="0">
              <a:latin typeface="Gloria Hallelujah"/>
            </a:endParaRPr>
          </a:p>
        </p:txBody>
      </p:sp>
    </p:spTree>
    <p:extLst>
      <p:ext uri="{BB962C8B-B14F-4D97-AF65-F5344CB8AC3E}">
        <p14:creationId xmlns:p14="http://schemas.microsoft.com/office/powerpoint/2010/main" val="214646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86;p45"/>
          <p:cNvGrpSpPr/>
          <p:nvPr/>
        </p:nvGrpSpPr>
        <p:grpSpPr>
          <a:xfrm>
            <a:off x="1547292" y="206773"/>
            <a:ext cx="5833020" cy="1345814"/>
            <a:chOff x="7728915" y="1917859"/>
            <a:chExt cx="1034486" cy="222599"/>
          </a:xfrm>
        </p:grpSpPr>
        <p:sp>
          <p:nvSpPr>
            <p:cNvPr id="1049148" name="Google Shape;1287;p45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49" name="Google Shape;1288;p45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0" name="Google Shape;1289;p45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1" name="Google Shape;1290;p45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2" name="Google Shape;1291;p45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3" name="Google Shape;1292;p45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4" name="Google Shape;1293;p45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5" name="Google Shape;1294;p45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6" name="Google Shape;1295;p45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7" name="Google Shape;1296;p45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8" name="Google Shape;1297;p45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59" name="Google Shape;1298;p45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0" name="Google Shape;1299;p45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1" name="Google Shape;1300;p45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2" name="Google Shape;1301;p45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3" name="Google Shape;1302;p45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4" name="Google Shape;1303;p45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5" name="Google Shape;1304;p45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6" name="Google Shape;1305;p45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7" name="Google Shape;1306;p45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8" name="Google Shape;1307;p45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69" name="Google Shape;1308;p45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0" name="Google Shape;1309;p45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1" name="Google Shape;1310;p45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2" name="Google Shape;1311;p45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3" name="Google Shape;1312;p45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4" name="Google Shape;1313;p45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5" name="Google Shape;1314;p45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6" name="Google Shape;1315;p45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7" name="Google Shape;1316;p45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8" name="Google Shape;1317;p45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79" name="Google Shape;1318;p45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0" name="Google Shape;1319;p45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1" name="Google Shape;1320;p45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2" name="Google Shape;1321;p45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3" name="Google Shape;1322;p45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4" name="Google Shape;1323;p45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5" name="Google Shape;1324;p45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86" name="Google Shape;1325;p45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187" name="Google Shape;1326;p45"/>
          <p:cNvSpPr/>
          <p:nvPr/>
        </p:nvSpPr>
        <p:spPr>
          <a:xfrm rot="173206">
            <a:off x="3800868" y="3880053"/>
            <a:ext cx="1393337" cy="73542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9189" name="Google Shape;1328;p45"/>
          <p:cNvSpPr txBox="1">
            <a:spLocks noGrp="1"/>
          </p:cNvSpPr>
          <p:nvPr>
            <p:ph type="title"/>
          </p:nvPr>
        </p:nvSpPr>
        <p:spPr>
          <a:xfrm>
            <a:off x="2453339" y="342224"/>
            <a:ext cx="420689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2000" dirty="0">
                <a:solidFill>
                  <a:schemeClr val="bg1"/>
                </a:solidFill>
                <a:latin typeface="+mj-lt"/>
              </a:rPr>
              <a:t>Hipertensión G</a:t>
            </a:r>
            <a:r>
              <a:rPr lang="es-VE" sz="2000" dirty="0" smtClean="0">
                <a:solidFill>
                  <a:schemeClr val="bg1"/>
                </a:solidFill>
                <a:latin typeface="+mj-lt"/>
              </a:rPr>
              <a:t>estacional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188" name="Google Shape;1327;p45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3886784" y="3905253"/>
            <a:ext cx="12978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Start!</a:t>
            </a:r>
            <a:endParaRPr sz="1600" dirty="0"/>
          </a:p>
        </p:txBody>
      </p:sp>
      <p:sp>
        <p:nvSpPr>
          <p:cNvPr id="1049190" name="Google Shape;1329;p45"/>
          <p:cNvSpPr txBox="1">
            <a:spLocks noGrp="1"/>
          </p:cNvSpPr>
          <p:nvPr>
            <p:ph type="subTitle" idx="2"/>
          </p:nvPr>
        </p:nvSpPr>
        <p:spPr>
          <a:xfrm>
            <a:off x="1431368" y="2310018"/>
            <a:ext cx="6245965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VE" dirty="0" smtClean="0"/>
              <a:t>Hipertensión después </a:t>
            </a:r>
            <a:r>
              <a:rPr lang="es-VE" dirty="0"/>
              <a:t>de la semana 20 en una mujer que previamente tenía una presión arterial normal y que no se acompaña de proteinuria. </a:t>
            </a:r>
            <a:endParaRPr lang="es-VE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dirty="0" smtClean="0">
                <a:solidFill>
                  <a:srgbClr val="000000"/>
                </a:solidFill>
              </a:rPr>
              <a:t>Hipertensión transitoria:</a:t>
            </a:r>
            <a:r>
              <a:rPr lang="es-VE" dirty="0"/>
              <a:t> </a:t>
            </a:r>
            <a:r>
              <a:rPr lang="es-VE" dirty="0" smtClean="0"/>
              <a:t>Si </a:t>
            </a:r>
            <a:r>
              <a:rPr lang="es-VE" dirty="0"/>
              <a:t>la presión arterial se normaliza a las 12 semanas pos </a:t>
            </a:r>
            <a:r>
              <a:rPr lang="es-VE" dirty="0" smtClean="0"/>
              <a:t>parto.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dirty="0">
                <a:solidFill>
                  <a:srgbClr val="000000"/>
                </a:solidFill>
              </a:rPr>
              <a:t>Hipertensión </a:t>
            </a:r>
            <a:r>
              <a:rPr lang="es-VE" dirty="0" smtClean="0">
                <a:solidFill>
                  <a:srgbClr val="000000"/>
                </a:solidFill>
              </a:rPr>
              <a:t>crónica: </a:t>
            </a:r>
            <a:r>
              <a:rPr lang="es-VE" dirty="0" smtClean="0"/>
              <a:t>Si </a:t>
            </a:r>
            <a:r>
              <a:rPr lang="es-VE" dirty="0"/>
              <a:t>la elevación persiste a las 12 semanas pos </a:t>
            </a:r>
            <a:r>
              <a:rPr lang="es-VE" dirty="0" smtClean="0"/>
              <a:t>parto.</a:t>
            </a:r>
            <a:endParaRPr dirty="0"/>
          </a:p>
        </p:txBody>
      </p:sp>
      <p:grpSp>
        <p:nvGrpSpPr>
          <p:cNvPr id="128" name="Google Shape;1330;p45"/>
          <p:cNvGrpSpPr/>
          <p:nvPr/>
        </p:nvGrpSpPr>
        <p:grpSpPr>
          <a:xfrm>
            <a:off x="616526" y="2901918"/>
            <a:ext cx="1030736" cy="1345846"/>
            <a:chOff x="2890275" y="2949625"/>
            <a:chExt cx="407325" cy="531850"/>
          </a:xfrm>
        </p:grpSpPr>
        <p:sp>
          <p:nvSpPr>
            <p:cNvPr id="1049191" name="Google Shape;1331;p45"/>
            <p:cNvSpPr/>
            <p:nvPr/>
          </p:nvSpPr>
          <p:spPr>
            <a:xfrm>
              <a:off x="2908450" y="2949625"/>
              <a:ext cx="389150" cy="492575"/>
            </a:xfrm>
            <a:custGeom>
              <a:avLst/>
              <a:gdLst/>
              <a:ahLst/>
              <a:cxnLst/>
              <a:rect l="l" t="t" r="r" b="b"/>
              <a:pathLst>
                <a:path w="15566" h="19703" extrusionOk="0">
                  <a:moveTo>
                    <a:pt x="10760" y="301"/>
                  </a:moveTo>
                  <a:cubicBezTo>
                    <a:pt x="10950" y="301"/>
                    <a:pt x="11135" y="355"/>
                    <a:pt x="11177" y="509"/>
                  </a:cubicBezTo>
                  <a:lnTo>
                    <a:pt x="14169" y="11456"/>
                  </a:lnTo>
                  <a:cubicBezTo>
                    <a:pt x="14164" y="11514"/>
                    <a:pt x="14169" y="11572"/>
                    <a:pt x="14185" y="11626"/>
                  </a:cubicBezTo>
                  <a:lnTo>
                    <a:pt x="15330" y="15540"/>
                  </a:lnTo>
                  <a:lnTo>
                    <a:pt x="14901" y="15691"/>
                  </a:lnTo>
                  <a:lnTo>
                    <a:pt x="14717" y="15754"/>
                  </a:lnTo>
                  <a:lnTo>
                    <a:pt x="14480" y="15839"/>
                  </a:lnTo>
                  <a:lnTo>
                    <a:pt x="11712" y="16745"/>
                  </a:lnTo>
                  <a:cubicBezTo>
                    <a:pt x="11665" y="16760"/>
                    <a:pt x="11617" y="16770"/>
                    <a:pt x="11568" y="16774"/>
                  </a:cubicBezTo>
                  <a:cubicBezTo>
                    <a:pt x="11459" y="16784"/>
                    <a:pt x="11350" y="16801"/>
                    <a:pt x="11242" y="16826"/>
                  </a:cubicBezTo>
                  <a:cubicBezTo>
                    <a:pt x="11167" y="16843"/>
                    <a:pt x="9499" y="17538"/>
                    <a:pt x="8556" y="17905"/>
                  </a:cubicBezTo>
                  <a:lnTo>
                    <a:pt x="8556" y="17905"/>
                  </a:lnTo>
                  <a:lnTo>
                    <a:pt x="5584" y="18942"/>
                  </a:lnTo>
                  <a:lnTo>
                    <a:pt x="5584" y="18942"/>
                  </a:lnTo>
                  <a:lnTo>
                    <a:pt x="4684" y="19256"/>
                  </a:lnTo>
                  <a:lnTo>
                    <a:pt x="4093" y="19462"/>
                  </a:lnTo>
                  <a:cubicBezTo>
                    <a:pt x="4093" y="19461"/>
                    <a:pt x="4093" y="19461"/>
                    <a:pt x="4093" y="19460"/>
                  </a:cubicBezTo>
                  <a:lnTo>
                    <a:pt x="4093" y="19460"/>
                  </a:lnTo>
                  <a:cubicBezTo>
                    <a:pt x="3948" y="18911"/>
                    <a:pt x="3477" y="16385"/>
                    <a:pt x="2661" y="12995"/>
                  </a:cubicBezTo>
                  <a:cubicBezTo>
                    <a:pt x="2031" y="10384"/>
                    <a:pt x="1106" y="7113"/>
                    <a:pt x="540" y="4753"/>
                  </a:cubicBezTo>
                  <a:lnTo>
                    <a:pt x="540" y="4753"/>
                  </a:lnTo>
                  <a:cubicBezTo>
                    <a:pt x="537" y="4741"/>
                    <a:pt x="534" y="4729"/>
                    <a:pt x="531" y="4717"/>
                  </a:cubicBezTo>
                  <a:cubicBezTo>
                    <a:pt x="516" y="4654"/>
                    <a:pt x="502" y="4592"/>
                    <a:pt x="488" y="4529"/>
                  </a:cubicBezTo>
                  <a:cubicBezTo>
                    <a:pt x="452" y="4385"/>
                    <a:pt x="418" y="4244"/>
                    <a:pt x="385" y="4105"/>
                  </a:cubicBezTo>
                  <a:cubicBezTo>
                    <a:pt x="370" y="4042"/>
                    <a:pt x="355" y="3981"/>
                    <a:pt x="340" y="3919"/>
                  </a:cubicBezTo>
                  <a:cubicBezTo>
                    <a:pt x="318" y="3825"/>
                    <a:pt x="321" y="3780"/>
                    <a:pt x="319" y="3727"/>
                  </a:cubicBezTo>
                  <a:cubicBezTo>
                    <a:pt x="317" y="3644"/>
                    <a:pt x="370" y="3569"/>
                    <a:pt x="449" y="3544"/>
                  </a:cubicBezTo>
                  <a:lnTo>
                    <a:pt x="10461" y="344"/>
                  </a:lnTo>
                  <a:cubicBezTo>
                    <a:pt x="10546" y="318"/>
                    <a:pt x="10653" y="301"/>
                    <a:pt x="10760" y="301"/>
                  </a:cubicBezTo>
                  <a:close/>
                  <a:moveTo>
                    <a:pt x="10907" y="0"/>
                  </a:moveTo>
                  <a:cubicBezTo>
                    <a:pt x="10767" y="0"/>
                    <a:pt x="10515" y="39"/>
                    <a:pt x="10477" y="51"/>
                  </a:cubicBezTo>
                  <a:lnTo>
                    <a:pt x="86" y="3300"/>
                  </a:lnTo>
                  <a:lnTo>
                    <a:pt x="1" y="3327"/>
                  </a:lnTo>
                  <a:lnTo>
                    <a:pt x="22" y="3414"/>
                  </a:lnTo>
                  <a:cubicBezTo>
                    <a:pt x="66" y="3598"/>
                    <a:pt x="111" y="3785"/>
                    <a:pt x="156" y="3975"/>
                  </a:cubicBezTo>
                  <a:cubicBezTo>
                    <a:pt x="170" y="4038"/>
                    <a:pt x="185" y="4100"/>
                    <a:pt x="200" y="4162"/>
                  </a:cubicBezTo>
                  <a:cubicBezTo>
                    <a:pt x="200" y="4162"/>
                    <a:pt x="200" y="4163"/>
                    <a:pt x="201" y="4163"/>
                  </a:cubicBezTo>
                  <a:lnTo>
                    <a:pt x="201" y="4163"/>
                  </a:lnTo>
                  <a:lnTo>
                    <a:pt x="200" y="4163"/>
                  </a:lnTo>
                  <a:cubicBezTo>
                    <a:pt x="233" y="4302"/>
                    <a:pt x="268" y="4443"/>
                    <a:pt x="301" y="4587"/>
                  </a:cubicBezTo>
                  <a:cubicBezTo>
                    <a:pt x="317" y="4648"/>
                    <a:pt x="332" y="4710"/>
                    <a:pt x="347" y="4774"/>
                  </a:cubicBezTo>
                  <a:cubicBezTo>
                    <a:pt x="1797" y="10838"/>
                    <a:pt x="3890" y="19552"/>
                    <a:pt x="3949" y="19641"/>
                  </a:cubicBezTo>
                  <a:lnTo>
                    <a:pt x="3991" y="19702"/>
                  </a:lnTo>
                  <a:lnTo>
                    <a:pt x="14348" y="16087"/>
                  </a:lnTo>
                  <a:lnTo>
                    <a:pt x="14531" y="16024"/>
                  </a:lnTo>
                  <a:lnTo>
                    <a:pt x="14768" y="15941"/>
                  </a:lnTo>
                  <a:lnTo>
                    <a:pt x="14952" y="15877"/>
                  </a:lnTo>
                  <a:lnTo>
                    <a:pt x="15479" y="15692"/>
                  </a:lnTo>
                  <a:lnTo>
                    <a:pt x="15565" y="15662"/>
                  </a:lnTo>
                  <a:lnTo>
                    <a:pt x="11461" y="479"/>
                  </a:lnTo>
                  <a:lnTo>
                    <a:pt x="11002" y="20"/>
                  </a:lnTo>
                  <a:cubicBezTo>
                    <a:pt x="10998" y="6"/>
                    <a:pt x="10961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2" name="Google Shape;1332;p45"/>
            <p:cNvSpPr/>
            <p:nvPr/>
          </p:nvSpPr>
          <p:spPr>
            <a:xfrm>
              <a:off x="2897400" y="3047550"/>
              <a:ext cx="389150" cy="415525"/>
            </a:xfrm>
            <a:custGeom>
              <a:avLst/>
              <a:gdLst/>
              <a:ahLst/>
              <a:cxnLst/>
              <a:rect l="l" t="t" r="r" b="b"/>
              <a:pathLst>
                <a:path w="15566" h="16621" extrusionOk="0">
                  <a:moveTo>
                    <a:pt x="782" y="0"/>
                  </a:moveTo>
                  <a:lnTo>
                    <a:pt x="598" y="58"/>
                  </a:lnTo>
                  <a:lnTo>
                    <a:pt x="87" y="218"/>
                  </a:lnTo>
                  <a:lnTo>
                    <a:pt x="0" y="245"/>
                  </a:lnTo>
                  <a:lnTo>
                    <a:pt x="22" y="332"/>
                  </a:lnTo>
                  <a:cubicBezTo>
                    <a:pt x="63" y="503"/>
                    <a:pt x="104" y="678"/>
                    <a:pt x="147" y="855"/>
                  </a:cubicBezTo>
                  <a:cubicBezTo>
                    <a:pt x="162" y="917"/>
                    <a:pt x="175" y="980"/>
                    <a:pt x="191" y="1043"/>
                  </a:cubicBezTo>
                  <a:cubicBezTo>
                    <a:pt x="1643" y="7114"/>
                    <a:pt x="3889" y="16468"/>
                    <a:pt x="3949" y="16559"/>
                  </a:cubicBezTo>
                  <a:lnTo>
                    <a:pt x="3991" y="16621"/>
                  </a:lnTo>
                  <a:lnTo>
                    <a:pt x="14962" y="12793"/>
                  </a:lnTo>
                  <a:lnTo>
                    <a:pt x="14961" y="12792"/>
                  </a:lnTo>
                  <a:lnTo>
                    <a:pt x="14961" y="12792"/>
                  </a:lnTo>
                  <a:lnTo>
                    <a:pt x="14962" y="12792"/>
                  </a:lnTo>
                  <a:lnTo>
                    <a:pt x="15144" y="12728"/>
                  </a:lnTo>
                  <a:lnTo>
                    <a:pt x="15480" y="12611"/>
                  </a:lnTo>
                  <a:lnTo>
                    <a:pt x="15565" y="12581"/>
                  </a:lnTo>
                  <a:lnTo>
                    <a:pt x="15394" y="11959"/>
                  </a:lnTo>
                  <a:lnTo>
                    <a:pt x="15343" y="11774"/>
                  </a:lnTo>
                  <a:lnTo>
                    <a:pt x="15159" y="11837"/>
                  </a:lnTo>
                  <a:lnTo>
                    <a:pt x="15210" y="12024"/>
                  </a:lnTo>
                  <a:lnTo>
                    <a:pt x="15330" y="12459"/>
                  </a:lnTo>
                  <a:lnTo>
                    <a:pt x="15093" y="12542"/>
                  </a:lnTo>
                  <a:lnTo>
                    <a:pt x="14910" y="12605"/>
                  </a:lnTo>
                  <a:lnTo>
                    <a:pt x="4094" y="16382"/>
                  </a:lnTo>
                  <a:cubicBezTo>
                    <a:pt x="3828" y="15375"/>
                    <a:pt x="1664" y="6361"/>
                    <a:pt x="376" y="985"/>
                  </a:cubicBezTo>
                  <a:cubicBezTo>
                    <a:pt x="361" y="922"/>
                    <a:pt x="346" y="860"/>
                    <a:pt x="332" y="798"/>
                  </a:cubicBezTo>
                  <a:cubicBezTo>
                    <a:pt x="297" y="653"/>
                    <a:pt x="263" y="512"/>
                    <a:pt x="231" y="374"/>
                  </a:cubicBezTo>
                  <a:lnTo>
                    <a:pt x="642" y="245"/>
                  </a:lnTo>
                  <a:lnTo>
                    <a:pt x="827" y="188"/>
                  </a:lnTo>
                  <a:cubicBezTo>
                    <a:pt x="812" y="124"/>
                    <a:pt x="797" y="62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3" name="Google Shape;1333;p45"/>
            <p:cNvSpPr/>
            <p:nvPr/>
          </p:nvSpPr>
          <p:spPr>
            <a:xfrm>
              <a:off x="2890950" y="3062825"/>
              <a:ext cx="389150" cy="418650"/>
            </a:xfrm>
            <a:custGeom>
              <a:avLst/>
              <a:gdLst/>
              <a:ahLst/>
              <a:cxnLst/>
              <a:rect l="l" t="t" r="r" b="b"/>
              <a:pathLst>
                <a:path w="15566" h="16746" extrusionOk="0">
                  <a:moveTo>
                    <a:pt x="1188" y="1"/>
                  </a:moveTo>
                  <a:lnTo>
                    <a:pt x="1001" y="59"/>
                  </a:lnTo>
                  <a:cubicBezTo>
                    <a:pt x="1017" y="120"/>
                    <a:pt x="1032" y="182"/>
                    <a:pt x="1047" y="245"/>
                  </a:cubicBezTo>
                  <a:lnTo>
                    <a:pt x="1231" y="189"/>
                  </a:lnTo>
                  <a:cubicBezTo>
                    <a:pt x="1216" y="126"/>
                    <a:pt x="1202" y="64"/>
                    <a:pt x="1188" y="1"/>
                  </a:cubicBezTo>
                  <a:close/>
                  <a:moveTo>
                    <a:pt x="15180" y="11311"/>
                  </a:moveTo>
                  <a:lnTo>
                    <a:pt x="14996" y="11374"/>
                  </a:lnTo>
                  <a:lnTo>
                    <a:pt x="15046" y="11559"/>
                  </a:lnTo>
                  <a:lnTo>
                    <a:pt x="15231" y="11496"/>
                  </a:lnTo>
                  <a:lnTo>
                    <a:pt x="15180" y="11311"/>
                  </a:lnTo>
                  <a:close/>
                  <a:moveTo>
                    <a:pt x="590" y="187"/>
                  </a:moveTo>
                  <a:lnTo>
                    <a:pt x="405" y="245"/>
                  </a:lnTo>
                  <a:lnTo>
                    <a:pt x="1" y="371"/>
                  </a:lnTo>
                  <a:lnTo>
                    <a:pt x="22" y="459"/>
                  </a:lnTo>
                  <a:cubicBezTo>
                    <a:pt x="1461" y="6478"/>
                    <a:pt x="3886" y="16590"/>
                    <a:pt x="3950" y="16685"/>
                  </a:cubicBezTo>
                  <a:lnTo>
                    <a:pt x="3991" y="16746"/>
                  </a:lnTo>
                  <a:lnTo>
                    <a:pt x="15481" y="12737"/>
                  </a:lnTo>
                  <a:lnTo>
                    <a:pt x="15566" y="12707"/>
                  </a:lnTo>
                  <a:lnTo>
                    <a:pt x="15402" y="12118"/>
                  </a:lnTo>
                  <a:lnTo>
                    <a:pt x="15351" y="11931"/>
                  </a:lnTo>
                  <a:lnTo>
                    <a:pt x="15168" y="11995"/>
                  </a:lnTo>
                  <a:lnTo>
                    <a:pt x="15220" y="12182"/>
                  </a:lnTo>
                  <a:lnTo>
                    <a:pt x="15331" y="12585"/>
                  </a:lnTo>
                  <a:lnTo>
                    <a:pt x="4096" y="16506"/>
                  </a:lnTo>
                  <a:cubicBezTo>
                    <a:pt x="3817" y="15461"/>
                    <a:pt x="1492" y="5772"/>
                    <a:pt x="232" y="500"/>
                  </a:cubicBezTo>
                  <a:lnTo>
                    <a:pt x="449" y="432"/>
                  </a:lnTo>
                  <a:lnTo>
                    <a:pt x="634" y="374"/>
                  </a:lnTo>
                  <a:cubicBezTo>
                    <a:pt x="620" y="311"/>
                    <a:pt x="605" y="249"/>
                    <a:pt x="590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4" name="Google Shape;1334;p45"/>
            <p:cNvSpPr/>
            <p:nvPr/>
          </p:nvSpPr>
          <p:spPr>
            <a:xfrm>
              <a:off x="2974125" y="2998550"/>
              <a:ext cx="226500" cy="180875"/>
            </a:xfrm>
            <a:custGeom>
              <a:avLst/>
              <a:gdLst/>
              <a:ahLst/>
              <a:cxnLst/>
              <a:rect l="l" t="t" r="r" b="b"/>
              <a:pathLst>
                <a:path w="9060" h="7235" extrusionOk="0">
                  <a:moveTo>
                    <a:pt x="7514" y="223"/>
                  </a:moveTo>
                  <a:lnTo>
                    <a:pt x="8740" y="4411"/>
                  </a:lnTo>
                  <a:cubicBezTo>
                    <a:pt x="8815" y="4702"/>
                    <a:pt x="2118" y="6761"/>
                    <a:pt x="1836" y="6861"/>
                  </a:cubicBezTo>
                  <a:cubicBezTo>
                    <a:pt x="1673" y="6913"/>
                    <a:pt x="1530" y="7012"/>
                    <a:pt x="1428" y="7012"/>
                  </a:cubicBezTo>
                  <a:cubicBezTo>
                    <a:pt x="1369" y="7012"/>
                    <a:pt x="1324" y="6979"/>
                    <a:pt x="1296" y="6884"/>
                  </a:cubicBezTo>
                  <a:lnTo>
                    <a:pt x="286" y="3272"/>
                  </a:lnTo>
                  <a:cubicBezTo>
                    <a:pt x="195" y="2956"/>
                    <a:pt x="369" y="2624"/>
                    <a:pt x="681" y="2519"/>
                  </a:cubicBezTo>
                  <a:lnTo>
                    <a:pt x="7514" y="223"/>
                  </a:lnTo>
                  <a:close/>
                  <a:moveTo>
                    <a:pt x="7629" y="0"/>
                  </a:moveTo>
                  <a:lnTo>
                    <a:pt x="419" y="2439"/>
                  </a:lnTo>
                  <a:cubicBezTo>
                    <a:pt x="294" y="2482"/>
                    <a:pt x="0" y="2783"/>
                    <a:pt x="37" y="2909"/>
                  </a:cubicBezTo>
                  <a:lnTo>
                    <a:pt x="1249" y="7235"/>
                  </a:lnTo>
                  <a:lnTo>
                    <a:pt x="9059" y="4710"/>
                  </a:lnTo>
                  <a:lnTo>
                    <a:pt x="7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5" name="Google Shape;1335;p45"/>
            <p:cNvSpPr/>
            <p:nvPr/>
          </p:nvSpPr>
          <p:spPr>
            <a:xfrm>
              <a:off x="3006075" y="3370025"/>
              <a:ext cx="29975" cy="28850"/>
            </a:xfrm>
            <a:custGeom>
              <a:avLst/>
              <a:gdLst/>
              <a:ahLst/>
              <a:cxnLst/>
              <a:rect l="l" t="t" r="r" b="b"/>
              <a:pathLst>
                <a:path w="1199" h="1154" extrusionOk="0">
                  <a:moveTo>
                    <a:pt x="598" y="194"/>
                  </a:moveTo>
                  <a:cubicBezTo>
                    <a:pt x="724" y="194"/>
                    <a:pt x="847" y="254"/>
                    <a:pt x="922" y="365"/>
                  </a:cubicBezTo>
                  <a:cubicBezTo>
                    <a:pt x="979" y="450"/>
                    <a:pt x="999" y="551"/>
                    <a:pt x="980" y="652"/>
                  </a:cubicBezTo>
                  <a:cubicBezTo>
                    <a:pt x="959" y="752"/>
                    <a:pt x="901" y="840"/>
                    <a:pt x="815" y="896"/>
                  </a:cubicBezTo>
                  <a:cubicBezTo>
                    <a:pt x="749" y="940"/>
                    <a:pt x="674" y="961"/>
                    <a:pt x="600" y="961"/>
                  </a:cubicBezTo>
                  <a:cubicBezTo>
                    <a:pt x="474" y="961"/>
                    <a:pt x="351" y="901"/>
                    <a:pt x="277" y="791"/>
                  </a:cubicBezTo>
                  <a:cubicBezTo>
                    <a:pt x="220" y="705"/>
                    <a:pt x="200" y="604"/>
                    <a:pt x="219" y="503"/>
                  </a:cubicBezTo>
                  <a:cubicBezTo>
                    <a:pt x="239" y="403"/>
                    <a:pt x="298" y="316"/>
                    <a:pt x="384" y="259"/>
                  </a:cubicBezTo>
                  <a:cubicBezTo>
                    <a:pt x="450" y="215"/>
                    <a:pt x="525" y="194"/>
                    <a:pt x="598" y="194"/>
                  </a:cubicBezTo>
                  <a:close/>
                  <a:moveTo>
                    <a:pt x="597" y="1"/>
                  </a:moveTo>
                  <a:cubicBezTo>
                    <a:pt x="487" y="1"/>
                    <a:pt x="376" y="32"/>
                    <a:pt x="277" y="97"/>
                  </a:cubicBezTo>
                  <a:cubicBezTo>
                    <a:pt x="148" y="184"/>
                    <a:pt x="60" y="314"/>
                    <a:pt x="30" y="466"/>
                  </a:cubicBezTo>
                  <a:cubicBezTo>
                    <a:pt x="0" y="616"/>
                    <a:pt x="31" y="770"/>
                    <a:pt x="117" y="897"/>
                  </a:cubicBezTo>
                  <a:cubicBezTo>
                    <a:pt x="229" y="1064"/>
                    <a:pt x="412" y="1154"/>
                    <a:pt x="600" y="1154"/>
                  </a:cubicBezTo>
                  <a:cubicBezTo>
                    <a:pt x="710" y="1154"/>
                    <a:pt x="823" y="1123"/>
                    <a:pt x="921" y="1058"/>
                  </a:cubicBezTo>
                  <a:cubicBezTo>
                    <a:pt x="1050" y="971"/>
                    <a:pt x="1139" y="841"/>
                    <a:pt x="1169" y="689"/>
                  </a:cubicBezTo>
                  <a:cubicBezTo>
                    <a:pt x="1199" y="538"/>
                    <a:pt x="1168" y="385"/>
                    <a:pt x="1081" y="257"/>
                  </a:cubicBezTo>
                  <a:cubicBezTo>
                    <a:pt x="969" y="91"/>
                    <a:pt x="78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6" name="Google Shape;1336;p45"/>
            <p:cNvSpPr/>
            <p:nvPr/>
          </p:nvSpPr>
          <p:spPr>
            <a:xfrm>
              <a:off x="2988525" y="3299900"/>
              <a:ext cx="30000" cy="28825"/>
            </a:xfrm>
            <a:custGeom>
              <a:avLst/>
              <a:gdLst/>
              <a:ahLst/>
              <a:cxnLst/>
              <a:rect l="l" t="t" r="r" b="b"/>
              <a:pathLst>
                <a:path w="1200" h="1153" extrusionOk="0">
                  <a:moveTo>
                    <a:pt x="600" y="193"/>
                  </a:moveTo>
                  <a:cubicBezTo>
                    <a:pt x="725" y="193"/>
                    <a:pt x="847" y="253"/>
                    <a:pt x="922" y="364"/>
                  </a:cubicBezTo>
                  <a:cubicBezTo>
                    <a:pt x="980" y="448"/>
                    <a:pt x="1000" y="551"/>
                    <a:pt x="980" y="650"/>
                  </a:cubicBezTo>
                  <a:cubicBezTo>
                    <a:pt x="960" y="752"/>
                    <a:pt x="902" y="838"/>
                    <a:pt x="815" y="895"/>
                  </a:cubicBezTo>
                  <a:cubicBezTo>
                    <a:pt x="749" y="939"/>
                    <a:pt x="674" y="960"/>
                    <a:pt x="600" y="960"/>
                  </a:cubicBezTo>
                  <a:cubicBezTo>
                    <a:pt x="474" y="960"/>
                    <a:pt x="351" y="900"/>
                    <a:pt x="277" y="789"/>
                  </a:cubicBezTo>
                  <a:cubicBezTo>
                    <a:pt x="220" y="704"/>
                    <a:pt x="200" y="602"/>
                    <a:pt x="220" y="502"/>
                  </a:cubicBezTo>
                  <a:cubicBezTo>
                    <a:pt x="240" y="401"/>
                    <a:pt x="298" y="315"/>
                    <a:pt x="385" y="257"/>
                  </a:cubicBezTo>
                  <a:cubicBezTo>
                    <a:pt x="450" y="214"/>
                    <a:pt x="526" y="193"/>
                    <a:pt x="600" y="193"/>
                  </a:cubicBezTo>
                  <a:close/>
                  <a:moveTo>
                    <a:pt x="599" y="0"/>
                  </a:moveTo>
                  <a:cubicBezTo>
                    <a:pt x="488" y="0"/>
                    <a:pt x="377" y="31"/>
                    <a:pt x="278" y="97"/>
                  </a:cubicBezTo>
                  <a:cubicBezTo>
                    <a:pt x="149" y="182"/>
                    <a:pt x="61" y="313"/>
                    <a:pt x="30" y="464"/>
                  </a:cubicBezTo>
                  <a:cubicBezTo>
                    <a:pt x="0" y="615"/>
                    <a:pt x="31" y="769"/>
                    <a:pt x="118" y="897"/>
                  </a:cubicBezTo>
                  <a:cubicBezTo>
                    <a:pt x="229" y="1063"/>
                    <a:pt x="414" y="1152"/>
                    <a:pt x="601" y="1152"/>
                  </a:cubicBezTo>
                  <a:cubicBezTo>
                    <a:pt x="712" y="1152"/>
                    <a:pt x="823" y="1121"/>
                    <a:pt x="922" y="1056"/>
                  </a:cubicBezTo>
                  <a:cubicBezTo>
                    <a:pt x="1051" y="971"/>
                    <a:pt x="1139" y="839"/>
                    <a:pt x="1169" y="689"/>
                  </a:cubicBezTo>
                  <a:cubicBezTo>
                    <a:pt x="1200" y="537"/>
                    <a:pt x="1169" y="384"/>
                    <a:pt x="1082" y="256"/>
                  </a:cubicBezTo>
                  <a:cubicBezTo>
                    <a:pt x="971" y="90"/>
                    <a:pt x="787" y="0"/>
                    <a:pt x="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7" name="Google Shape;1337;p45"/>
            <p:cNvSpPr/>
            <p:nvPr/>
          </p:nvSpPr>
          <p:spPr>
            <a:xfrm>
              <a:off x="2971975" y="3228475"/>
              <a:ext cx="29200" cy="28850"/>
            </a:xfrm>
            <a:custGeom>
              <a:avLst/>
              <a:gdLst/>
              <a:ahLst/>
              <a:cxnLst/>
              <a:rect l="l" t="t" r="r" b="b"/>
              <a:pathLst>
                <a:path w="1168" h="1154" extrusionOk="0">
                  <a:moveTo>
                    <a:pt x="591" y="193"/>
                  </a:moveTo>
                  <a:cubicBezTo>
                    <a:pt x="694" y="196"/>
                    <a:pt x="791" y="237"/>
                    <a:pt x="863" y="311"/>
                  </a:cubicBezTo>
                  <a:cubicBezTo>
                    <a:pt x="935" y="385"/>
                    <a:pt x="973" y="481"/>
                    <a:pt x="972" y="583"/>
                  </a:cubicBezTo>
                  <a:cubicBezTo>
                    <a:pt x="970" y="686"/>
                    <a:pt x="928" y="781"/>
                    <a:pt x="853" y="853"/>
                  </a:cubicBezTo>
                  <a:cubicBezTo>
                    <a:pt x="780" y="924"/>
                    <a:pt x="686" y="959"/>
                    <a:pt x="578" y="960"/>
                  </a:cubicBezTo>
                  <a:cubicBezTo>
                    <a:pt x="474" y="958"/>
                    <a:pt x="378" y="917"/>
                    <a:pt x="305" y="843"/>
                  </a:cubicBezTo>
                  <a:cubicBezTo>
                    <a:pt x="234" y="769"/>
                    <a:pt x="195" y="673"/>
                    <a:pt x="198" y="571"/>
                  </a:cubicBezTo>
                  <a:cubicBezTo>
                    <a:pt x="201" y="361"/>
                    <a:pt x="374" y="193"/>
                    <a:pt x="584" y="193"/>
                  </a:cubicBezTo>
                  <a:close/>
                  <a:moveTo>
                    <a:pt x="584" y="0"/>
                  </a:moveTo>
                  <a:cubicBezTo>
                    <a:pt x="269" y="0"/>
                    <a:pt x="9" y="252"/>
                    <a:pt x="4" y="567"/>
                  </a:cubicBezTo>
                  <a:cubicBezTo>
                    <a:pt x="1" y="721"/>
                    <a:pt x="60" y="868"/>
                    <a:pt x="168" y="978"/>
                  </a:cubicBezTo>
                  <a:cubicBezTo>
                    <a:pt x="276" y="1089"/>
                    <a:pt x="420" y="1151"/>
                    <a:pt x="575" y="1154"/>
                  </a:cubicBezTo>
                  <a:lnTo>
                    <a:pt x="585" y="1154"/>
                  </a:lnTo>
                  <a:cubicBezTo>
                    <a:pt x="736" y="1154"/>
                    <a:pt x="878" y="1096"/>
                    <a:pt x="988" y="991"/>
                  </a:cubicBezTo>
                  <a:cubicBezTo>
                    <a:pt x="1099" y="885"/>
                    <a:pt x="1162" y="741"/>
                    <a:pt x="1164" y="587"/>
                  </a:cubicBezTo>
                  <a:cubicBezTo>
                    <a:pt x="1168" y="433"/>
                    <a:pt x="1110" y="286"/>
                    <a:pt x="1002" y="176"/>
                  </a:cubicBezTo>
                  <a:cubicBezTo>
                    <a:pt x="894" y="65"/>
                    <a:pt x="750" y="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8" name="Google Shape;1338;p45"/>
            <p:cNvSpPr/>
            <p:nvPr/>
          </p:nvSpPr>
          <p:spPr>
            <a:xfrm>
              <a:off x="2952100" y="3155625"/>
              <a:ext cx="29225" cy="28875"/>
            </a:xfrm>
            <a:custGeom>
              <a:avLst/>
              <a:gdLst/>
              <a:ahLst/>
              <a:cxnLst/>
              <a:rect l="l" t="t" r="r" b="b"/>
              <a:pathLst>
                <a:path w="1169" h="1155" extrusionOk="0">
                  <a:moveTo>
                    <a:pt x="590" y="194"/>
                  </a:moveTo>
                  <a:cubicBezTo>
                    <a:pt x="803" y="198"/>
                    <a:pt x="974" y="373"/>
                    <a:pt x="970" y="584"/>
                  </a:cubicBezTo>
                  <a:cubicBezTo>
                    <a:pt x="967" y="794"/>
                    <a:pt x="794" y="961"/>
                    <a:pt x="583" y="961"/>
                  </a:cubicBezTo>
                  <a:lnTo>
                    <a:pt x="577" y="961"/>
                  </a:lnTo>
                  <a:cubicBezTo>
                    <a:pt x="473" y="959"/>
                    <a:pt x="376" y="918"/>
                    <a:pt x="305" y="844"/>
                  </a:cubicBezTo>
                  <a:cubicBezTo>
                    <a:pt x="233" y="770"/>
                    <a:pt x="195" y="674"/>
                    <a:pt x="196" y="571"/>
                  </a:cubicBezTo>
                  <a:cubicBezTo>
                    <a:pt x="200" y="362"/>
                    <a:pt x="373" y="194"/>
                    <a:pt x="583" y="194"/>
                  </a:cubicBezTo>
                  <a:close/>
                  <a:moveTo>
                    <a:pt x="583" y="1"/>
                  </a:moveTo>
                  <a:cubicBezTo>
                    <a:pt x="267" y="1"/>
                    <a:pt x="8" y="254"/>
                    <a:pt x="2" y="568"/>
                  </a:cubicBezTo>
                  <a:cubicBezTo>
                    <a:pt x="0" y="722"/>
                    <a:pt x="58" y="868"/>
                    <a:pt x="166" y="979"/>
                  </a:cubicBezTo>
                  <a:cubicBezTo>
                    <a:pt x="274" y="1089"/>
                    <a:pt x="418" y="1151"/>
                    <a:pt x="573" y="1155"/>
                  </a:cubicBezTo>
                  <a:lnTo>
                    <a:pt x="583" y="1155"/>
                  </a:lnTo>
                  <a:cubicBezTo>
                    <a:pt x="899" y="1155"/>
                    <a:pt x="1158" y="902"/>
                    <a:pt x="1163" y="587"/>
                  </a:cubicBezTo>
                  <a:cubicBezTo>
                    <a:pt x="1169" y="270"/>
                    <a:pt x="912" y="7"/>
                    <a:pt x="593" y="2"/>
                  </a:cubicBezTo>
                  <a:cubicBezTo>
                    <a:pt x="590" y="1"/>
                    <a:pt x="587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199" name="Google Shape;1339;p45"/>
            <p:cNvSpPr/>
            <p:nvPr/>
          </p:nvSpPr>
          <p:spPr>
            <a:xfrm>
              <a:off x="2931775" y="3068650"/>
              <a:ext cx="29175" cy="28850"/>
            </a:xfrm>
            <a:custGeom>
              <a:avLst/>
              <a:gdLst/>
              <a:ahLst/>
              <a:cxnLst/>
              <a:rect l="l" t="t" r="r" b="b"/>
              <a:pathLst>
                <a:path w="1167" h="1154" extrusionOk="0">
                  <a:moveTo>
                    <a:pt x="590" y="194"/>
                  </a:moveTo>
                  <a:cubicBezTo>
                    <a:pt x="693" y="195"/>
                    <a:pt x="790" y="237"/>
                    <a:pt x="862" y="310"/>
                  </a:cubicBezTo>
                  <a:cubicBezTo>
                    <a:pt x="934" y="384"/>
                    <a:pt x="972" y="481"/>
                    <a:pt x="970" y="584"/>
                  </a:cubicBezTo>
                  <a:cubicBezTo>
                    <a:pt x="967" y="793"/>
                    <a:pt x="794" y="961"/>
                    <a:pt x="583" y="961"/>
                  </a:cubicBezTo>
                  <a:lnTo>
                    <a:pt x="577" y="961"/>
                  </a:lnTo>
                  <a:cubicBezTo>
                    <a:pt x="473" y="959"/>
                    <a:pt x="376" y="917"/>
                    <a:pt x="305" y="843"/>
                  </a:cubicBezTo>
                  <a:cubicBezTo>
                    <a:pt x="233" y="770"/>
                    <a:pt x="195" y="672"/>
                    <a:pt x="196" y="571"/>
                  </a:cubicBezTo>
                  <a:cubicBezTo>
                    <a:pt x="200" y="362"/>
                    <a:pt x="373" y="194"/>
                    <a:pt x="583" y="194"/>
                  </a:cubicBezTo>
                  <a:close/>
                  <a:moveTo>
                    <a:pt x="583" y="0"/>
                  </a:moveTo>
                  <a:cubicBezTo>
                    <a:pt x="267" y="0"/>
                    <a:pt x="9" y="253"/>
                    <a:pt x="3" y="567"/>
                  </a:cubicBezTo>
                  <a:cubicBezTo>
                    <a:pt x="0" y="722"/>
                    <a:pt x="58" y="867"/>
                    <a:pt x="167" y="978"/>
                  </a:cubicBezTo>
                  <a:cubicBezTo>
                    <a:pt x="274" y="1088"/>
                    <a:pt x="419" y="1151"/>
                    <a:pt x="574" y="1153"/>
                  </a:cubicBezTo>
                  <a:lnTo>
                    <a:pt x="583" y="1153"/>
                  </a:lnTo>
                  <a:cubicBezTo>
                    <a:pt x="899" y="1153"/>
                    <a:pt x="1158" y="901"/>
                    <a:pt x="1163" y="587"/>
                  </a:cubicBezTo>
                  <a:cubicBezTo>
                    <a:pt x="1167" y="432"/>
                    <a:pt x="1108" y="287"/>
                    <a:pt x="1000" y="176"/>
                  </a:cubicBezTo>
                  <a:cubicBezTo>
                    <a:pt x="893" y="66"/>
                    <a:pt x="748" y="3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0" name="Google Shape;1340;p45"/>
            <p:cNvSpPr/>
            <p:nvPr/>
          </p:nvSpPr>
          <p:spPr>
            <a:xfrm>
              <a:off x="2964525" y="3375800"/>
              <a:ext cx="61325" cy="53925"/>
            </a:xfrm>
            <a:custGeom>
              <a:avLst/>
              <a:gdLst/>
              <a:ahLst/>
              <a:cxnLst/>
              <a:rect l="l" t="t" r="r" b="b"/>
              <a:pathLst>
                <a:path w="2453" h="2157" extrusionOk="0">
                  <a:moveTo>
                    <a:pt x="1644" y="1"/>
                  </a:moveTo>
                  <a:cubicBezTo>
                    <a:pt x="1346" y="1"/>
                    <a:pt x="1050" y="89"/>
                    <a:pt x="814" y="223"/>
                  </a:cubicBezTo>
                  <a:cubicBezTo>
                    <a:pt x="441" y="435"/>
                    <a:pt x="189" y="739"/>
                    <a:pt x="105" y="1081"/>
                  </a:cubicBezTo>
                  <a:cubicBezTo>
                    <a:pt x="1" y="1495"/>
                    <a:pt x="180" y="1953"/>
                    <a:pt x="520" y="2145"/>
                  </a:cubicBezTo>
                  <a:cubicBezTo>
                    <a:pt x="534" y="2153"/>
                    <a:pt x="550" y="2157"/>
                    <a:pt x="566" y="2157"/>
                  </a:cubicBezTo>
                  <a:cubicBezTo>
                    <a:pt x="599" y="2157"/>
                    <a:pt x="631" y="2140"/>
                    <a:pt x="648" y="2110"/>
                  </a:cubicBezTo>
                  <a:cubicBezTo>
                    <a:pt x="674" y="2064"/>
                    <a:pt x="658" y="2006"/>
                    <a:pt x="612" y="1980"/>
                  </a:cubicBezTo>
                  <a:cubicBezTo>
                    <a:pt x="348" y="1832"/>
                    <a:pt x="205" y="1456"/>
                    <a:pt x="287" y="1127"/>
                  </a:cubicBezTo>
                  <a:cubicBezTo>
                    <a:pt x="384" y="734"/>
                    <a:pt x="718" y="494"/>
                    <a:pt x="907" y="386"/>
                  </a:cubicBezTo>
                  <a:cubicBezTo>
                    <a:pt x="1116" y="268"/>
                    <a:pt x="1380" y="188"/>
                    <a:pt x="1642" y="188"/>
                  </a:cubicBezTo>
                  <a:cubicBezTo>
                    <a:pt x="1871" y="188"/>
                    <a:pt x="2098" y="248"/>
                    <a:pt x="2289" y="394"/>
                  </a:cubicBezTo>
                  <a:cubicBezTo>
                    <a:pt x="2306" y="407"/>
                    <a:pt x="2326" y="413"/>
                    <a:pt x="2346" y="413"/>
                  </a:cubicBezTo>
                  <a:cubicBezTo>
                    <a:pt x="2375" y="413"/>
                    <a:pt x="2403" y="401"/>
                    <a:pt x="2422" y="377"/>
                  </a:cubicBezTo>
                  <a:cubicBezTo>
                    <a:pt x="2453" y="335"/>
                    <a:pt x="2445" y="276"/>
                    <a:pt x="2403" y="244"/>
                  </a:cubicBezTo>
                  <a:cubicBezTo>
                    <a:pt x="2178" y="71"/>
                    <a:pt x="1910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1" name="Google Shape;1341;p45"/>
            <p:cNvSpPr/>
            <p:nvPr/>
          </p:nvSpPr>
          <p:spPr>
            <a:xfrm>
              <a:off x="2945950" y="3307175"/>
              <a:ext cx="64700" cy="54700"/>
            </a:xfrm>
            <a:custGeom>
              <a:avLst/>
              <a:gdLst/>
              <a:ahLst/>
              <a:cxnLst/>
              <a:rect l="l" t="t" r="r" b="b"/>
              <a:pathLst>
                <a:path w="2588" h="2188" extrusionOk="0">
                  <a:moveTo>
                    <a:pt x="1761" y="0"/>
                  </a:moveTo>
                  <a:cubicBezTo>
                    <a:pt x="1454" y="0"/>
                    <a:pt x="1144" y="90"/>
                    <a:pt x="896" y="225"/>
                  </a:cubicBezTo>
                  <a:cubicBezTo>
                    <a:pt x="501" y="437"/>
                    <a:pt x="228" y="745"/>
                    <a:pt x="125" y="1091"/>
                  </a:cubicBezTo>
                  <a:cubicBezTo>
                    <a:pt x="0" y="1513"/>
                    <a:pt x="166" y="1979"/>
                    <a:pt x="511" y="2174"/>
                  </a:cubicBezTo>
                  <a:cubicBezTo>
                    <a:pt x="526" y="2183"/>
                    <a:pt x="542" y="2187"/>
                    <a:pt x="559" y="2187"/>
                  </a:cubicBezTo>
                  <a:cubicBezTo>
                    <a:pt x="592" y="2187"/>
                    <a:pt x="625" y="2169"/>
                    <a:pt x="642" y="2138"/>
                  </a:cubicBezTo>
                  <a:cubicBezTo>
                    <a:pt x="669" y="2091"/>
                    <a:pt x="653" y="2032"/>
                    <a:pt x="606" y="2005"/>
                  </a:cubicBezTo>
                  <a:cubicBezTo>
                    <a:pt x="311" y="1839"/>
                    <a:pt x="224" y="1437"/>
                    <a:pt x="310" y="1146"/>
                  </a:cubicBezTo>
                  <a:cubicBezTo>
                    <a:pt x="429" y="746"/>
                    <a:pt x="786" y="503"/>
                    <a:pt x="987" y="395"/>
                  </a:cubicBezTo>
                  <a:cubicBezTo>
                    <a:pt x="1211" y="273"/>
                    <a:pt x="1489" y="192"/>
                    <a:pt x="1761" y="192"/>
                  </a:cubicBezTo>
                  <a:cubicBezTo>
                    <a:pt x="1997" y="192"/>
                    <a:pt x="2230" y="253"/>
                    <a:pt x="2420" y="401"/>
                  </a:cubicBezTo>
                  <a:cubicBezTo>
                    <a:pt x="2438" y="414"/>
                    <a:pt x="2458" y="421"/>
                    <a:pt x="2479" y="421"/>
                  </a:cubicBezTo>
                  <a:cubicBezTo>
                    <a:pt x="2508" y="421"/>
                    <a:pt x="2536" y="408"/>
                    <a:pt x="2556" y="383"/>
                  </a:cubicBezTo>
                  <a:cubicBezTo>
                    <a:pt x="2588" y="341"/>
                    <a:pt x="2580" y="280"/>
                    <a:pt x="2539" y="248"/>
                  </a:cubicBezTo>
                  <a:cubicBezTo>
                    <a:pt x="2312" y="72"/>
                    <a:pt x="2037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2" name="Google Shape;1342;p45"/>
            <p:cNvSpPr/>
            <p:nvPr/>
          </p:nvSpPr>
          <p:spPr>
            <a:xfrm>
              <a:off x="2927500" y="3232925"/>
              <a:ext cx="66475" cy="52750"/>
            </a:xfrm>
            <a:custGeom>
              <a:avLst/>
              <a:gdLst/>
              <a:ahLst/>
              <a:cxnLst/>
              <a:rect l="l" t="t" r="r" b="b"/>
              <a:pathLst>
                <a:path w="2659" h="2110" extrusionOk="0">
                  <a:moveTo>
                    <a:pt x="1752" y="0"/>
                  </a:moveTo>
                  <a:cubicBezTo>
                    <a:pt x="1479" y="0"/>
                    <a:pt x="1205" y="67"/>
                    <a:pt x="977" y="172"/>
                  </a:cubicBezTo>
                  <a:cubicBezTo>
                    <a:pt x="570" y="359"/>
                    <a:pt x="277" y="649"/>
                    <a:pt x="152" y="988"/>
                  </a:cubicBezTo>
                  <a:cubicBezTo>
                    <a:pt x="0" y="1401"/>
                    <a:pt x="136" y="1876"/>
                    <a:pt x="468" y="2093"/>
                  </a:cubicBezTo>
                  <a:cubicBezTo>
                    <a:pt x="484" y="2104"/>
                    <a:pt x="502" y="2109"/>
                    <a:pt x="520" y="2109"/>
                  </a:cubicBezTo>
                  <a:cubicBezTo>
                    <a:pt x="552" y="2109"/>
                    <a:pt x="582" y="2094"/>
                    <a:pt x="602" y="2065"/>
                  </a:cubicBezTo>
                  <a:cubicBezTo>
                    <a:pt x="630" y="2021"/>
                    <a:pt x="619" y="1961"/>
                    <a:pt x="574" y="1932"/>
                  </a:cubicBezTo>
                  <a:cubicBezTo>
                    <a:pt x="290" y="1746"/>
                    <a:pt x="229" y="1340"/>
                    <a:pt x="333" y="1055"/>
                  </a:cubicBezTo>
                  <a:cubicBezTo>
                    <a:pt x="478" y="663"/>
                    <a:pt x="849" y="444"/>
                    <a:pt x="1058" y="348"/>
                  </a:cubicBezTo>
                  <a:cubicBezTo>
                    <a:pt x="1263" y="253"/>
                    <a:pt x="1509" y="193"/>
                    <a:pt x="1752" y="193"/>
                  </a:cubicBezTo>
                  <a:cubicBezTo>
                    <a:pt x="2020" y="193"/>
                    <a:pt x="2284" y="265"/>
                    <a:pt x="2487" y="445"/>
                  </a:cubicBezTo>
                  <a:cubicBezTo>
                    <a:pt x="2505" y="461"/>
                    <a:pt x="2528" y="469"/>
                    <a:pt x="2551" y="469"/>
                  </a:cubicBezTo>
                  <a:cubicBezTo>
                    <a:pt x="2578" y="469"/>
                    <a:pt x="2604" y="458"/>
                    <a:pt x="2623" y="436"/>
                  </a:cubicBezTo>
                  <a:cubicBezTo>
                    <a:pt x="2658" y="396"/>
                    <a:pt x="2655" y="335"/>
                    <a:pt x="2614" y="300"/>
                  </a:cubicBezTo>
                  <a:cubicBezTo>
                    <a:pt x="2373" y="86"/>
                    <a:pt x="2063" y="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3" name="Google Shape;1343;p45"/>
            <p:cNvSpPr/>
            <p:nvPr/>
          </p:nvSpPr>
          <p:spPr>
            <a:xfrm>
              <a:off x="2910100" y="3159500"/>
              <a:ext cx="63175" cy="51450"/>
            </a:xfrm>
            <a:custGeom>
              <a:avLst/>
              <a:gdLst/>
              <a:ahLst/>
              <a:cxnLst/>
              <a:rect l="l" t="t" r="r" b="b"/>
              <a:pathLst>
                <a:path w="2527" h="2058" extrusionOk="0">
                  <a:moveTo>
                    <a:pt x="1616" y="1"/>
                  </a:moveTo>
                  <a:cubicBezTo>
                    <a:pt x="1366" y="1"/>
                    <a:pt x="1118" y="60"/>
                    <a:pt x="911" y="156"/>
                  </a:cubicBezTo>
                  <a:cubicBezTo>
                    <a:pt x="524" y="333"/>
                    <a:pt x="249" y="614"/>
                    <a:pt x="136" y="946"/>
                  </a:cubicBezTo>
                  <a:cubicBezTo>
                    <a:pt x="1" y="1350"/>
                    <a:pt x="140" y="1820"/>
                    <a:pt x="460" y="2040"/>
                  </a:cubicBezTo>
                  <a:cubicBezTo>
                    <a:pt x="476" y="2052"/>
                    <a:pt x="495" y="2057"/>
                    <a:pt x="514" y="2057"/>
                  </a:cubicBezTo>
                  <a:cubicBezTo>
                    <a:pt x="543" y="2057"/>
                    <a:pt x="572" y="2042"/>
                    <a:pt x="590" y="2016"/>
                  </a:cubicBezTo>
                  <a:cubicBezTo>
                    <a:pt x="620" y="1973"/>
                    <a:pt x="610" y="1915"/>
                    <a:pt x="567" y="1885"/>
                  </a:cubicBezTo>
                  <a:cubicBezTo>
                    <a:pt x="317" y="1714"/>
                    <a:pt x="206" y="1328"/>
                    <a:pt x="315" y="1007"/>
                  </a:cubicBezTo>
                  <a:cubicBezTo>
                    <a:pt x="443" y="625"/>
                    <a:pt x="792" y="416"/>
                    <a:pt x="989" y="325"/>
                  </a:cubicBezTo>
                  <a:cubicBezTo>
                    <a:pt x="1174" y="241"/>
                    <a:pt x="1395" y="188"/>
                    <a:pt x="1617" y="188"/>
                  </a:cubicBezTo>
                  <a:cubicBezTo>
                    <a:pt x="1883" y="188"/>
                    <a:pt x="2151" y="264"/>
                    <a:pt x="2358" y="454"/>
                  </a:cubicBezTo>
                  <a:cubicBezTo>
                    <a:pt x="2376" y="470"/>
                    <a:pt x="2399" y="479"/>
                    <a:pt x="2422" y="479"/>
                  </a:cubicBezTo>
                  <a:cubicBezTo>
                    <a:pt x="2447" y="479"/>
                    <a:pt x="2472" y="469"/>
                    <a:pt x="2491" y="448"/>
                  </a:cubicBezTo>
                  <a:cubicBezTo>
                    <a:pt x="2526" y="410"/>
                    <a:pt x="2523" y="351"/>
                    <a:pt x="2484" y="316"/>
                  </a:cubicBezTo>
                  <a:cubicBezTo>
                    <a:pt x="2239" y="91"/>
                    <a:pt x="1926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4" name="Google Shape;1344;p45"/>
            <p:cNvSpPr/>
            <p:nvPr/>
          </p:nvSpPr>
          <p:spPr>
            <a:xfrm>
              <a:off x="2890275" y="3072350"/>
              <a:ext cx="60675" cy="50475"/>
            </a:xfrm>
            <a:custGeom>
              <a:avLst/>
              <a:gdLst/>
              <a:ahLst/>
              <a:cxnLst/>
              <a:rect l="l" t="t" r="r" b="b"/>
              <a:pathLst>
                <a:path w="2427" h="2019" extrusionOk="0">
                  <a:moveTo>
                    <a:pt x="1516" y="1"/>
                  </a:moveTo>
                  <a:cubicBezTo>
                    <a:pt x="1283" y="1"/>
                    <a:pt x="1053" y="55"/>
                    <a:pt x="861" y="143"/>
                  </a:cubicBezTo>
                  <a:cubicBezTo>
                    <a:pt x="489" y="313"/>
                    <a:pt x="226" y="587"/>
                    <a:pt x="124" y="916"/>
                  </a:cubicBezTo>
                  <a:cubicBezTo>
                    <a:pt x="0" y="1313"/>
                    <a:pt x="141" y="1779"/>
                    <a:pt x="453" y="2002"/>
                  </a:cubicBezTo>
                  <a:cubicBezTo>
                    <a:pt x="469" y="2012"/>
                    <a:pt x="488" y="2019"/>
                    <a:pt x="506" y="2019"/>
                  </a:cubicBezTo>
                  <a:cubicBezTo>
                    <a:pt x="535" y="2019"/>
                    <a:pt x="564" y="2005"/>
                    <a:pt x="581" y="1979"/>
                  </a:cubicBezTo>
                  <a:cubicBezTo>
                    <a:pt x="611" y="1939"/>
                    <a:pt x="601" y="1881"/>
                    <a:pt x="560" y="1851"/>
                  </a:cubicBezTo>
                  <a:cubicBezTo>
                    <a:pt x="314" y="1676"/>
                    <a:pt x="200" y="1289"/>
                    <a:pt x="299" y="971"/>
                  </a:cubicBezTo>
                  <a:cubicBezTo>
                    <a:pt x="417" y="596"/>
                    <a:pt x="750" y="396"/>
                    <a:pt x="937" y="310"/>
                  </a:cubicBezTo>
                  <a:cubicBezTo>
                    <a:pt x="1107" y="232"/>
                    <a:pt x="1311" y="184"/>
                    <a:pt x="1516" y="184"/>
                  </a:cubicBezTo>
                  <a:cubicBezTo>
                    <a:pt x="1781" y="184"/>
                    <a:pt x="2051" y="264"/>
                    <a:pt x="2260" y="461"/>
                  </a:cubicBezTo>
                  <a:cubicBezTo>
                    <a:pt x="2278" y="478"/>
                    <a:pt x="2301" y="487"/>
                    <a:pt x="2324" y="487"/>
                  </a:cubicBezTo>
                  <a:cubicBezTo>
                    <a:pt x="2348" y="487"/>
                    <a:pt x="2373" y="477"/>
                    <a:pt x="2391" y="457"/>
                  </a:cubicBezTo>
                  <a:cubicBezTo>
                    <a:pt x="2426" y="421"/>
                    <a:pt x="2424" y="362"/>
                    <a:pt x="2387" y="328"/>
                  </a:cubicBezTo>
                  <a:cubicBezTo>
                    <a:pt x="2139" y="95"/>
                    <a:pt x="1824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" name="Google Shape;1345;p45"/>
          <p:cNvGrpSpPr/>
          <p:nvPr/>
        </p:nvGrpSpPr>
        <p:grpSpPr>
          <a:xfrm>
            <a:off x="7505597" y="879663"/>
            <a:ext cx="1030714" cy="977540"/>
            <a:chOff x="5915725" y="2475625"/>
            <a:chExt cx="333975" cy="316725"/>
          </a:xfrm>
        </p:grpSpPr>
        <p:sp>
          <p:nvSpPr>
            <p:cNvPr id="1049205" name="Google Shape;1346;p45"/>
            <p:cNvSpPr/>
            <p:nvPr/>
          </p:nvSpPr>
          <p:spPr>
            <a:xfrm>
              <a:off x="5915725" y="2475625"/>
              <a:ext cx="333975" cy="316725"/>
            </a:xfrm>
            <a:custGeom>
              <a:avLst/>
              <a:gdLst/>
              <a:ahLst/>
              <a:cxnLst/>
              <a:rect l="l" t="t" r="r" b="b"/>
              <a:pathLst>
                <a:path w="13359" h="12669" extrusionOk="0">
                  <a:moveTo>
                    <a:pt x="7874" y="165"/>
                  </a:moveTo>
                  <a:cubicBezTo>
                    <a:pt x="7973" y="165"/>
                    <a:pt x="8094" y="182"/>
                    <a:pt x="8203" y="216"/>
                  </a:cubicBezTo>
                  <a:cubicBezTo>
                    <a:pt x="8413" y="281"/>
                    <a:pt x="8610" y="432"/>
                    <a:pt x="8866" y="724"/>
                  </a:cubicBezTo>
                  <a:cubicBezTo>
                    <a:pt x="8997" y="873"/>
                    <a:pt x="9068" y="980"/>
                    <a:pt x="9089" y="1058"/>
                  </a:cubicBezTo>
                  <a:cubicBezTo>
                    <a:pt x="9149" y="1281"/>
                    <a:pt x="9058" y="1747"/>
                    <a:pt x="8846" y="2309"/>
                  </a:cubicBezTo>
                  <a:cubicBezTo>
                    <a:pt x="8785" y="2471"/>
                    <a:pt x="8694" y="2720"/>
                    <a:pt x="8645" y="2861"/>
                  </a:cubicBezTo>
                  <a:cubicBezTo>
                    <a:pt x="8489" y="3304"/>
                    <a:pt x="8372" y="3572"/>
                    <a:pt x="7956" y="4438"/>
                  </a:cubicBezTo>
                  <a:cubicBezTo>
                    <a:pt x="7870" y="4615"/>
                    <a:pt x="7785" y="4807"/>
                    <a:pt x="7767" y="4864"/>
                  </a:cubicBezTo>
                  <a:cubicBezTo>
                    <a:pt x="7748" y="4921"/>
                    <a:pt x="7718" y="4972"/>
                    <a:pt x="7698" y="4979"/>
                  </a:cubicBezTo>
                  <a:cubicBezTo>
                    <a:pt x="7697" y="4980"/>
                    <a:pt x="7694" y="4980"/>
                    <a:pt x="7691" y="4980"/>
                  </a:cubicBezTo>
                  <a:cubicBezTo>
                    <a:pt x="7664" y="4980"/>
                    <a:pt x="7587" y="4948"/>
                    <a:pt x="7507" y="4904"/>
                  </a:cubicBezTo>
                  <a:cubicBezTo>
                    <a:pt x="7421" y="4854"/>
                    <a:pt x="7277" y="4790"/>
                    <a:pt x="7187" y="4760"/>
                  </a:cubicBezTo>
                  <a:lnTo>
                    <a:pt x="7024" y="4705"/>
                  </a:lnTo>
                  <a:lnTo>
                    <a:pt x="7020" y="4458"/>
                  </a:lnTo>
                  <a:cubicBezTo>
                    <a:pt x="7017" y="4216"/>
                    <a:pt x="7014" y="4207"/>
                    <a:pt x="6855" y="3880"/>
                  </a:cubicBezTo>
                  <a:cubicBezTo>
                    <a:pt x="6664" y="3485"/>
                    <a:pt x="6458" y="2997"/>
                    <a:pt x="6421" y="2848"/>
                  </a:cubicBezTo>
                  <a:cubicBezTo>
                    <a:pt x="6385" y="2709"/>
                    <a:pt x="6363" y="2106"/>
                    <a:pt x="6391" y="2052"/>
                  </a:cubicBezTo>
                  <a:cubicBezTo>
                    <a:pt x="6404" y="2030"/>
                    <a:pt x="6416" y="1963"/>
                    <a:pt x="6422" y="1903"/>
                  </a:cubicBezTo>
                  <a:cubicBezTo>
                    <a:pt x="6427" y="1844"/>
                    <a:pt x="6465" y="1720"/>
                    <a:pt x="6505" y="1627"/>
                  </a:cubicBezTo>
                  <a:cubicBezTo>
                    <a:pt x="6547" y="1535"/>
                    <a:pt x="6580" y="1448"/>
                    <a:pt x="6580" y="1434"/>
                  </a:cubicBezTo>
                  <a:cubicBezTo>
                    <a:pt x="6580" y="1361"/>
                    <a:pt x="6987" y="843"/>
                    <a:pt x="7283" y="540"/>
                  </a:cubicBezTo>
                  <a:cubicBezTo>
                    <a:pt x="7405" y="414"/>
                    <a:pt x="7604" y="249"/>
                    <a:pt x="7699" y="196"/>
                  </a:cubicBezTo>
                  <a:cubicBezTo>
                    <a:pt x="7736" y="175"/>
                    <a:pt x="7799" y="165"/>
                    <a:pt x="7874" y="165"/>
                  </a:cubicBezTo>
                  <a:close/>
                  <a:moveTo>
                    <a:pt x="7044" y="4894"/>
                  </a:moveTo>
                  <a:cubicBezTo>
                    <a:pt x="7050" y="4894"/>
                    <a:pt x="7056" y="4894"/>
                    <a:pt x="7063" y="4895"/>
                  </a:cubicBezTo>
                  <a:cubicBezTo>
                    <a:pt x="7101" y="4900"/>
                    <a:pt x="7241" y="4962"/>
                    <a:pt x="7375" y="5033"/>
                  </a:cubicBezTo>
                  <a:cubicBezTo>
                    <a:pt x="7508" y="5102"/>
                    <a:pt x="7627" y="5167"/>
                    <a:pt x="7637" y="5176"/>
                  </a:cubicBezTo>
                  <a:cubicBezTo>
                    <a:pt x="7649" y="5186"/>
                    <a:pt x="7594" y="5319"/>
                    <a:pt x="7512" y="5475"/>
                  </a:cubicBezTo>
                  <a:cubicBezTo>
                    <a:pt x="7361" y="5771"/>
                    <a:pt x="7326" y="5805"/>
                    <a:pt x="7136" y="5840"/>
                  </a:cubicBezTo>
                  <a:lnTo>
                    <a:pt x="7034" y="5861"/>
                  </a:lnTo>
                  <a:lnTo>
                    <a:pt x="7034" y="5861"/>
                  </a:lnTo>
                  <a:lnTo>
                    <a:pt x="7117" y="5696"/>
                  </a:lnTo>
                  <a:cubicBezTo>
                    <a:pt x="7205" y="5521"/>
                    <a:pt x="7220" y="5433"/>
                    <a:pt x="7165" y="5414"/>
                  </a:cubicBezTo>
                  <a:cubicBezTo>
                    <a:pt x="7155" y="5411"/>
                    <a:pt x="7145" y="5409"/>
                    <a:pt x="7136" y="5409"/>
                  </a:cubicBezTo>
                  <a:cubicBezTo>
                    <a:pt x="7082" y="5409"/>
                    <a:pt x="7040" y="5472"/>
                    <a:pt x="6945" y="5676"/>
                  </a:cubicBezTo>
                  <a:cubicBezTo>
                    <a:pt x="6832" y="5919"/>
                    <a:pt x="6832" y="5919"/>
                    <a:pt x="6693" y="5964"/>
                  </a:cubicBezTo>
                  <a:cubicBezTo>
                    <a:pt x="6620" y="5988"/>
                    <a:pt x="6561" y="6005"/>
                    <a:pt x="6555" y="6005"/>
                  </a:cubicBezTo>
                  <a:cubicBezTo>
                    <a:pt x="6554" y="6005"/>
                    <a:pt x="6554" y="6005"/>
                    <a:pt x="6554" y="6005"/>
                  </a:cubicBezTo>
                  <a:cubicBezTo>
                    <a:pt x="6554" y="6003"/>
                    <a:pt x="6622" y="5850"/>
                    <a:pt x="6703" y="5665"/>
                  </a:cubicBezTo>
                  <a:cubicBezTo>
                    <a:pt x="6785" y="5480"/>
                    <a:pt x="6869" y="5268"/>
                    <a:pt x="6890" y="5193"/>
                  </a:cubicBezTo>
                  <a:cubicBezTo>
                    <a:pt x="6956" y="4951"/>
                    <a:pt x="6983" y="4894"/>
                    <a:pt x="7044" y="4894"/>
                  </a:cubicBezTo>
                  <a:close/>
                  <a:moveTo>
                    <a:pt x="11962" y="5061"/>
                  </a:moveTo>
                  <a:cubicBezTo>
                    <a:pt x="12136" y="5061"/>
                    <a:pt x="12284" y="5075"/>
                    <a:pt x="12391" y="5103"/>
                  </a:cubicBezTo>
                  <a:cubicBezTo>
                    <a:pt x="12552" y="5145"/>
                    <a:pt x="12873" y="5499"/>
                    <a:pt x="13025" y="5799"/>
                  </a:cubicBezTo>
                  <a:cubicBezTo>
                    <a:pt x="13159" y="6069"/>
                    <a:pt x="13179" y="6453"/>
                    <a:pt x="13064" y="6626"/>
                  </a:cubicBezTo>
                  <a:cubicBezTo>
                    <a:pt x="12977" y="6758"/>
                    <a:pt x="12692" y="6988"/>
                    <a:pt x="12432" y="7135"/>
                  </a:cubicBezTo>
                  <a:cubicBezTo>
                    <a:pt x="11813" y="7486"/>
                    <a:pt x="11536" y="7583"/>
                    <a:pt x="11124" y="7583"/>
                  </a:cubicBezTo>
                  <a:cubicBezTo>
                    <a:pt x="11106" y="7583"/>
                    <a:pt x="11087" y="7583"/>
                    <a:pt x="11069" y="7583"/>
                  </a:cubicBezTo>
                  <a:cubicBezTo>
                    <a:pt x="10748" y="7576"/>
                    <a:pt x="10332" y="7477"/>
                    <a:pt x="10116" y="7357"/>
                  </a:cubicBezTo>
                  <a:cubicBezTo>
                    <a:pt x="9965" y="7273"/>
                    <a:pt x="9357" y="6855"/>
                    <a:pt x="9223" y="6743"/>
                  </a:cubicBezTo>
                  <a:cubicBezTo>
                    <a:pt x="9032" y="6585"/>
                    <a:pt x="8917" y="6538"/>
                    <a:pt x="8599" y="6488"/>
                  </a:cubicBezTo>
                  <a:cubicBezTo>
                    <a:pt x="8500" y="6472"/>
                    <a:pt x="8499" y="6471"/>
                    <a:pt x="8480" y="6312"/>
                  </a:cubicBezTo>
                  <a:cubicBezTo>
                    <a:pt x="8471" y="6223"/>
                    <a:pt x="8434" y="6063"/>
                    <a:pt x="8399" y="5955"/>
                  </a:cubicBezTo>
                  <a:cubicBezTo>
                    <a:pt x="8365" y="5847"/>
                    <a:pt x="8343" y="5749"/>
                    <a:pt x="8349" y="5737"/>
                  </a:cubicBezTo>
                  <a:cubicBezTo>
                    <a:pt x="8356" y="5726"/>
                    <a:pt x="8387" y="5716"/>
                    <a:pt x="8422" y="5716"/>
                  </a:cubicBezTo>
                  <a:cubicBezTo>
                    <a:pt x="8502" y="5716"/>
                    <a:pt x="8720" y="5666"/>
                    <a:pt x="9289" y="5516"/>
                  </a:cubicBezTo>
                  <a:cubicBezTo>
                    <a:pt x="9882" y="5360"/>
                    <a:pt x="10033" y="5327"/>
                    <a:pt x="10463" y="5259"/>
                  </a:cubicBezTo>
                  <a:cubicBezTo>
                    <a:pt x="10648" y="5229"/>
                    <a:pt x="10853" y="5194"/>
                    <a:pt x="10919" y="5180"/>
                  </a:cubicBezTo>
                  <a:cubicBezTo>
                    <a:pt x="11289" y="5102"/>
                    <a:pt x="11663" y="5061"/>
                    <a:pt x="11962" y="5061"/>
                  </a:cubicBezTo>
                  <a:close/>
                  <a:moveTo>
                    <a:pt x="8102" y="5774"/>
                  </a:moveTo>
                  <a:cubicBezTo>
                    <a:pt x="8154" y="5774"/>
                    <a:pt x="8173" y="5801"/>
                    <a:pt x="8187" y="5861"/>
                  </a:cubicBezTo>
                  <a:cubicBezTo>
                    <a:pt x="8197" y="5909"/>
                    <a:pt x="8233" y="6034"/>
                    <a:pt x="8266" y="6140"/>
                  </a:cubicBezTo>
                  <a:cubicBezTo>
                    <a:pt x="8299" y="6244"/>
                    <a:pt x="8320" y="6361"/>
                    <a:pt x="8313" y="6398"/>
                  </a:cubicBezTo>
                  <a:cubicBezTo>
                    <a:pt x="8301" y="6460"/>
                    <a:pt x="8283" y="6470"/>
                    <a:pt x="8095" y="6500"/>
                  </a:cubicBezTo>
                  <a:cubicBezTo>
                    <a:pt x="7749" y="6555"/>
                    <a:pt x="7327" y="6638"/>
                    <a:pt x="7255" y="6666"/>
                  </a:cubicBezTo>
                  <a:cubicBezTo>
                    <a:pt x="7217" y="6680"/>
                    <a:pt x="7120" y="6705"/>
                    <a:pt x="7038" y="6720"/>
                  </a:cubicBezTo>
                  <a:cubicBezTo>
                    <a:pt x="6956" y="6735"/>
                    <a:pt x="6830" y="6758"/>
                    <a:pt x="6754" y="6773"/>
                  </a:cubicBezTo>
                  <a:cubicBezTo>
                    <a:pt x="6591" y="6805"/>
                    <a:pt x="6531" y="6815"/>
                    <a:pt x="6322" y="6837"/>
                  </a:cubicBezTo>
                  <a:cubicBezTo>
                    <a:pt x="6235" y="6847"/>
                    <a:pt x="6081" y="6871"/>
                    <a:pt x="5987" y="6892"/>
                  </a:cubicBezTo>
                  <a:cubicBezTo>
                    <a:pt x="5891" y="6912"/>
                    <a:pt x="5581" y="6972"/>
                    <a:pt x="5298" y="7025"/>
                  </a:cubicBezTo>
                  <a:cubicBezTo>
                    <a:pt x="4733" y="7131"/>
                    <a:pt x="4581" y="7163"/>
                    <a:pt x="4127" y="7269"/>
                  </a:cubicBezTo>
                  <a:cubicBezTo>
                    <a:pt x="3612" y="7389"/>
                    <a:pt x="2910" y="7531"/>
                    <a:pt x="2838" y="7531"/>
                  </a:cubicBezTo>
                  <a:cubicBezTo>
                    <a:pt x="2834" y="7531"/>
                    <a:pt x="2832" y="7530"/>
                    <a:pt x="2832" y="7529"/>
                  </a:cubicBezTo>
                  <a:cubicBezTo>
                    <a:pt x="2832" y="7520"/>
                    <a:pt x="2850" y="7489"/>
                    <a:pt x="2872" y="7460"/>
                  </a:cubicBezTo>
                  <a:cubicBezTo>
                    <a:pt x="2936" y="7376"/>
                    <a:pt x="2925" y="7309"/>
                    <a:pt x="2846" y="7309"/>
                  </a:cubicBezTo>
                  <a:cubicBezTo>
                    <a:pt x="2793" y="7309"/>
                    <a:pt x="2755" y="7342"/>
                    <a:pt x="2683" y="7456"/>
                  </a:cubicBezTo>
                  <a:cubicBezTo>
                    <a:pt x="2582" y="7611"/>
                    <a:pt x="2548" y="7629"/>
                    <a:pt x="2265" y="7675"/>
                  </a:cubicBezTo>
                  <a:cubicBezTo>
                    <a:pt x="2199" y="7685"/>
                    <a:pt x="2117" y="7716"/>
                    <a:pt x="2080" y="7744"/>
                  </a:cubicBezTo>
                  <a:cubicBezTo>
                    <a:pt x="2040" y="7776"/>
                    <a:pt x="1987" y="7795"/>
                    <a:pt x="1953" y="7795"/>
                  </a:cubicBezTo>
                  <a:cubicBezTo>
                    <a:pt x="1931" y="7795"/>
                    <a:pt x="1916" y="7787"/>
                    <a:pt x="1916" y="7771"/>
                  </a:cubicBezTo>
                  <a:cubicBezTo>
                    <a:pt x="1916" y="7759"/>
                    <a:pt x="1942" y="7714"/>
                    <a:pt x="1972" y="7676"/>
                  </a:cubicBezTo>
                  <a:cubicBezTo>
                    <a:pt x="2032" y="7599"/>
                    <a:pt x="2022" y="7496"/>
                    <a:pt x="1955" y="7496"/>
                  </a:cubicBezTo>
                  <a:cubicBezTo>
                    <a:pt x="1935" y="7496"/>
                    <a:pt x="1879" y="7548"/>
                    <a:pt x="1830" y="7612"/>
                  </a:cubicBezTo>
                  <a:cubicBezTo>
                    <a:pt x="1678" y="7809"/>
                    <a:pt x="1606" y="7869"/>
                    <a:pt x="1495" y="7889"/>
                  </a:cubicBezTo>
                  <a:lnTo>
                    <a:pt x="1390" y="7910"/>
                  </a:lnTo>
                  <a:lnTo>
                    <a:pt x="1465" y="7817"/>
                  </a:lnTo>
                  <a:cubicBezTo>
                    <a:pt x="1617" y="7630"/>
                    <a:pt x="1627" y="7607"/>
                    <a:pt x="1591" y="7562"/>
                  </a:cubicBezTo>
                  <a:cubicBezTo>
                    <a:pt x="1573" y="7541"/>
                    <a:pt x="1556" y="7529"/>
                    <a:pt x="1537" y="7529"/>
                  </a:cubicBezTo>
                  <a:cubicBezTo>
                    <a:pt x="1492" y="7529"/>
                    <a:pt x="1432" y="7592"/>
                    <a:pt x="1308" y="7751"/>
                  </a:cubicBezTo>
                  <a:cubicBezTo>
                    <a:pt x="1115" y="7996"/>
                    <a:pt x="1107" y="8000"/>
                    <a:pt x="677" y="8125"/>
                  </a:cubicBezTo>
                  <a:cubicBezTo>
                    <a:pt x="469" y="8186"/>
                    <a:pt x="352" y="8214"/>
                    <a:pt x="301" y="8214"/>
                  </a:cubicBezTo>
                  <a:cubicBezTo>
                    <a:pt x="280" y="8214"/>
                    <a:pt x="271" y="8209"/>
                    <a:pt x="271" y="8200"/>
                  </a:cubicBezTo>
                  <a:cubicBezTo>
                    <a:pt x="271" y="8169"/>
                    <a:pt x="553" y="7838"/>
                    <a:pt x="666" y="7737"/>
                  </a:cubicBezTo>
                  <a:cubicBezTo>
                    <a:pt x="1010" y="7428"/>
                    <a:pt x="1562" y="7246"/>
                    <a:pt x="3211" y="6902"/>
                  </a:cubicBezTo>
                  <a:cubicBezTo>
                    <a:pt x="3631" y="6814"/>
                    <a:pt x="4112" y="6716"/>
                    <a:pt x="4276" y="6687"/>
                  </a:cubicBezTo>
                  <a:cubicBezTo>
                    <a:pt x="4438" y="6656"/>
                    <a:pt x="4833" y="6571"/>
                    <a:pt x="5152" y="6497"/>
                  </a:cubicBezTo>
                  <a:cubicBezTo>
                    <a:pt x="5902" y="6325"/>
                    <a:pt x="6108" y="6284"/>
                    <a:pt x="6203" y="6284"/>
                  </a:cubicBezTo>
                  <a:cubicBezTo>
                    <a:pt x="6247" y="6284"/>
                    <a:pt x="6333" y="6268"/>
                    <a:pt x="6397" y="6247"/>
                  </a:cubicBezTo>
                  <a:cubicBezTo>
                    <a:pt x="6898" y="6087"/>
                    <a:pt x="7187" y="6004"/>
                    <a:pt x="7525" y="5922"/>
                  </a:cubicBezTo>
                  <a:cubicBezTo>
                    <a:pt x="7681" y="5883"/>
                    <a:pt x="7861" y="5835"/>
                    <a:pt x="7928" y="5814"/>
                  </a:cubicBezTo>
                  <a:cubicBezTo>
                    <a:pt x="8010" y="5788"/>
                    <a:pt x="8064" y="5774"/>
                    <a:pt x="8102" y="5774"/>
                  </a:cubicBezTo>
                  <a:close/>
                  <a:moveTo>
                    <a:pt x="6730" y="6989"/>
                  </a:moveTo>
                  <a:cubicBezTo>
                    <a:pt x="6758" y="6989"/>
                    <a:pt x="6768" y="6995"/>
                    <a:pt x="6768" y="7006"/>
                  </a:cubicBezTo>
                  <a:cubicBezTo>
                    <a:pt x="6769" y="7036"/>
                    <a:pt x="6610" y="7440"/>
                    <a:pt x="6539" y="7591"/>
                  </a:cubicBezTo>
                  <a:cubicBezTo>
                    <a:pt x="6367" y="7953"/>
                    <a:pt x="6164" y="8418"/>
                    <a:pt x="6109" y="8577"/>
                  </a:cubicBezTo>
                  <a:cubicBezTo>
                    <a:pt x="6076" y="8674"/>
                    <a:pt x="5991" y="8884"/>
                    <a:pt x="5921" y="9048"/>
                  </a:cubicBezTo>
                  <a:cubicBezTo>
                    <a:pt x="5849" y="9213"/>
                    <a:pt x="5758" y="9430"/>
                    <a:pt x="5717" y="9535"/>
                  </a:cubicBezTo>
                  <a:cubicBezTo>
                    <a:pt x="5583" y="9876"/>
                    <a:pt x="5365" y="10395"/>
                    <a:pt x="5286" y="10559"/>
                  </a:cubicBezTo>
                  <a:cubicBezTo>
                    <a:pt x="4846" y="11486"/>
                    <a:pt x="4637" y="11840"/>
                    <a:pt x="4385" y="12085"/>
                  </a:cubicBezTo>
                  <a:cubicBezTo>
                    <a:pt x="4269" y="12197"/>
                    <a:pt x="3907" y="12417"/>
                    <a:pt x="3794" y="12446"/>
                  </a:cubicBezTo>
                  <a:cubicBezTo>
                    <a:pt x="3783" y="12448"/>
                    <a:pt x="3775" y="12450"/>
                    <a:pt x="3768" y="12450"/>
                  </a:cubicBezTo>
                  <a:cubicBezTo>
                    <a:pt x="3726" y="12450"/>
                    <a:pt x="3764" y="12372"/>
                    <a:pt x="4010" y="11885"/>
                  </a:cubicBezTo>
                  <a:cubicBezTo>
                    <a:pt x="4361" y="11188"/>
                    <a:pt x="4505" y="10888"/>
                    <a:pt x="4505" y="10850"/>
                  </a:cubicBezTo>
                  <a:cubicBezTo>
                    <a:pt x="4505" y="10835"/>
                    <a:pt x="4530" y="10799"/>
                    <a:pt x="4558" y="10774"/>
                  </a:cubicBezTo>
                  <a:cubicBezTo>
                    <a:pt x="4588" y="10748"/>
                    <a:pt x="4633" y="10665"/>
                    <a:pt x="4663" y="10588"/>
                  </a:cubicBezTo>
                  <a:cubicBezTo>
                    <a:pt x="4692" y="10512"/>
                    <a:pt x="4764" y="10345"/>
                    <a:pt x="4823" y="10219"/>
                  </a:cubicBezTo>
                  <a:cubicBezTo>
                    <a:pt x="4881" y="10092"/>
                    <a:pt x="5038" y="9717"/>
                    <a:pt x="5173" y="9383"/>
                  </a:cubicBezTo>
                  <a:cubicBezTo>
                    <a:pt x="5308" y="9050"/>
                    <a:pt x="5477" y="8632"/>
                    <a:pt x="5551" y="8453"/>
                  </a:cubicBezTo>
                  <a:cubicBezTo>
                    <a:pt x="5625" y="8276"/>
                    <a:pt x="5730" y="8027"/>
                    <a:pt x="5781" y="7901"/>
                  </a:cubicBezTo>
                  <a:cubicBezTo>
                    <a:pt x="5834" y="7775"/>
                    <a:pt x="5926" y="7542"/>
                    <a:pt x="5988" y="7380"/>
                  </a:cubicBezTo>
                  <a:cubicBezTo>
                    <a:pt x="6091" y="7111"/>
                    <a:pt x="6139" y="7040"/>
                    <a:pt x="6251" y="7040"/>
                  </a:cubicBezTo>
                  <a:cubicBezTo>
                    <a:pt x="6266" y="7040"/>
                    <a:pt x="6282" y="7041"/>
                    <a:pt x="6300" y="7043"/>
                  </a:cubicBezTo>
                  <a:cubicBezTo>
                    <a:pt x="6361" y="7052"/>
                    <a:pt x="6361" y="7054"/>
                    <a:pt x="6255" y="7293"/>
                  </a:cubicBezTo>
                  <a:cubicBezTo>
                    <a:pt x="6117" y="7606"/>
                    <a:pt x="6035" y="7798"/>
                    <a:pt x="5960" y="7981"/>
                  </a:cubicBezTo>
                  <a:cubicBezTo>
                    <a:pt x="5926" y="8064"/>
                    <a:pt x="5889" y="8152"/>
                    <a:pt x="5875" y="8179"/>
                  </a:cubicBezTo>
                  <a:cubicBezTo>
                    <a:pt x="5862" y="8205"/>
                    <a:pt x="5858" y="8240"/>
                    <a:pt x="5866" y="8254"/>
                  </a:cubicBezTo>
                  <a:cubicBezTo>
                    <a:pt x="5875" y="8269"/>
                    <a:pt x="5869" y="8279"/>
                    <a:pt x="5855" y="8279"/>
                  </a:cubicBezTo>
                  <a:cubicBezTo>
                    <a:pt x="5840" y="8279"/>
                    <a:pt x="5819" y="8306"/>
                    <a:pt x="5810" y="8339"/>
                  </a:cubicBezTo>
                  <a:cubicBezTo>
                    <a:pt x="5800" y="8372"/>
                    <a:pt x="5775" y="8437"/>
                    <a:pt x="5757" y="8481"/>
                  </a:cubicBezTo>
                  <a:cubicBezTo>
                    <a:pt x="5738" y="8525"/>
                    <a:pt x="5676" y="8672"/>
                    <a:pt x="5621" y="8806"/>
                  </a:cubicBezTo>
                  <a:cubicBezTo>
                    <a:pt x="5396" y="9348"/>
                    <a:pt x="4924" y="10339"/>
                    <a:pt x="4718" y="10703"/>
                  </a:cubicBezTo>
                  <a:cubicBezTo>
                    <a:pt x="4671" y="10786"/>
                    <a:pt x="4586" y="10970"/>
                    <a:pt x="4528" y="11117"/>
                  </a:cubicBezTo>
                  <a:cubicBezTo>
                    <a:pt x="4470" y="11263"/>
                    <a:pt x="4411" y="11402"/>
                    <a:pt x="4398" y="11428"/>
                  </a:cubicBezTo>
                  <a:cubicBezTo>
                    <a:pt x="4320" y="11572"/>
                    <a:pt x="4215" y="11836"/>
                    <a:pt x="4228" y="11848"/>
                  </a:cubicBezTo>
                  <a:cubicBezTo>
                    <a:pt x="4236" y="11857"/>
                    <a:pt x="4272" y="11864"/>
                    <a:pt x="4306" y="11864"/>
                  </a:cubicBezTo>
                  <a:cubicBezTo>
                    <a:pt x="4357" y="11864"/>
                    <a:pt x="4383" y="11834"/>
                    <a:pt x="4439" y="11710"/>
                  </a:cubicBezTo>
                  <a:cubicBezTo>
                    <a:pt x="4479" y="11625"/>
                    <a:pt x="4519" y="11537"/>
                    <a:pt x="4531" y="11513"/>
                  </a:cubicBezTo>
                  <a:cubicBezTo>
                    <a:pt x="4542" y="11491"/>
                    <a:pt x="4591" y="11376"/>
                    <a:pt x="4639" y="11261"/>
                  </a:cubicBezTo>
                  <a:cubicBezTo>
                    <a:pt x="4687" y="11144"/>
                    <a:pt x="4832" y="10842"/>
                    <a:pt x="4962" y="10588"/>
                  </a:cubicBezTo>
                  <a:cubicBezTo>
                    <a:pt x="5092" y="10334"/>
                    <a:pt x="5293" y="9919"/>
                    <a:pt x="5408" y="9667"/>
                  </a:cubicBezTo>
                  <a:cubicBezTo>
                    <a:pt x="5522" y="9416"/>
                    <a:pt x="5654" y="9131"/>
                    <a:pt x="5697" y="9035"/>
                  </a:cubicBezTo>
                  <a:cubicBezTo>
                    <a:pt x="5742" y="8937"/>
                    <a:pt x="5830" y="8728"/>
                    <a:pt x="5894" y="8563"/>
                  </a:cubicBezTo>
                  <a:cubicBezTo>
                    <a:pt x="5958" y="8399"/>
                    <a:pt x="6046" y="8182"/>
                    <a:pt x="6090" y="8077"/>
                  </a:cubicBezTo>
                  <a:cubicBezTo>
                    <a:pt x="6133" y="7974"/>
                    <a:pt x="6218" y="7774"/>
                    <a:pt x="6278" y="7632"/>
                  </a:cubicBezTo>
                  <a:cubicBezTo>
                    <a:pt x="6538" y="7010"/>
                    <a:pt x="6536" y="7016"/>
                    <a:pt x="6606" y="7004"/>
                  </a:cubicBezTo>
                  <a:cubicBezTo>
                    <a:pt x="6665" y="6994"/>
                    <a:pt x="6705" y="6989"/>
                    <a:pt x="6730" y="6989"/>
                  </a:cubicBezTo>
                  <a:close/>
                  <a:moveTo>
                    <a:pt x="7921" y="0"/>
                  </a:moveTo>
                  <a:cubicBezTo>
                    <a:pt x="7684" y="0"/>
                    <a:pt x="7661" y="5"/>
                    <a:pt x="7535" y="87"/>
                  </a:cubicBezTo>
                  <a:cubicBezTo>
                    <a:pt x="7371" y="193"/>
                    <a:pt x="6844" y="724"/>
                    <a:pt x="6660" y="968"/>
                  </a:cubicBezTo>
                  <a:cubicBezTo>
                    <a:pt x="6344" y="1389"/>
                    <a:pt x="6210" y="1800"/>
                    <a:pt x="6204" y="2370"/>
                  </a:cubicBezTo>
                  <a:cubicBezTo>
                    <a:pt x="6201" y="2711"/>
                    <a:pt x="6235" y="2909"/>
                    <a:pt x="6342" y="3163"/>
                  </a:cubicBezTo>
                  <a:cubicBezTo>
                    <a:pt x="6387" y="3271"/>
                    <a:pt x="6463" y="3457"/>
                    <a:pt x="6513" y="3578"/>
                  </a:cubicBezTo>
                  <a:cubicBezTo>
                    <a:pt x="6562" y="3699"/>
                    <a:pt x="6655" y="3899"/>
                    <a:pt x="6717" y="4022"/>
                  </a:cubicBezTo>
                  <a:cubicBezTo>
                    <a:pt x="6825" y="4235"/>
                    <a:pt x="6832" y="4261"/>
                    <a:pt x="6836" y="4500"/>
                  </a:cubicBezTo>
                  <a:cubicBezTo>
                    <a:pt x="6842" y="4735"/>
                    <a:pt x="6833" y="4779"/>
                    <a:pt x="6721" y="5117"/>
                  </a:cubicBezTo>
                  <a:cubicBezTo>
                    <a:pt x="6655" y="5318"/>
                    <a:pt x="6532" y="5617"/>
                    <a:pt x="6448" y="5782"/>
                  </a:cubicBezTo>
                  <a:lnTo>
                    <a:pt x="6297" y="6081"/>
                  </a:lnTo>
                  <a:lnTo>
                    <a:pt x="6094" y="6114"/>
                  </a:lnTo>
                  <a:cubicBezTo>
                    <a:pt x="5984" y="6132"/>
                    <a:pt x="5855" y="6153"/>
                    <a:pt x="5811" y="6162"/>
                  </a:cubicBezTo>
                  <a:cubicBezTo>
                    <a:pt x="5766" y="6169"/>
                    <a:pt x="5603" y="6206"/>
                    <a:pt x="5447" y="6242"/>
                  </a:cubicBezTo>
                  <a:cubicBezTo>
                    <a:pt x="5290" y="6279"/>
                    <a:pt x="5038" y="6334"/>
                    <a:pt x="4882" y="6366"/>
                  </a:cubicBezTo>
                  <a:cubicBezTo>
                    <a:pt x="3785" y="6585"/>
                    <a:pt x="3452" y="6654"/>
                    <a:pt x="2912" y="6770"/>
                  </a:cubicBezTo>
                  <a:cubicBezTo>
                    <a:pt x="2771" y="6801"/>
                    <a:pt x="2564" y="6844"/>
                    <a:pt x="2453" y="6867"/>
                  </a:cubicBezTo>
                  <a:cubicBezTo>
                    <a:pt x="2223" y="6914"/>
                    <a:pt x="2188" y="6924"/>
                    <a:pt x="1524" y="7134"/>
                  </a:cubicBezTo>
                  <a:cubicBezTo>
                    <a:pt x="986" y="7304"/>
                    <a:pt x="952" y="7318"/>
                    <a:pt x="699" y="7487"/>
                  </a:cubicBezTo>
                  <a:cubicBezTo>
                    <a:pt x="489" y="7627"/>
                    <a:pt x="279" y="7842"/>
                    <a:pt x="133" y="8071"/>
                  </a:cubicBezTo>
                  <a:cubicBezTo>
                    <a:pt x="9" y="8263"/>
                    <a:pt x="0" y="8349"/>
                    <a:pt x="98" y="8393"/>
                  </a:cubicBezTo>
                  <a:cubicBezTo>
                    <a:pt x="118" y="8402"/>
                    <a:pt x="149" y="8407"/>
                    <a:pt x="190" y="8407"/>
                  </a:cubicBezTo>
                  <a:cubicBezTo>
                    <a:pt x="358" y="8407"/>
                    <a:pt x="688" y="8329"/>
                    <a:pt x="1107" y="8189"/>
                  </a:cubicBezTo>
                  <a:cubicBezTo>
                    <a:pt x="1174" y="8166"/>
                    <a:pt x="1348" y="8116"/>
                    <a:pt x="1498" y="8077"/>
                  </a:cubicBezTo>
                  <a:cubicBezTo>
                    <a:pt x="1647" y="8038"/>
                    <a:pt x="1797" y="7994"/>
                    <a:pt x="1833" y="7978"/>
                  </a:cubicBezTo>
                  <a:cubicBezTo>
                    <a:pt x="1871" y="7963"/>
                    <a:pt x="1950" y="7945"/>
                    <a:pt x="2009" y="7939"/>
                  </a:cubicBezTo>
                  <a:cubicBezTo>
                    <a:pt x="2067" y="7932"/>
                    <a:pt x="2135" y="7920"/>
                    <a:pt x="2157" y="7913"/>
                  </a:cubicBezTo>
                  <a:cubicBezTo>
                    <a:pt x="2282" y="7868"/>
                    <a:pt x="2753" y="7753"/>
                    <a:pt x="3033" y="7698"/>
                  </a:cubicBezTo>
                  <a:cubicBezTo>
                    <a:pt x="3211" y="7663"/>
                    <a:pt x="3521" y="7597"/>
                    <a:pt x="3721" y="7550"/>
                  </a:cubicBezTo>
                  <a:cubicBezTo>
                    <a:pt x="3922" y="7503"/>
                    <a:pt x="4164" y="7449"/>
                    <a:pt x="4261" y="7431"/>
                  </a:cubicBezTo>
                  <a:cubicBezTo>
                    <a:pt x="4357" y="7413"/>
                    <a:pt x="4610" y="7361"/>
                    <a:pt x="4826" y="7316"/>
                  </a:cubicBezTo>
                  <a:cubicBezTo>
                    <a:pt x="5293" y="7216"/>
                    <a:pt x="5804" y="7124"/>
                    <a:pt x="5884" y="7124"/>
                  </a:cubicBezTo>
                  <a:cubicBezTo>
                    <a:pt x="5889" y="7124"/>
                    <a:pt x="5893" y="7125"/>
                    <a:pt x="5894" y="7126"/>
                  </a:cubicBezTo>
                  <a:cubicBezTo>
                    <a:pt x="5899" y="7132"/>
                    <a:pt x="5849" y="7275"/>
                    <a:pt x="5784" y="7442"/>
                  </a:cubicBezTo>
                  <a:cubicBezTo>
                    <a:pt x="5718" y="7608"/>
                    <a:pt x="5663" y="7762"/>
                    <a:pt x="5663" y="7779"/>
                  </a:cubicBezTo>
                  <a:cubicBezTo>
                    <a:pt x="5663" y="7796"/>
                    <a:pt x="5632" y="7869"/>
                    <a:pt x="5596" y="7939"/>
                  </a:cubicBezTo>
                  <a:cubicBezTo>
                    <a:pt x="5560" y="8008"/>
                    <a:pt x="5530" y="8076"/>
                    <a:pt x="5530" y="8090"/>
                  </a:cubicBezTo>
                  <a:cubicBezTo>
                    <a:pt x="5530" y="8104"/>
                    <a:pt x="5482" y="8215"/>
                    <a:pt x="5424" y="8338"/>
                  </a:cubicBezTo>
                  <a:cubicBezTo>
                    <a:pt x="5366" y="8461"/>
                    <a:pt x="5298" y="8622"/>
                    <a:pt x="5272" y="8696"/>
                  </a:cubicBezTo>
                  <a:cubicBezTo>
                    <a:pt x="5247" y="8771"/>
                    <a:pt x="5209" y="8867"/>
                    <a:pt x="5188" y="8912"/>
                  </a:cubicBezTo>
                  <a:cubicBezTo>
                    <a:pt x="5167" y="8957"/>
                    <a:pt x="5096" y="9119"/>
                    <a:pt x="5031" y="9275"/>
                  </a:cubicBezTo>
                  <a:cubicBezTo>
                    <a:pt x="4857" y="9688"/>
                    <a:pt x="4687" y="10073"/>
                    <a:pt x="4503" y="10462"/>
                  </a:cubicBezTo>
                  <a:cubicBezTo>
                    <a:pt x="4416" y="10649"/>
                    <a:pt x="4343" y="10823"/>
                    <a:pt x="4343" y="10846"/>
                  </a:cubicBezTo>
                  <a:cubicBezTo>
                    <a:pt x="4343" y="10870"/>
                    <a:pt x="4332" y="10898"/>
                    <a:pt x="4319" y="10905"/>
                  </a:cubicBezTo>
                  <a:cubicBezTo>
                    <a:pt x="4303" y="10915"/>
                    <a:pt x="3726" y="12051"/>
                    <a:pt x="3585" y="12352"/>
                  </a:cubicBezTo>
                  <a:cubicBezTo>
                    <a:pt x="3542" y="12445"/>
                    <a:pt x="3530" y="12565"/>
                    <a:pt x="3558" y="12619"/>
                  </a:cubicBezTo>
                  <a:cubicBezTo>
                    <a:pt x="3576" y="12653"/>
                    <a:pt x="3613" y="12669"/>
                    <a:pt x="3664" y="12669"/>
                  </a:cubicBezTo>
                  <a:cubicBezTo>
                    <a:pt x="3923" y="12669"/>
                    <a:pt x="4534" y="12263"/>
                    <a:pt x="4786" y="11879"/>
                  </a:cubicBezTo>
                  <a:cubicBezTo>
                    <a:pt x="4951" y="11629"/>
                    <a:pt x="5441" y="10690"/>
                    <a:pt x="5546" y="10423"/>
                  </a:cubicBezTo>
                  <a:cubicBezTo>
                    <a:pt x="5640" y="10187"/>
                    <a:pt x="5724" y="9982"/>
                    <a:pt x="5758" y="9910"/>
                  </a:cubicBezTo>
                  <a:cubicBezTo>
                    <a:pt x="5795" y="9832"/>
                    <a:pt x="5840" y="9725"/>
                    <a:pt x="6051" y="9209"/>
                  </a:cubicBezTo>
                  <a:cubicBezTo>
                    <a:pt x="6107" y="9075"/>
                    <a:pt x="6161" y="8943"/>
                    <a:pt x="6175" y="8913"/>
                  </a:cubicBezTo>
                  <a:cubicBezTo>
                    <a:pt x="6225" y="8800"/>
                    <a:pt x="6288" y="8638"/>
                    <a:pt x="6329" y="8521"/>
                  </a:cubicBezTo>
                  <a:cubicBezTo>
                    <a:pt x="6370" y="8396"/>
                    <a:pt x="6412" y="8296"/>
                    <a:pt x="6565" y="7968"/>
                  </a:cubicBezTo>
                  <a:cubicBezTo>
                    <a:pt x="6687" y="7704"/>
                    <a:pt x="6833" y="7353"/>
                    <a:pt x="6905" y="7154"/>
                  </a:cubicBezTo>
                  <a:cubicBezTo>
                    <a:pt x="6938" y="7061"/>
                    <a:pt x="6978" y="6974"/>
                    <a:pt x="6994" y="6960"/>
                  </a:cubicBezTo>
                  <a:cubicBezTo>
                    <a:pt x="7010" y="6947"/>
                    <a:pt x="7096" y="6922"/>
                    <a:pt x="7186" y="6903"/>
                  </a:cubicBezTo>
                  <a:cubicBezTo>
                    <a:pt x="7275" y="6886"/>
                    <a:pt x="7426" y="6850"/>
                    <a:pt x="7523" y="6823"/>
                  </a:cubicBezTo>
                  <a:cubicBezTo>
                    <a:pt x="7620" y="6795"/>
                    <a:pt x="7852" y="6742"/>
                    <a:pt x="8039" y="6703"/>
                  </a:cubicBezTo>
                  <a:lnTo>
                    <a:pt x="8380" y="6630"/>
                  </a:lnTo>
                  <a:lnTo>
                    <a:pt x="8605" y="6676"/>
                  </a:lnTo>
                  <a:cubicBezTo>
                    <a:pt x="8867" y="6729"/>
                    <a:pt x="8929" y="6757"/>
                    <a:pt x="9152" y="6929"/>
                  </a:cubicBezTo>
                  <a:cubicBezTo>
                    <a:pt x="9355" y="7085"/>
                    <a:pt x="9825" y="7404"/>
                    <a:pt x="9997" y="7503"/>
                  </a:cubicBezTo>
                  <a:cubicBezTo>
                    <a:pt x="10153" y="7592"/>
                    <a:pt x="10475" y="7699"/>
                    <a:pt x="10678" y="7728"/>
                  </a:cubicBezTo>
                  <a:cubicBezTo>
                    <a:pt x="10779" y="7742"/>
                    <a:pt x="10932" y="7749"/>
                    <a:pt x="11088" y="7749"/>
                  </a:cubicBezTo>
                  <a:cubicBezTo>
                    <a:pt x="11285" y="7749"/>
                    <a:pt x="11485" y="7738"/>
                    <a:pt x="11590" y="7717"/>
                  </a:cubicBezTo>
                  <a:cubicBezTo>
                    <a:pt x="11682" y="7698"/>
                    <a:pt x="11839" y="7647"/>
                    <a:pt x="11934" y="7603"/>
                  </a:cubicBezTo>
                  <a:cubicBezTo>
                    <a:pt x="12029" y="7560"/>
                    <a:pt x="12115" y="7524"/>
                    <a:pt x="12121" y="7524"/>
                  </a:cubicBezTo>
                  <a:cubicBezTo>
                    <a:pt x="12158" y="7524"/>
                    <a:pt x="12761" y="7147"/>
                    <a:pt x="12902" y="7036"/>
                  </a:cubicBezTo>
                  <a:cubicBezTo>
                    <a:pt x="13118" y="6865"/>
                    <a:pt x="13200" y="6774"/>
                    <a:pt x="13252" y="6651"/>
                  </a:cubicBezTo>
                  <a:cubicBezTo>
                    <a:pt x="13311" y="6512"/>
                    <a:pt x="13338" y="6215"/>
                    <a:pt x="13295" y="6190"/>
                  </a:cubicBezTo>
                  <a:cubicBezTo>
                    <a:pt x="13274" y="6177"/>
                    <a:pt x="13273" y="6161"/>
                    <a:pt x="13290" y="6140"/>
                  </a:cubicBezTo>
                  <a:cubicBezTo>
                    <a:pt x="13358" y="6057"/>
                    <a:pt x="13121" y="5521"/>
                    <a:pt x="12920" y="5305"/>
                  </a:cubicBezTo>
                  <a:cubicBezTo>
                    <a:pt x="12659" y="5025"/>
                    <a:pt x="12588" y="4962"/>
                    <a:pt x="12494" y="4931"/>
                  </a:cubicBezTo>
                  <a:cubicBezTo>
                    <a:pt x="12409" y="4904"/>
                    <a:pt x="12206" y="4890"/>
                    <a:pt x="11977" y="4890"/>
                  </a:cubicBezTo>
                  <a:cubicBezTo>
                    <a:pt x="11720" y="4890"/>
                    <a:pt x="11432" y="4907"/>
                    <a:pt x="11243" y="4940"/>
                  </a:cubicBezTo>
                  <a:cubicBezTo>
                    <a:pt x="10811" y="5016"/>
                    <a:pt x="10665" y="5040"/>
                    <a:pt x="10447" y="5070"/>
                  </a:cubicBezTo>
                  <a:cubicBezTo>
                    <a:pt x="10171" y="5109"/>
                    <a:pt x="9705" y="5212"/>
                    <a:pt x="9168" y="5354"/>
                  </a:cubicBezTo>
                  <a:cubicBezTo>
                    <a:pt x="8909" y="5424"/>
                    <a:pt x="8635" y="5492"/>
                    <a:pt x="8560" y="5507"/>
                  </a:cubicBezTo>
                  <a:cubicBezTo>
                    <a:pt x="8487" y="5522"/>
                    <a:pt x="8329" y="5552"/>
                    <a:pt x="8210" y="5573"/>
                  </a:cubicBezTo>
                  <a:cubicBezTo>
                    <a:pt x="8093" y="5596"/>
                    <a:pt x="7912" y="5639"/>
                    <a:pt x="7811" y="5667"/>
                  </a:cubicBezTo>
                  <a:cubicBezTo>
                    <a:pt x="7725" y="5693"/>
                    <a:pt x="7646" y="5710"/>
                    <a:pt x="7621" y="5710"/>
                  </a:cubicBezTo>
                  <a:cubicBezTo>
                    <a:pt x="7617" y="5710"/>
                    <a:pt x="7614" y="5710"/>
                    <a:pt x="7613" y="5709"/>
                  </a:cubicBezTo>
                  <a:cubicBezTo>
                    <a:pt x="7605" y="5702"/>
                    <a:pt x="7648" y="5595"/>
                    <a:pt x="7709" y="5469"/>
                  </a:cubicBezTo>
                  <a:cubicBezTo>
                    <a:pt x="7771" y="5343"/>
                    <a:pt x="7820" y="5222"/>
                    <a:pt x="7820" y="5197"/>
                  </a:cubicBezTo>
                  <a:cubicBezTo>
                    <a:pt x="7820" y="5175"/>
                    <a:pt x="7833" y="5146"/>
                    <a:pt x="7847" y="5137"/>
                  </a:cubicBezTo>
                  <a:cubicBezTo>
                    <a:pt x="7862" y="5128"/>
                    <a:pt x="7894" y="5053"/>
                    <a:pt x="7917" y="4968"/>
                  </a:cubicBezTo>
                  <a:cubicBezTo>
                    <a:pt x="7941" y="4884"/>
                    <a:pt x="8003" y="4736"/>
                    <a:pt x="8052" y="4641"/>
                  </a:cubicBezTo>
                  <a:cubicBezTo>
                    <a:pt x="8178" y="4399"/>
                    <a:pt x="8515" y="3684"/>
                    <a:pt x="8581" y="3518"/>
                  </a:cubicBezTo>
                  <a:cubicBezTo>
                    <a:pt x="8611" y="3444"/>
                    <a:pt x="8657" y="3333"/>
                    <a:pt x="8685" y="3269"/>
                  </a:cubicBezTo>
                  <a:cubicBezTo>
                    <a:pt x="8714" y="3205"/>
                    <a:pt x="8747" y="3109"/>
                    <a:pt x="8761" y="3053"/>
                  </a:cubicBezTo>
                  <a:cubicBezTo>
                    <a:pt x="8774" y="2999"/>
                    <a:pt x="8853" y="2781"/>
                    <a:pt x="8935" y="2570"/>
                  </a:cubicBezTo>
                  <a:cubicBezTo>
                    <a:pt x="9085" y="2191"/>
                    <a:pt x="9126" y="2065"/>
                    <a:pt x="9223" y="1674"/>
                  </a:cubicBezTo>
                  <a:cubicBezTo>
                    <a:pt x="9282" y="1441"/>
                    <a:pt x="9292" y="1044"/>
                    <a:pt x="9242" y="927"/>
                  </a:cubicBezTo>
                  <a:cubicBezTo>
                    <a:pt x="9200" y="830"/>
                    <a:pt x="9061" y="667"/>
                    <a:pt x="8998" y="642"/>
                  </a:cubicBezTo>
                  <a:cubicBezTo>
                    <a:pt x="8973" y="631"/>
                    <a:pt x="8953" y="602"/>
                    <a:pt x="8953" y="571"/>
                  </a:cubicBezTo>
                  <a:cubicBezTo>
                    <a:pt x="8953" y="501"/>
                    <a:pt x="8578" y="176"/>
                    <a:pt x="8416" y="106"/>
                  </a:cubicBezTo>
                  <a:cubicBezTo>
                    <a:pt x="8363" y="83"/>
                    <a:pt x="8303" y="67"/>
                    <a:pt x="8268" y="67"/>
                  </a:cubicBezTo>
                  <a:cubicBezTo>
                    <a:pt x="8261" y="67"/>
                    <a:pt x="8255" y="68"/>
                    <a:pt x="8251" y="70"/>
                  </a:cubicBezTo>
                  <a:cubicBezTo>
                    <a:pt x="8244" y="72"/>
                    <a:pt x="8237" y="73"/>
                    <a:pt x="8231" y="73"/>
                  </a:cubicBezTo>
                  <a:cubicBezTo>
                    <a:pt x="8211" y="73"/>
                    <a:pt x="8195" y="62"/>
                    <a:pt x="8188" y="43"/>
                  </a:cubicBezTo>
                  <a:cubicBezTo>
                    <a:pt x="8175" y="9"/>
                    <a:pt x="8120" y="0"/>
                    <a:pt x="7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6" name="Google Shape;1347;p45"/>
            <p:cNvSpPr/>
            <p:nvPr/>
          </p:nvSpPr>
          <p:spPr>
            <a:xfrm>
              <a:off x="6090550" y="2500050"/>
              <a:ext cx="34175" cy="76050"/>
            </a:xfrm>
            <a:custGeom>
              <a:avLst/>
              <a:gdLst/>
              <a:ahLst/>
              <a:cxnLst/>
              <a:rect l="l" t="t" r="r" b="b"/>
              <a:pathLst>
                <a:path w="1367" h="3042" extrusionOk="0">
                  <a:moveTo>
                    <a:pt x="822" y="161"/>
                  </a:moveTo>
                  <a:cubicBezTo>
                    <a:pt x="871" y="161"/>
                    <a:pt x="916" y="188"/>
                    <a:pt x="1002" y="245"/>
                  </a:cubicBezTo>
                  <a:cubicBezTo>
                    <a:pt x="1076" y="294"/>
                    <a:pt x="1151" y="363"/>
                    <a:pt x="1170" y="400"/>
                  </a:cubicBezTo>
                  <a:cubicBezTo>
                    <a:pt x="1214" y="485"/>
                    <a:pt x="1197" y="662"/>
                    <a:pt x="1107" y="1060"/>
                  </a:cubicBezTo>
                  <a:cubicBezTo>
                    <a:pt x="1006" y="1503"/>
                    <a:pt x="1010" y="1489"/>
                    <a:pt x="779" y="2046"/>
                  </a:cubicBezTo>
                  <a:cubicBezTo>
                    <a:pt x="689" y="2262"/>
                    <a:pt x="596" y="2494"/>
                    <a:pt x="571" y="2566"/>
                  </a:cubicBezTo>
                  <a:cubicBezTo>
                    <a:pt x="547" y="2634"/>
                    <a:pt x="521" y="2684"/>
                    <a:pt x="513" y="2684"/>
                  </a:cubicBezTo>
                  <a:cubicBezTo>
                    <a:pt x="513" y="2684"/>
                    <a:pt x="512" y="2683"/>
                    <a:pt x="512" y="2683"/>
                  </a:cubicBezTo>
                  <a:cubicBezTo>
                    <a:pt x="496" y="2667"/>
                    <a:pt x="411" y="2326"/>
                    <a:pt x="341" y="2005"/>
                  </a:cubicBezTo>
                  <a:cubicBezTo>
                    <a:pt x="312" y="1871"/>
                    <a:pt x="282" y="1737"/>
                    <a:pt x="275" y="1707"/>
                  </a:cubicBezTo>
                  <a:cubicBezTo>
                    <a:pt x="114" y="1055"/>
                    <a:pt x="282" y="412"/>
                    <a:pt x="666" y="217"/>
                  </a:cubicBezTo>
                  <a:cubicBezTo>
                    <a:pt x="738" y="181"/>
                    <a:pt x="781" y="161"/>
                    <a:pt x="822" y="161"/>
                  </a:cubicBezTo>
                  <a:close/>
                  <a:moveTo>
                    <a:pt x="816" y="1"/>
                  </a:moveTo>
                  <a:cubicBezTo>
                    <a:pt x="749" y="1"/>
                    <a:pt x="681" y="17"/>
                    <a:pt x="611" y="50"/>
                  </a:cubicBezTo>
                  <a:cubicBezTo>
                    <a:pt x="381" y="158"/>
                    <a:pt x="183" y="426"/>
                    <a:pt x="85" y="764"/>
                  </a:cubicBezTo>
                  <a:cubicBezTo>
                    <a:pt x="0" y="1055"/>
                    <a:pt x="74" y="1740"/>
                    <a:pt x="264" y="2436"/>
                  </a:cubicBezTo>
                  <a:cubicBezTo>
                    <a:pt x="280" y="2495"/>
                    <a:pt x="313" y="2636"/>
                    <a:pt x="339" y="2749"/>
                  </a:cubicBezTo>
                  <a:cubicBezTo>
                    <a:pt x="388" y="2973"/>
                    <a:pt x="429" y="3042"/>
                    <a:pt x="509" y="3042"/>
                  </a:cubicBezTo>
                  <a:cubicBezTo>
                    <a:pt x="568" y="3042"/>
                    <a:pt x="664" y="2850"/>
                    <a:pt x="787" y="2488"/>
                  </a:cubicBezTo>
                  <a:cubicBezTo>
                    <a:pt x="826" y="2369"/>
                    <a:pt x="917" y="2136"/>
                    <a:pt x="991" y="1964"/>
                  </a:cubicBezTo>
                  <a:cubicBezTo>
                    <a:pt x="1182" y="1511"/>
                    <a:pt x="1367" y="799"/>
                    <a:pt x="1367" y="508"/>
                  </a:cubicBezTo>
                  <a:cubicBezTo>
                    <a:pt x="1367" y="349"/>
                    <a:pt x="1295" y="236"/>
                    <a:pt x="1112" y="107"/>
                  </a:cubicBezTo>
                  <a:cubicBezTo>
                    <a:pt x="1011" y="36"/>
                    <a:pt x="914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7" name="Google Shape;1348;p45"/>
            <p:cNvSpPr/>
            <p:nvPr/>
          </p:nvSpPr>
          <p:spPr>
            <a:xfrm>
              <a:off x="6121900" y="2515425"/>
              <a:ext cx="16125" cy="34750"/>
            </a:xfrm>
            <a:custGeom>
              <a:avLst/>
              <a:gdLst/>
              <a:ahLst/>
              <a:cxnLst/>
              <a:rect l="l" t="t" r="r" b="b"/>
              <a:pathLst>
                <a:path w="645" h="1390" extrusionOk="0">
                  <a:moveTo>
                    <a:pt x="567" y="1"/>
                  </a:moveTo>
                  <a:cubicBezTo>
                    <a:pt x="529" y="1"/>
                    <a:pt x="497" y="42"/>
                    <a:pt x="449" y="152"/>
                  </a:cubicBezTo>
                  <a:cubicBezTo>
                    <a:pt x="413" y="234"/>
                    <a:pt x="382" y="316"/>
                    <a:pt x="382" y="332"/>
                  </a:cubicBezTo>
                  <a:cubicBezTo>
                    <a:pt x="382" y="347"/>
                    <a:pt x="295" y="570"/>
                    <a:pt x="188" y="830"/>
                  </a:cubicBezTo>
                  <a:cubicBezTo>
                    <a:pt x="38" y="1194"/>
                    <a:pt x="0" y="1310"/>
                    <a:pt x="23" y="1345"/>
                  </a:cubicBezTo>
                  <a:cubicBezTo>
                    <a:pt x="39" y="1370"/>
                    <a:pt x="68" y="1390"/>
                    <a:pt x="89" y="1390"/>
                  </a:cubicBezTo>
                  <a:cubicBezTo>
                    <a:pt x="133" y="1390"/>
                    <a:pt x="356" y="884"/>
                    <a:pt x="511" y="432"/>
                  </a:cubicBezTo>
                  <a:cubicBezTo>
                    <a:pt x="635" y="72"/>
                    <a:pt x="645" y="1"/>
                    <a:pt x="5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8" name="Google Shape;1349;p45"/>
            <p:cNvSpPr/>
            <p:nvPr/>
          </p:nvSpPr>
          <p:spPr>
            <a:xfrm>
              <a:off x="6113800" y="2557250"/>
              <a:ext cx="10275" cy="14100"/>
            </a:xfrm>
            <a:custGeom>
              <a:avLst/>
              <a:gdLst/>
              <a:ahLst/>
              <a:cxnLst/>
              <a:rect l="l" t="t" r="r" b="b"/>
              <a:pathLst>
                <a:path w="411" h="564" extrusionOk="0">
                  <a:moveTo>
                    <a:pt x="351" y="1"/>
                  </a:moveTo>
                  <a:cubicBezTo>
                    <a:pt x="315" y="1"/>
                    <a:pt x="274" y="11"/>
                    <a:pt x="254" y="31"/>
                  </a:cubicBezTo>
                  <a:cubicBezTo>
                    <a:pt x="236" y="48"/>
                    <a:pt x="221" y="77"/>
                    <a:pt x="221" y="92"/>
                  </a:cubicBezTo>
                  <a:cubicBezTo>
                    <a:pt x="221" y="108"/>
                    <a:pt x="175" y="197"/>
                    <a:pt x="117" y="292"/>
                  </a:cubicBezTo>
                  <a:cubicBezTo>
                    <a:pt x="11" y="469"/>
                    <a:pt x="1" y="564"/>
                    <a:pt x="87" y="564"/>
                  </a:cubicBezTo>
                  <a:cubicBezTo>
                    <a:pt x="114" y="564"/>
                    <a:pt x="162" y="529"/>
                    <a:pt x="193" y="485"/>
                  </a:cubicBezTo>
                  <a:cubicBezTo>
                    <a:pt x="256" y="397"/>
                    <a:pt x="411" y="71"/>
                    <a:pt x="411" y="28"/>
                  </a:cubicBezTo>
                  <a:cubicBezTo>
                    <a:pt x="411" y="10"/>
                    <a:pt x="383" y="1"/>
                    <a:pt x="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09" name="Google Shape;1350;p45"/>
            <p:cNvSpPr/>
            <p:nvPr/>
          </p:nvSpPr>
          <p:spPr>
            <a:xfrm>
              <a:off x="6179675" y="2607900"/>
              <a:ext cx="38400" cy="7275"/>
            </a:xfrm>
            <a:custGeom>
              <a:avLst/>
              <a:gdLst/>
              <a:ahLst/>
              <a:cxnLst/>
              <a:rect l="l" t="t" r="r" b="b"/>
              <a:pathLst>
                <a:path w="1536" h="291" extrusionOk="0">
                  <a:moveTo>
                    <a:pt x="1424" y="1"/>
                  </a:moveTo>
                  <a:cubicBezTo>
                    <a:pt x="1384" y="1"/>
                    <a:pt x="1307" y="11"/>
                    <a:pt x="1107" y="38"/>
                  </a:cubicBezTo>
                  <a:cubicBezTo>
                    <a:pt x="842" y="73"/>
                    <a:pt x="654" y="91"/>
                    <a:pt x="315" y="116"/>
                  </a:cubicBezTo>
                  <a:cubicBezTo>
                    <a:pt x="125" y="130"/>
                    <a:pt x="0" y="178"/>
                    <a:pt x="0" y="239"/>
                  </a:cubicBezTo>
                  <a:cubicBezTo>
                    <a:pt x="0" y="260"/>
                    <a:pt x="23" y="281"/>
                    <a:pt x="54" y="288"/>
                  </a:cubicBezTo>
                  <a:cubicBezTo>
                    <a:pt x="62" y="289"/>
                    <a:pt x="77" y="290"/>
                    <a:pt x="98" y="290"/>
                  </a:cubicBezTo>
                  <a:cubicBezTo>
                    <a:pt x="344" y="290"/>
                    <a:pt x="1373" y="182"/>
                    <a:pt x="1482" y="140"/>
                  </a:cubicBezTo>
                  <a:cubicBezTo>
                    <a:pt x="1535" y="120"/>
                    <a:pt x="1535" y="33"/>
                    <a:pt x="1482" y="13"/>
                  </a:cubicBezTo>
                  <a:cubicBezTo>
                    <a:pt x="1462" y="5"/>
                    <a:pt x="1451" y="1"/>
                    <a:pt x="1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0" name="Google Shape;1351;p45"/>
            <p:cNvSpPr/>
            <p:nvPr/>
          </p:nvSpPr>
          <p:spPr>
            <a:xfrm>
              <a:off x="6140250" y="2613325"/>
              <a:ext cx="33675" cy="10025"/>
            </a:xfrm>
            <a:custGeom>
              <a:avLst/>
              <a:gdLst/>
              <a:ahLst/>
              <a:cxnLst/>
              <a:rect l="l" t="t" r="r" b="b"/>
              <a:pathLst>
                <a:path w="1347" h="401" extrusionOk="0">
                  <a:moveTo>
                    <a:pt x="1254" y="0"/>
                  </a:moveTo>
                  <a:cubicBezTo>
                    <a:pt x="1200" y="0"/>
                    <a:pt x="1111" y="17"/>
                    <a:pt x="970" y="51"/>
                  </a:cubicBezTo>
                  <a:cubicBezTo>
                    <a:pt x="858" y="78"/>
                    <a:pt x="630" y="133"/>
                    <a:pt x="458" y="171"/>
                  </a:cubicBezTo>
                  <a:cubicBezTo>
                    <a:pt x="85" y="257"/>
                    <a:pt x="0" y="286"/>
                    <a:pt x="0" y="335"/>
                  </a:cubicBezTo>
                  <a:cubicBezTo>
                    <a:pt x="0" y="379"/>
                    <a:pt x="27" y="401"/>
                    <a:pt x="96" y="401"/>
                  </a:cubicBezTo>
                  <a:cubicBezTo>
                    <a:pt x="159" y="401"/>
                    <a:pt x="258" y="383"/>
                    <a:pt x="405" y="347"/>
                  </a:cubicBezTo>
                  <a:cubicBezTo>
                    <a:pt x="575" y="306"/>
                    <a:pt x="792" y="258"/>
                    <a:pt x="888" y="239"/>
                  </a:cubicBezTo>
                  <a:cubicBezTo>
                    <a:pt x="983" y="221"/>
                    <a:pt x="1076" y="198"/>
                    <a:pt x="1091" y="187"/>
                  </a:cubicBezTo>
                  <a:cubicBezTo>
                    <a:pt x="1119" y="170"/>
                    <a:pt x="1133" y="167"/>
                    <a:pt x="1217" y="159"/>
                  </a:cubicBezTo>
                  <a:cubicBezTo>
                    <a:pt x="1281" y="154"/>
                    <a:pt x="1346" y="81"/>
                    <a:pt x="1328" y="34"/>
                  </a:cubicBezTo>
                  <a:cubicBezTo>
                    <a:pt x="1320" y="12"/>
                    <a:pt x="1299" y="0"/>
                    <a:pt x="1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1" name="Google Shape;1352;p45"/>
            <p:cNvSpPr/>
            <p:nvPr/>
          </p:nvSpPr>
          <p:spPr>
            <a:xfrm>
              <a:off x="6145750" y="2619025"/>
              <a:ext cx="79450" cy="31250"/>
            </a:xfrm>
            <a:custGeom>
              <a:avLst/>
              <a:gdLst/>
              <a:ahLst/>
              <a:cxnLst/>
              <a:rect l="l" t="t" r="r" b="b"/>
              <a:pathLst>
                <a:path w="3178" h="1250" extrusionOk="0">
                  <a:moveTo>
                    <a:pt x="2263" y="172"/>
                  </a:moveTo>
                  <a:cubicBezTo>
                    <a:pt x="2407" y="172"/>
                    <a:pt x="2578" y="178"/>
                    <a:pt x="2638" y="188"/>
                  </a:cubicBezTo>
                  <a:cubicBezTo>
                    <a:pt x="2779" y="211"/>
                    <a:pt x="2845" y="276"/>
                    <a:pt x="2907" y="448"/>
                  </a:cubicBezTo>
                  <a:cubicBezTo>
                    <a:pt x="2957" y="592"/>
                    <a:pt x="2959" y="608"/>
                    <a:pt x="2918" y="687"/>
                  </a:cubicBezTo>
                  <a:cubicBezTo>
                    <a:pt x="2856" y="808"/>
                    <a:pt x="2753" y="896"/>
                    <a:pt x="2585" y="975"/>
                  </a:cubicBezTo>
                  <a:cubicBezTo>
                    <a:pt x="2452" y="1036"/>
                    <a:pt x="2400" y="1043"/>
                    <a:pt x="2124" y="1043"/>
                  </a:cubicBezTo>
                  <a:cubicBezTo>
                    <a:pt x="1853" y="1043"/>
                    <a:pt x="1787" y="1035"/>
                    <a:pt x="1599" y="970"/>
                  </a:cubicBezTo>
                  <a:cubicBezTo>
                    <a:pt x="1480" y="928"/>
                    <a:pt x="1345" y="878"/>
                    <a:pt x="1302" y="858"/>
                  </a:cubicBezTo>
                  <a:cubicBezTo>
                    <a:pt x="1257" y="837"/>
                    <a:pt x="1052" y="746"/>
                    <a:pt x="843" y="656"/>
                  </a:cubicBezTo>
                  <a:cubicBezTo>
                    <a:pt x="635" y="566"/>
                    <a:pt x="456" y="480"/>
                    <a:pt x="443" y="468"/>
                  </a:cubicBezTo>
                  <a:cubicBezTo>
                    <a:pt x="430" y="454"/>
                    <a:pt x="464" y="436"/>
                    <a:pt x="524" y="426"/>
                  </a:cubicBezTo>
                  <a:cubicBezTo>
                    <a:pt x="581" y="417"/>
                    <a:pt x="802" y="374"/>
                    <a:pt x="1017" y="329"/>
                  </a:cubicBezTo>
                  <a:cubicBezTo>
                    <a:pt x="1552" y="218"/>
                    <a:pt x="1517" y="223"/>
                    <a:pt x="1788" y="207"/>
                  </a:cubicBezTo>
                  <a:cubicBezTo>
                    <a:pt x="1921" y="199"/>
                    <a:pt x="2034" y="189"/>
                    <a:pt x="2040" y="183"/>
                  </a:cubicBezTo>
                  <a:cubicBezTo>
                    <a:pt x="2047" y="176"/>
                    <a:pt x="2146" y="172"/>
                    <a:pt x="2263" y="172"/>
                  </a:cubicBezTo>
                  <a:close/>
                  <a:moveTo>
                    <a:pt x="2386" y="1"/>
                  </a:moveTo>
                  <a:cubicBezTo>
                    <a:pt x="2254" y="1"/>
                    <a:pt x="2092" y="10"/>
                    <a:pt x="1893" y="26"/>
                  </a:cubicBezTo>
                  <a:cubicBezTo>
                    <a:pt x="1688" y="44"/>
                    <a:pt x="1397" y="84"/>
                    <a:pt x="1249" y="115"/>
                  </a:cubicBezTo>
                  <a:cubicBezTo>
                    <a:pt x="1100" y="147"/>
                    <a:pt x="901" y="185"/>
                    <a:pt x="805" y="198"/>
                  </a:cubicBezTo>
                  <a:cubicBezTo>
                    <a:pt x="181" y="290"/>
                    <a:pt x="0" y="353"/>
                    <a:pt x="65" y="458"/>
                  </a:cubicBezTo>
                  <a:cubicBezTo>
                    <a:pt x="98" y="513"/>
                    <a:pt x="75" y="500"/>
                    <a:pt x="520" y="705"/>
                  </a:cubicBezTo>
                  <a:cubicBezTo>
                    <a:pt x="1396" y="1110"/>
                    <a:pt x="1818" y="1250"/>
                    <a:pt x="2163" y="1250"/>
                  </a:cubicBezTo>
                  <a:cubicBezTo>
                    <a:pt x="2407" y="1250"/>
                    <a:pt x="2751" y="1125"/>
                    <a:pt x="2921" y="976"/>
                  </a:cubicBezTo>
                  <a:cubicBezTo>
                    <a:pt x="3140" y="783"/>
                    <a:pt x="3178" y="556"/>
                    <a:pt x="3032" y="291"/>
                  </a:cubicBezTo>
                  <a:cubicBezTo>
                    <a:pt x="2917" y="80"/>
                    <a:pt x="2775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2" name="Google Shape;1353;p45"/>
            <p:cNvSpPr/>
            <p:nvPr/>
          </p:nvSpPr>
          <p:spPr>
            <a:xfrm>
              <a:off x="6080200" y="2631825"/>
              <a:ext cx="9900" cy="8275"/>
            </a:xfrm>
            <a:custGeom>
              <a:avLst/>
              <a:gdLst/>
              <a:ahLst/>
              <a:cxnLst/>
              <a:rect l="l" t="t" r="r" b="b"/>
              <a:pathLst>
                <a:path w="396" h="331" extrusionOk="0">
                  <a:moveTo>
                    <a:pt x="215" y="0"/>
                  </a:moveTo>
                  <a:cubicBezTo>
                    <a:pt x="184" y="0"/>
                    <a:pt x="151" y="9"/>
                    <a:pt x="116" y="27"/>
                  </a:cubicBezTo>
                  <a:cubicBezTo>
                    <a:pt x="27" y="74"/>
                    <a:pt x="1" y="111"/>
                    <a:pt x="1" y="191"/>
                  </a:cubicBezTo>
                  <a:cubicBezTo>
                    <a:pt x="0" y="279"/>
                    <a:pt x="70" y="331"/>
                    <a:pt x="153" y="331"/>
                  </a:cubicBezTo>
                  <a:cubicBezTo>
                    <a:pt x="204" y="331"/>
                    <a:pt x="260" y="311"/>
                    <a:pt x="306" y="268"/>
                  </a:cubicBezTo>
                  <a:cubicBezTo>
                    <a:pt x="389" y="192"/>
                    <a:pt x="395" y="152"/>
                    <a:pt x="340" y="72"/>
                  </a:cubicBezTo>
                  <a:cubicBezTo>
                    <a:pt x="306" y="24"/>
                    <a:pt x="26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0" name="Google Shape;1354;p45"/>
          <p:cNvGrpSpPr/>
          <p:nvPr/>
        </p:nvGrpSpPr>
        <p:grpSpPr>
          <a:xfrm>
            <a:off x="7586800" y="3865841"/>
            <a:ext cx="395823" cy="325965"/>
            <a:chOff x="6441550" y="2480732"/>
            <a:chExt cx="253700" cy="208925"/>
          </a:xfrm>
        </p:grpSpPr>
        <p:sp>
          <p:nvSpPr>
            <p:cNvPr id="1049213" name="Google Shape;1355;p45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214" name="Google Shape;1356;p45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91830"/>
            <a:ext cx="1758640" cy="1780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2348;p58"/>
          <p:cNvGrpSpPr/>
          <p:nvPr/>
        </p:nvGrpSpPr>
        <p:grpSpPr>
          <a:xfrm>
            <a:off x="2872092" y="123478"/>
            <a:ext cx="2852036" cy="998638"/>
            <a:chOff x="2646769" y="3458220"/>
            <a:chExt cx="1419425" cy="685975"/>
          </a:xfrm>
          <a:solidFill>
            <a:schemeClr val="accent1">
              <a:lumMod val="50000"/>
            </a:schemeClr>
          </a:solidFill>
        </p:grpSpPr>
        <p:sp>
          <p:nvSpPr>
            <p:cNvPr id="6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dirty="0" smtClean="0">
                  <a:solidFill>
                    <a:schemeClr val="bg1"/>
                  </a:solidFill>
                  <a:latin typeface="+mj-lt"/>
                </a:rPr>
                <a:t>Conducta</a:t>
              </a:r>
              <a:endParaRPr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567836" y="1480592"/>
            <a:ext cx="43204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dirty="0" smtClean="0">
                <a:latin typeface="Gloria Hallelujah"/>
              </a:rPr>
              <a:t>:</a:t>
            </a:r>
            <a:r>
              <a:rPr lang="es-VE" b="1" dirty="0"/>
              <a:t>Hipertensión de la gestación leve, preeclampsia leve e hipertensión arterial crónica controlada </a:t>
            </a:r>
            <a:endParaRPr lang="es-VE" b="1" dirty="0" smtClean="0">
              <a:latin typeface="Gloria Hallelujah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 </a:t>
            </a:r>
            <a:r>
              <a:rPr lang="es-VE" dirty="0">
                <a:latin typeface="Gloria Hallelujah"/>
              </a:rPr>
              <a:t>Hemograma completo con recuento y fórmula.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Pruebas </a:t>
            </a:r>
            <a:r>
              <a:rPr lang="es-VE" dirty="0">
                <a:latin typeface="Gloria Hallelujah"/>
              </a:rPr>
              <a:t>de funcionalismo renal: urea, creatinina, ácido úrico</a:t>
            </a:r>
            <a:r>
              <a:rPr lang="es-VE" dirty="0" smtClean="0">
                <a:latin typeface="Gloria Hallelujah"/>
              </a:rPr>
              <a:t>,</a:t>
            </a:r>
            <a:r>
              <a:rPr lang="es-VE" dirty="0"/>
              <a:t> </a:t>
            </a:r>
            <a:r>
              <a:rPr lang="es-VE" dirty="0" smtClean="0"/>
              <a:t>depuración </a:t>
            </a:r>
            <a:r>
              <a:rPr lang="es-VE" dirty="0"/>
              <a:t>de creatinina y proteinuria en </a:t>
            </a:r>
            <a:r>
              <a:rPr lang="es-VE" dirty="0" smtClean="0"/>
              <a:t>orina 24 horas</a:t>
            </a:r>
            <a:r>
              <a:rPr lang="es-VE" dirty="0" smtClean="0">
                <a:latin typeface="Gloria Hallelujah"/>
              </a:rPr>
              <a:t>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 </a:t>
            </a:r>
            <a:r>
              <a:rPr lang="es-VE" dirty="0">
                <a:latin typeface="Gloria Hallelujah"/>
              </a:rPr>
              <a:t>Pruebas de funcionalismo hepático: </a:t>
            </a:r>
            <a:r>
              <a:rPr lang="es-VE" dirty="0" smtClean="0">
                <a:latin typeface="Gloria Hallelujah"/>
              </a:rPr>
              <a:t>TGO, TGP, </a:t>
            </a:r>
            <a:r>
              <a:rPr lang="es-VE" dirty="0">
                <a:latin typeface="Gloria Hallelujah"/>
              </a:rPr>
              <a:t>fosfatasa alcalina y LDH</a:t>
            </a:r>
            <a:r>
              <a:rPr lang="es-VE" dirty="0" smtClean="0">
                <a:latin typeface="Gloria Hallelujah"/>
              </a:rPr>
              <a:t>.</a:t>
            </a:r>
            <a:r>
              <a:rPr lang="es-VE" dirty="0"/>
              <a:t> </a:t>
            </a:r>
            <a:endParaRPr lang="es-VE" dirty="0" smtClean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/>
              <a:t>Bilirrubina </a:t>
            </a:r>
            <a:r>
              <a:rPr lang="es-VE" dirty="0"/>
              <a:t>total y </a:t>
            </a:r>
            <a:r>
              <a:rPr lang="es-VE" dirty="0" smtClean="0"/>
              <a:t>fraccionada.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/>
              <a:t>P</a:t>
            </a:r>
            <a:r>
              <a:rPr lang="es-VE" dirty="0" smtClean="0"/>
              <a:t>roteínas </a:t>
            </a:r>
            <a:r>
              <a:rPr lang="es-VE" dirty="0"/>
              <a:t>totales y </a:t>
            </a:r>
            <a:r>
              <a:rPr lang="es-VE" dirty="0" smtClean="0"/>
              <a:t>fraccionadas</a:t>
            </a:r>
            <a:endParaRPr lang="es-VE" dirty="0" smtClean="0">
              <a:latin typeface="Gloria Hallelujah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 </a:t>
            </a:r>
            <a:r>
              <a:rPr lang="es-VE" dirty="0">
                <a:latin typeface="Gloria Hallelujah"/>
              </a:rPr>
              <a:t>Coagulación: número de </a:t>
            </a:r>
            <a:r>
              <a:rPr lang="es-VE" dirty="0" smtClean="0">
                <a:latin typeface="Gloria Hallelujah"/>
              </a:rPr>
              <a:t>plaquetas.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En </a:t>
            </a:r>
            <a:r>
              <a:rPr lang="es-VE" dirty="0">
                <a:latin typeface="Gloria Hallelujah"/>
              </a:rPr>
              <a:t>la preeclampsia grave se realizará además determinación del tiempo de protrombina, </a:t>
            </a:r>
            <a:r>
              <a:rPr lang="es-VE" dirty="0" smtClean="0">
                <a:latin typeface="Gloria Hallelujah"/>
              </a:rPr>
              <a:t>PT, PTT </a:t>
            </a:r>
            <a:r>
              <a:rPr lang="es-VE" dirty="0">
                <a:latin typeface="Gloria Hallelujah"/>
              </a:rPr>
              <a:t>y fibrinógeno.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Sedimento </a:t>
            </a:r>
            <a:r>
              <a:rPr lang="es-VE" dirty="0">
                <a:latin typeface="Gloria Hallelujah"/>
              </a:rPr>
              <a:t>de orina y </a:t>
            </a:r>
            <a:r>
              <a:rPr lang="es-VE" dirty="0" err="1">
                <a:latin typeface="Gloria Hallelujah"/>
              </a:rPr>
              <a:t>urocultivo</a:t>
            </a:r>
            <a:r>
              <a:rPr lang="es-VE" dirty="0">
                <a:latin typeface="Gloria Hallelujah"/>
              </a:rPr>
              <a:t>. 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/>
              <a:t>VDRL </a:t>
            </a:r>
            <a:r>
              <a:rPr lang="es-VE" dirty="0"/>
              <a:t>y </a:t>
            </a:r>
            <a:r>
              <a:rPr lang="es-VE" dirty="0" smtClean="0"/>
              <a:t>VIH.</a:t>
            </a:r>
            <a:endParaRPr lang="es-VE" dirty="0">
              <a:latin typeface="Gloria Hallelujah"/>
            </a:endParaRPr>
          </a:p>
        </p:txBody>
      </p:sp>
      <p:sp>
        <p:nvSpPr>
          <p:cNvPr id="13" name="Google Shape;1267;p44"/>
          <p:cNvSpPr/>
          <p:nvPr/>
        </p:nvSpPr>
        <p:spPr>
          <a:xfrm rot="-60026" flipH="1">
            <a:off x="184504" y="781154"/>
            <a:ext cx="2293924" cy="631709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/>
            <a:r>
              <a:rPr lang="es-VE" b="1" dirty="0">
                <a:solidFill>
                  <a:schemeClr val="bg1"/>
                </a:solidFill>
                <a:latin typeface="+mj-lt"/>
              </a:rPr>
              <a:t>M</a:t>
            </a:r>
            <a:r>
              <a:rPr lang="es-VE" b="1" dirty="0" smtClean="0">
                <a:solidFill>
                  <a:schemeClr val="bg1"/>
                </a:solidFill>
                <a:latin typeface="+mj-lt"/>
              </a:rPr>
              <a:t>edidas Generales</a:t>
            </a:r>
            <a:endParaRPr lang="es-V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076056" y="1664023"/>
            <a:ext cx="381642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Ecografía.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 </a:t>
            </a:r>
            <a:r>
              <a:rPr lang="es-VE" dirty="0">
                <a:latin typeface="Gloria Hallelujah"/>
              </a:rPr>
              <a:t>Ecografía </a:t>
            </a:r>
            <a:r>
              <a:rPr lang="es-VE" dirty="0" err="1">
                <a:latin typeface="Gloria Hallelujah"/>
              </a:rPr>
              <a:t>Doppler</a:t>
            </a:r>
            <a:r>
              <a:rPr lang="es-VE" dirty="0">
                <a:latin typeface="Gloria Hallelujah"/>
              </a:rPr>
              <a:t>: practicada entre las 18 y 24 </a:t>
            </a:r>
            <a:r>
              <a:rPr lang="es-VE" dirty="0" smtClean="0">
                <a:latin typeface="Gloria Hallelujah"/>
              </a:rPr>
              <a:t>semanas. 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Pruebas </a:t>
            </a:r>
            <a:r>
              <a:rPr lang="es-VE" dirty="0">
                <a:latin typeface="Gloria Hallelujah"/>
              </a:rPr>
              <a:t>de bienestar fetal: control diario de los movimientos fetales</a:t>
            </a:r>
            <a:r>
              <a:rPr lang="es-VE" dirty="0" smtClean="0">
                <a:latin typeface="Gloria Hallelujah"/>
              </a:rPr>
              <a:t>, a </a:t>
            </a:r>
            <a:r>
              <a:rPr lang="es-VE" dirty="0">
                <a:latin typeface="Gloria Hallelujah"/>
              </a:rPr>
              <a:t>partir de las 28 semanas (más de 10 </a:t>
            </a:r>
            <a:r>
              <a:rPr lang="es-VE" dirty="0" smtClean="0">
                <a:latin typeface="Gloria Hallelujah"/>
              </a:rPr>
              <a:t>movimientos en 2horas.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>
                <a:latin typeface="Gloria Hallelujah"/>
              </a:rPr>
              <a:t>Amniocentesis para valorar madurez pulmonar fetal entre la semana 34 a 36 si desarrolla preeclampsia </a:t>
            </a:r>
            <a:r>
              <a:rPr lang="es-VE" dirty="0" smtClean="0">
                <a:latin typeface="Gloria Hallelujah"/>
              </a:rPr>
              <a:t>severa.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>
                <a:latin typeface="Gloria Hallelujah"/>
              </a:rPr>
              <a:t>R</a:t>
            </a:r>
            <a:r>
              <a:rPr lang="es-VE" dirty="0" smtClean="0">
                <a:latin typeface="Gloria Hallelujah"/>
              </a:rPr>
              <a:t>eposo relativo.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sz="1200" dirty="0" smtClean="0">
                <a:latin typeface="Gloria Hallelujah"/>
              </a:rPr>
              <a:t>Dieta </a:t>
            </a:r>
            <a:r>
              <a:rPr lang="es-VE" sz="1200" dirty="0" err="1">
                <a:latin typeface="Gloria Hallelujah"/>
              </a:rPr>
              <a:t>hiposódica</a:t>
            </a:r>
            <a:r>
              <a:rPr lang="es-VE" sz="1200" dirty="0">
                <a:latin typeface="Gloria Hallelujah"/>
              </a:rPr>
              <a:t> </a:t>
            </a:r>
            <a:r>
              <a:rPr lang="es-VE" sz="1200" dirty="0" err="1">
                <a:latin typeface="Gloria Hallelujah"/>
              </a:rPr>
              <a:t>normoproteica</a:t>
            </a:r>
            <a:r>
              <a:rPr lang="es-VE" sz="1200" dirty="0">
                <a:latin typeface="Gloria Hallelujah"/>
              </a:rPr>
              <a:t>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>
                <a:latin typeface="Gloria Hallelujah"/>
              </a:rPr>
              <a:t>Medición y registro diario de la tensión arterial</a:t>
            </a:r>
            <a:r>
              <a:rPr lang="es-VE" dirty="0" smtClean="0">
                <a:latin typeface="Gloria Hallelujah"/>
              </a:rPr>
              <a:t>.</a:t>
            </a: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r>
              <a:rPr lang="es-VE" dirty="0" smtClean="0">
                <a:latin typeface="Gloria Hallelujah"/>
              </a:rPr>
              <a:t> </a:t>
            </a:r>
            <a:r>
              <a:rPr lang="es-VE" dirty="0">
                <a:latin typeface="Gloria Hallelujah"/>
              </a:rPr>
              <a:t>Control prenatal estricto</a:t>
            </a:r>
            <a:endParaRPr lang="es-VE" dirty="0" smtClean="0">
              <a:latin typeface="Gloria Hallelujah"/>
            </a:endParaRPr>
          </a:p>
          <a:p>
            <a:pPr marL="285750" indent="-285750">
              <a:buClr>
                <a:schemeClr val="accent1">
                  <a:lumMod val="50000"/>
                </a:schemeClr>
              </a:buClr>
              <a:buFont typeface="Wingdings" pitchFamily="2" charset="2"/>
              <a:buChar char="v"/>
            </a:pPr>
            <a:endParaRPr lang="es-VE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57" y="87047"/>
            <a:ext cx="1656184" cy="15769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84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607;p49"/>
          <p:cNvGrpSpPr/>
          <p:nvPr/>
        </p:nvGrpSpPr>
        <p:grpSpPr>
          <a:xfrm>
            <a:off x="6188560" y="1717199"/>
            <a:ext cx="2546299" cy="1008112"/>
            <a:chOff x="6432538" y="1467689"/>
            <a:chExt cx="666729" cy="815612"/>
          </a:xfrm>
        </p:grpSpPr>
        <p:sp>
          <p:nvSpPr>
            <p:cNvPr id="1049078" name="Google Shape;1608;p49"/>
            <p:cNvSpPr/>
            <p:nvPr/>
          </p:nvSpPr>
          <p:spPr>
            <a:xfrm>
              <a:off x="6432538" y="1467689"/>
              <a:ext cx="666729" cy="815612"/>
            </a:xfrm>
            <a:custGeom>
              <a:avLst/>
              <a:gdLst/>
              <a:ahLst/>
              <a:cxnLst/>
              <a:rect l="l" t="t" r="r" b="b"/>
              <a:pathLst>
                <a:path w="36699" h="44894" extrusionOk="0">
                  <a:moveTo>
                    <a:pt x="17686" y="560"/>
                  </a:moveTo>
                  <a:cubicBezTo>
                    <a:pt x="17886" y="560"/>
                    <a:pt x="18087" y="560"/>
                    <a:pt x="18288" y="561"/>
                  </a:cubicBezTo>
                  <a:cubicBezTo>
                    <a:pt x="23568" y="570"/>
                    <a:pt x="28855" y="574"/>
                    <a:pt x="34136" y="658"/>
                  </a:cubicBezTo>
                  <a:cubicBezTo>
                    <a:pt x="34102" y="690"/>
                    <a:pt x="34078" y="736"/>
                    <a:pt x="34078" y="796"/>
                  </a:cubicBezTo>
                  <a:cubicBezTo>
                    <a:pt x="34134" y="7587"/>
                    <a:pt x="34173" y="14377"/>
                    <a:pt x="34219" y="21168"/>
                  </a:cubicBezTo>
                  <a:cubicBezTo>
                    <a:pt x="34265" y="27886"/>
                    <a:pt x="34120" y="34640"/>
                    <a:pt x="34414" y="41352"/>
                  </a:cubicBezTo>
                  <a:cubicBezTo>
                    <a:pt x="29042" y="38477"/>
                    <a:pt x="23728" y="35443"/>
                    <a:pt x="18266" y="32751"/>
                  </a:cubicBezTo>
                  <a:cubicBezTo>
                    <a:pt x="18245" y="32741"/>
                    <a:pt x="18224" y="32737"/>
                    <a:pt x="18204" y="32737"/>
                  </a:cubicBezTo>
                  <a:cubicBezTo>
                    <a:pt x="18112" y="32737"/>
                    <a:pt x="18044" y="32836"/>
                    <a:pt x="18075" y="32916"/>
                  </a:cubicBezTo>
                  <a:cubicBezTo>
                    <a:pt x="18050" y="32916"/>
                    <a:pt x="18024" y="32922"/>
                    <a:pt x="17999" y="32934"/>
                  </a:cubicBezTo>
                  <a:cubicBezTo>
                    <a:pt x="12920" y="35330"/>
                    <a:pt x="7757" y="37561"/>
                    <a:pt x="2651" y="39902"/>
                  </a:cubicBezTo>
                  <a:cubicBezTo>
                    <a:pt x="2659" y="26815"/>
                    <a:pt x="2661" y="13710"/>
                    <a:pt x="2405" y="628"/>
                  </a:cubicBezTo>
                  <a:lnTo>
                    <a:pt x="2405" y="628"/>
                  </a:lnTo>
                  <a:cubicBezTo>
                    <a:pt x="3243" y="635"/>
                    <a:pt x="4082" y="638"/>
                    <a:pt x="4921" y="638"/>
                  </a:cubicBezTo>
                  <a:cubicBezTo>
                    <a:pt x="9176" y="638"/>
                    <a:pt x="13433" y="560"/>
                    <a:pt x="17686" y="560"/>
                  </a:cubicBezTo>
                  <a:close/>
                  <a:moveTo>
                    <a:pt x="546" y="604"/>
                  </a:moveTo>
                  <a:lnTo>
                    <a:pt x="546" y="604"/>
                  </a:lnTo>
                  <a:cubicBezTo>
                    <a:pt x="1098" y="614"/>
                    <a:pt x="1649" y="620"/>
                    <a:pt x="2204" y="625"/>
                  </a:cubicBezTo>
                  <a:cubicBezTo>
                    <a:pt x="2051" y="13828"/>
                    <a:pt x="2218" y="27051"/>
                    <a:pt x="2331" y="40255"/>
                  </a:cubicBezTo>
                  <a:cubicBezTo>
                    <a:pt x="2331" y="40371"/>
                    <a:pt x="2433" y="40429"/>
                    <a:pt x="2535" y="40429"/>
                  </a:cubicBezTo>
                  <a:cubicBezTo>
                    <a:pt x="2637" y="40429"/>
                    <a:pt x="2739" y="40371"/>
                    <a:pt x="2739" y="40255"/>
                  </a:cubicBezTo>
                  <a:lnTo>
                    <a:pt x="2739" y="40219"/>
                  </a:lnTo>
                  <a:cubicBezTo>
                    <a:pt x="7819" y="38034"/>
                    <a:pt x="13055" y="35612"/>
                    <a:pt x="18202" y="33236"/>
                  </a:cubicBezTo>
                  <a:cubicBezTo>
                    <a:pt x="18282" y="33199"/>
                    <a:pt x="18300" y="33131"/>
                    <a:pt x="18276" y="33065"/>
                  </a:cubicBezTo>
                  <a:lnTo>
                    <a:pt x="18276" y="33065"/>
                  </a:lnTo>
                  <a:cubicBezTo>
                    <a:pt x="23499" y="36088"/>
                    <a:pt x="28915" y="38810"/>
                    <a:pt x="34233" y="41662"/>
                  </a:cubicBezTo>
                  <a:cubicBezTo>
                    <a:pt x="34262" y="41677"/>
                    <a:pt x="34290" y="41684"/>
                    <a:pt x="34317" y="41684"/>
                  </a:cubicBezTo>
                  <a:cubicBezTo>
                    <a:pt x="34372" y="41684"/>
                    <a:pt x="34420" y="41656"/>
                    <a:pt x="34452" y="41615"/>
                  </a:cubicBezTo>
                  <a:cubicBezTo>
                    <a:pt x="34474" y="41635"/>
                    <a:pt x="34504" y="41646"/>
                    <a:pt x="34533" y="41646"/>
                  </a:cubicBezTo>
                  <a:cubicBezTo>
                    <a:pt x="34586" y="41646"/>
                    <a:pt x="34638" y="41611"/>
                    <a:pt x="34639" y="41539"/>
                  </a:cubicBezTo>
                  <a:cubicBezTo>
                    <a:pt x="34859" y="34765"/>
                    <a:pt x="34625" y="27949"/>
                    <a:pt x="34587" y="21168"/>
                  </a:cubicBezTo>
                  <a:cubicBezTo>
                    <a:pt x="34549" y="14377"/>
                    <a:pt x="34501" y="7587"/>
                    <a:pt x="34473" y="796"/>
                  </a:cubicBezTo>
                  <a:cubicBezTo>
                    <a:pt x="34473" y="738"/>
                    <a:pt x="34450" y="694"/>
                    <a:pt x="34418" y="662"/>
                  </a:cubicBezTo>
                  <a:lnTo>
                    <a:pt x="34418" y="662"/>
                  </a:lnTo>
                  <a:cubicBezTo>
                    <a:pt x="34919" y="672"/>
                    <a:pt x="35420" y="676"/>
                    <a:pt x="35921" y="686"/>
                  </a:cubicBezTo>
                  <a:cubicBezTo>
                    <a:pt x="36101" y="7863"/>
                    <a:pt x="36223" y="15047"/>
                    <a:pt x="36152" y="22228"/>
                  </a:cubicBezTo>
                  <a:cubicBezTo>
                    <a:pt x="36117" y="25763"/>
                    <a:pt x="36115" y="29298"/>
                    <a:pt x="36106" y="32835"/>
                  </a:cubicBezTo>
                  <a:cubicBezTo>
                    <a:pt x="36094" y="36443"/>
                    <a:pt x="35867" y="40135"/>
                    <a:pt x="36150" y="43738"/>
                  </a:cubicBezTo>
                  <a:cubicBezTo>
                    <a:pt x="36140" y="43751"/>
                    <a:pt x="36130" y="43762"/>
                    <a:pt x="36124" y="43779"/>
                  </a:cubicBezTo>
                  <a:cubicBezTo>
                    <a:pt x="36076" y="43897"/>
                    <a:pt x="36112" y="44032"/>
                    <a:pt x="36112" y="44157"/>
                  </a:cubicBezTo>
                  <a:cubicBezTo>
                    <a:pt x="36112" y="44259"/>
                    <a:pt x="36100" y="44358"/>
                    <a:pt x="36086" y="44455"/>
                  </a:cubicBezTo>
                  <a:cubicBezTo>
                    <a:pt x="32889" y="42948"/>
                    <a:pt x="29694" y="41433"/>
                    <a:pt x="26523" y="39867"/>
                  </a:cubicBezTo>
                  <a:cubicBezTo>
                    <a:pt x="24970" y="39101"/>
                    <a:pt x="23418" y="38322"/>
                    <a:pt x="21871" y="37538"/>
                  </a:cubicBezTo>
                  <a:cubicBezTo>
                    <a:pt x="20688" y="36938"/>
                    <a:pt x="19354" y="36037"/>
                    <a:pt x="17996" y="35966"/>
                  </a:cubicBezTo>
                  <a:cubicBezTo>
                    <a:pt x="17994" y="35966"/>
                    <a:pt x="17991" y="35965"/>
                    <a:pt x="17988" y="35965"/>
                  </a:cubicBezTo>
                  <a:cubicBezTo>
                    <a:pt x="17960" y="35965"/>
                    <a:pt x="17937" y="35981"/>
                    <a:pt x="17922" y="36000"/>
                  </a:cubicBezTo>
                  <a:cubicBezTo>
                    <a:pt x="17900" y="35993"/>
                    <a:pt x="17877" y="35989"/>
                    <a:pt x="17853" y="35989"/>
                  </a:cubicBezTo>
                  <a:cubicBezTo>
                    <a:pt x="17819" y="35989"/>
                    <a:pt x="17784" y="35997"/>
                    <a:pt x="17749" y="36016"/>
                  </a:cubicBezTo>
                  <a:cubicBezTo>
                    <a:pt x="12085" y="38857"/>
                    <a:pt x="6228" y="41094"/>
                    <a:pt x="382" y="43507"/>
                  </a:cubicBezTo>
                  <a:lnTo>
                    <a:pt x="379" y="43507"/>
                  </a:lnTo>
                  <a:cubicBezTo>
                    <a:pt x="569" y="39990"/>
                    <a:pt x="476" y="36437"/>
                    <a:pt x="486" y="32916"/>
                  </a:cubicBezTo>
                  <a:cubicBezTo>
                    <a:pt x="494" y="29330"/>
                    <a:pt x="490" y="25743"/>
                    <a:pt x="508" y="22160"/>
                  </a:cubicBezTo>
                  <a:cubicBezTo>
                    <a:pt x="546" y="14989"/>
                    <a:pt x="544" y="7817"/>
                    <a:pt x="553" y="648"/>
                  </a:cubicBezTo>
                  <a:cubicBezTo>
                    <a:pt x="553" y="632"/>
                    <a:pt x="548" y="620"/>
                    <a:pt x="546" y="604"/>
                  </a:cubicBezTo>
                  <a:close/>
                  <a:moveTo>
                    <a:pt x="13410" y="1"/>
                  </a:moveTo>
                  <a:cubicBezTo>
                    <a:pt x="9078" y="1"/>
                    <a:pt x="4748" y="72"/>
                    <a:pt x="428" y="271"/>
                  </a:cubicBezTo>
                  <a:cubicBezTo>
                    <a:pt x="315" y="279"/>
                    <a:pt x="262" y="370"/>
                    <a:pt x="271" y="459"/>
                  </a:cubicBezTo>
                  <a:cubicBezTo>
                    <a:pt x="195" y="482"/>
                    <a:pt x="134" y="545"/>
                    <a:pt x="134" y="648"/>
                  </a:cubicBezTo>
                  <a:cubicBezTo>
                    <a:pt x="126" y="7817"/>
                    <a:pt x="102" y="14989"/>
                    <a:pt x="118" y="22160"/>
                  </a:cubicBezTo>
                  <a:cubicBezTo>
                    <a:pt x="128" y="25668"/>
                    <a:pt x="114" y="29177"/>
                    <a:pt x="112" y="32686"/>
                  </a:cubicBezTo>
                  <a:cubicBezTo>
                    <a:pt x="112" y="36340"/>
                    <a:pt x="1" y="40024"/>
                    <a:pt x="198" y="43670"/>
                  </a:cubicBezTo>
                  <a:cubicBezTo>
                    <a:pt x="199" y="43727"/>
                    <a:pt x="243" y="43755"/>
                    <a:pt x="286" y="43755"/>
                  </a:cubicBezTo>
                  <a:cubicBezTo>
                    <a:pt x="292" y="43755"/>
                    <a:pt x="298" y="43755"/>
                    <a:pt x="303" y="43754"/>
                  </a:cubicBezTo>
                  <a:cubicBezTo>
                    <a:pt x="326" y="43789"/>
                    <a:pt x="364" y="43814"/>
                    <a:pt x="414" y="43814"/>
                  </a:cubicBezTo>
                  <a:cubicBezTo>
                    <a:pt x="429" y="43814"/>
                    <a:pt x="446" y="43812"/>
                    <a:pt x="465" y="43806"/>
                  </a:cubicBezTo>
                  <a:cubicBezTo>
                    <a:pt x="6496" y="41994"/>
                    <a:pt x="12367" y="39233"/>
                    <a:pt x="17988" y="36425"/>
                  </a:cubicBezTo>
                  <a:cubicBezTo>
                    <a:pt x="18073" y="36383"/>
                    <a:pt x="18105" y="36312"/>
                    <a:pt x="18105" y="36242"/>
                  </a:cubicBezTo>
                  <a:cubicBezTo>
                    <a:pt x="19387" y="36914"/>
                    <a:pt x="20756" y="37464"/>
                    <a:pt x="22049" y="38129"/>
                  </a:cubicBezTo>
                  <a:cubicBezTo>
                    <a:pt x="23591" y="38921"/>
                    <a:pt x="25141" y="39702"/>
                    <a:pt x="26692" y="40472"/>
                  </a:cubicBezTo>
                  <a:cubicBezTo>
                    <a:pt x="29733" y="41980"/>
                    <a:pt x="32788" y="43458"/>
                    <a:pt x="35873" y="44871"/>
                  </a:cubicBezTo>
                  <a:cubicBezTo>
                    <a:pt x="35908" y="44886"/>
                    <a:pt x="35942" y="44893"/>
                    <a:pt x="35974" y="44893"/>
                  </a:cubicBezTo>
                  <a:cubicBezTo>
                    <a:pt x="36077" y="44893"/>
                    <a:pt x="36162" y="44825"/>
                    <a:pt x="36203" y="44740"/>
                  </a:cubicBezTo>
                  <a:cubicBezTo>
                    <a:pt x="36215" y="44743"/>
                    <a:pt x="36226" y="44744"/>
                    <a:pt x="36238" y="44744"/>
                  </a:cubicBezTo>
                  <a:cubicBezTo>
                    <a:pt x="36279" y="44744"/>
                    <a:pt x="36318" y="44724"/>
                    <a:pt x="36344" y="44668"/>
                  </a:cubicBezTo>
                  <a:cubicBezTo>
                    <a:pt x="36416" y="44523"/>
                    <a:pt x="36454" y="44370"/>
                    <a:pt x="36480" y="44208"/>
                  </a:cubicBezTo>
                  <a:cubicBezTo>
                    <a:pt x="36503" y="44052"/>
                    <a:pt x="36533" y="43875"/>
                    <a:pt x="36442" y="43738"/>
                  </a:cubicBezTo>
                  <a:cubicBezTo>
                    <a:pt x="36432" y="43720"/>
                    <a:pt x="36420" y="43707"/>
                    <a:pt x="36408" y="43698"/>
                  </a:cubicBezTo>
                  <a:cubicBezTo>
                    <a:pt x="36699" y="40187"/>
                    <a:pt x="36503" y="36586"/>
                    <a:pt x="36514" y="33065"/>
                  </a:cubicBezTo>
                  <a:cubicBezTo>
                    <a:pt x="36526" y="29452"/>
                    <a:pt x="36555" y="25838"/>
                    <a:pt x="36535" y="22228"/>
                  </a:cubicBezTo>
                  <a:cubicBezTo>
                    <a:pt x="36493" y="15033"/>
                    <a:pt x="36676" y="7841"/>
                    <a:pt x="36414" y="648"/>
                  </a:cubicBezTo>
                  <a:cubicBezTo>
                    <a:pt x="36410" y="541"/>
                    <a:pt x="36350" y="475"/>
                    <a:pt x="36277" y="438"/>
                  </a:cubicBezTo>
                  <a:cubicBezTo>
                    <a:pt x="36251" y="392"/>
                    <a:pt x="36207" y="354"/>
                    <a:pt x="36138" y="354"/>
                  </a:cubicBezTo>
                  <a:cubicBezTo>
                    <a:pt x="28579" y="219"/>
                    <a:pt x="20990" y="1"/>
                    <a:pt x="13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79" name="Google Shape;1609;p49"/>
            <p:cNvSpPr/>
            <p:nvPr/>
          </p:nvSpPr>
          <p:spPr>
            <a:xfrm>
              <a:off x="6439441" y="1478661"/>
              <a:ext cx="651196" cy="796681"/>
            </a:xfrm>
            <a:custGeom>
              <a:avLst/>
              <a:gdLst/>
              <a:ahLst/>
              <a:cxnLst/>
              <a:rect l="l" t="t" r="r" b="b"/>
              <a:pathLst>
                <a:path w="35844" h="43852" extrusionOk="0">
                  <a:moveTo>
                    <a:pt x="166" y="0"/>
                  </a:moveTo>
                  <a:cubicBezTo>
                    <a:pt x="169" y="16"/>
                    <a:pt x="173" y="28"/>
                    <a:pt x="173" y="44"/>
                  </a:cubicBezTo>
                  <a:cubicBezTo>
                    <a:pt x="164" y="7213"/>
                    <a:pt x="166" y="14385"/>
                    <a:pt x="129" y="21556"/>
                  </a:cubicBezTo>
                  <a:cubicBezTo>
                    <a:pt x="111" y="25140"/>
                    <a:pt x="116" y="28726"/>
                    <a:pt x="106" y="32312"/>
                  </a:cubicBezTo>
                  <a:cubicBezTo>
                    <a:pt x="97" y="35833"/>
                    <a:pt x="189" y="39386"/>
                    <a:pt x="0" y="42903"/>
                  </a:cubicBezTo>
                  <a:lnTo>
                    <a:pt x="2" y="42903"/>
                  </a:lnTo>
                  <a:cubicBezTo>
                    <a:pt x="5848" y="40490"/>
                    <a:pt x="11706" y="38253"/>
                    <a:pt x="17369" y="35412"/>
                  </a:cubicBezTo>
                  <a:cubicBezTo>
                    <a:pt x="17405" y="35393"/>
                    <a:pt x="17440" y="35385"/>
                    <a:pt x="17474" y="35385"/>
                  </a:cubicBezTo>
                  <a:cubicBezTo>
                    <a:pt x="17498" y="35385"/>
                    <a:pt x="17521" y="35389"/>
                    <a:pt x="17544" y="35396"/>
                  </a:cubicBezTo>
                  <a:cubicBezTo>
                    <a:pt x="17559" y="35377"/>
                    <a:pt x="17581" y="35362"/>
                    <a:pt x="17611" y="35362"/>
                  </a:cubicBezTo>
                  <a:cubicBezTo>
                    <a:pt x="17613" y="35362"/>
                    <a:pt x="17615" y="35362"/>
                    <a:pt x="17617" y="35362"/>
                  </a:cubicBezTo>
                  <a:cubicBezTo>
                    <a:pt x="18975" y="35433"/>
                    <a:pt x="20309" y="36334"/>
                    <a:pt x="21491" y="36934"/>
                  </a:cubicBezTo>
                  <a:cubicBezTo>
                    <a:pt x="23039" y="37720"/>
                    <a:pt x="24590" y="38497"/>
                    <a:pt x="26144" y="39263"/>
                  </a:cubicBezTo>
                  <a:cubicBezTo>
                    <a:pt x="29314" y="40829"/>
                    <a:pt x="32509" y="42344"/>
                    <a:pt x="35708" y="43851"/>
                  </a:cubicBezTo>
                  <a:cubicBezTo>
                    <a:pt x="35721" y="43754"/>
                    <a:pt x="35733" y="43655"/>
                    <a:pt x="35733" y="43553"/>
                  </a:cubicBezTo>
                  <a:cubicBezTo>
                    <a:pt x="35733" y="43428"/>
                    <a:pt x="35696" y="43293"/>
                    <a:pt x="35744" y="43175"/>
                  </a:cubicBezTo>
                  <a:cubicBezTo>
                    <a:pt x="35751" y="43159"/>
                    <a:pt x="35760" y="43147"/>
                    <a:pt x="35770" y="43134"/>
                  </a:cubicBezTo>
                  <a:cubicBezTo>
                    <a:pt x="35487" y="39531"/>
                    <a:pt x="35714" y="35839"/>
                    <a:pt x="35726" y="32231"/>
                  </a:cubicBezTo>
                  <a:cubicBezTo>
                    <a:pt x="35734" y="28694"/>
                    <a:pt x="35737" y="25159"/>
                    <a:pt x="35772" y="21624"/>
                  </a:cubicBezTo>
                  <a:cubicBezTo>
                    <a:pt x="35843" y="14443"/>
                    <a:pt x="35721" y="7259"/>
                    <a:pt x="35541" y="82"/>
                  </a:cubicBezTo>
                  <a:cubicBezTo>
                    <a:pt x="35040" y="72"/>
                    <a:pt x="34539" y="68"/>
                    <a:pt x="34038" y="58"/>
                  </a:cubicBezTo>
                  <a:lnTo>
                    <a:pt x="34038" y="58"/>
                  </a:lnTo>
                  <a:cubicBezTo>
                    <a:pt x="34071" y="90"/>
                    <a:pt x="34093" y="134"/>
                    <a:pt x="34093" y="192"/>
                  </a:cubicBezTo>
                  <a:cubicBezTo>
                    <a:pt x="34121" y="6983"/>
                    <a:pt x="34169" y="13773"/>
                    <a:pt x="34207" y="20564"/>
                  </a:cubicBezTo>
                  <a:cubicBezTo>
                    <a:pt x="34246" y="27344"/>
                    <a:pt x="34479" y="34161"/>
                    <a:pt x="34260" y="40935"/>
                  </a:cubicBezTo>
                  <a:cubicBezTo>
                    <a:pt x="34259" y="41007"/>
                    <a:pt x="34206" y="41042"/>
                    <a:pt x="34153" y="41042"/>
                  </a:cubicBezTo>
                  <a:cubicBezTo>
                    <a:pt x="34124" y="41042"/>
                    <a:pt x="34095" y="41032"/>
                    <a:pt x="34073" y="41012"/>
                  </a:cubicBezTo>
                  <a:cubicBezTo>
                    <a:pt x="34040" y="41052"/>
                    <a:pt x="33992" y="41080"/>
                    <a:pt x="33937" y="41080"/>
                  </a:cubicBezTo>
                  <a:cubicBezTo>
                    <a:pt x="33910" y="41080"/>
                    <a:pt x="33882" y="41073"/>
                    <a:pt x="33853" y="41058"/>
                  </a:cubicBezTo>
                  <a:cubicBezTo>
                    <a:pt x="28536" y="38207"/>
                    <a:pt x="23119" y="35484"/>
                    <a:pt x="17896" y="32461"/>
                  </a:cubicBezTo>
                  <a:lnTo>
                    <a:pt x="17896" y="32461"/>
                  </a:lnTo>
                  <a:cubicBezTo>
                    <a:pt x="17920" y="32527"/>
                    <a:pt x="17904" y="32595"/>
                    <a:pt x="17822" y="32632"/>
                  </a:cubicBezTo>
                  <a:cubicBezTo>
                    <a:pt x="12676" y="35008"/>
                    <a:pt x="7440" y="37430"/>
                    <a:pt x="2360" y="39615"/>
                  </a:cubicBezTo>
                  <a:lnTo>
                    <a:pt x="2360" y="39652"/>
                  </a:lnTo>
                  <a:cubicBezTo>
                    <a:pt x="2360" y="39767"/>
                    <a:pt x="2258" y="39825"/>
                    <a:pt x="2155" y="39825"/>
                  </a:cubicBezTo>
                  <a:cubicBezTo>
                    <a:pt x="2053" y="39825"/>
                    <a:pt x="1951" y="39767"/>
                    <a:pt x="1951" y="39652"/>
                  </a:cubicBezTo>
                  <a:cubicBezTo>
                    <a:pt x="1838" y="26447"/>
                    <a:pt x="1672" y="13224"/>
                    <a:pt x="1824" y="21"/>
                  </a:cubicBezTo>
                  <a:cubicBezTo>
                    <a:pt x="1270" y="16"/>
                    <a:pt x="718" y="10"/>
                    <a:pt x="16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0" name="Google Shape;1610;p49"/>
            <p:cNvSpPr/>
            <p:nvPr/>
          </p:nvSpPr>
          <p:spPr>
            <a:xfrm>
              <a:off x="6476210" y="1477862"/>
              <a:ext cx="581542" cy="741107"/>
            </a:xfrm>
            <a:custGeom>
              <a:avLst/>
              <a:gdLst/>
              <a:ahLst/>
              <a:cxnLst/>
              <a:rect l="l" t="t" r="r" b="b"/>
              <a:pathLst>
                <a:path w="32010" h="40793" extrusionOk="0">
                  <a:moveTo>
                    <a:pt x="15282" y="0"/>
                  </a:moveTo>
                  <a:cubicBezTo>
                    <a:pt x="11029" y="0"/>
                    <a:pt x="6772" y="78"/>
                    <a:pt x="2517" y="78"/>
                  </a:cubicBezTo>
                  <a:cubicBezTo>
                    <a:pt x="1678" y="78"/>
                    <a:pt x="839" y="75"/>
                    <a:pt x="1" y="68"/>
                  </a:cubicBezTo>
                  <a:lnTo>
                    <a:pt x="1" y="68"/>
                  </a:lnTo>
                  <a:cubicBezTo>
                    <a:pt x="257" y="13150"/>
                    <a:pt x="255" y="26255"/>
                    <a:pt x="247" y="39342"/>
                  </a:cubicBezTo>
                  <a:cubicBezTo>
                    <a:pt x="5353" y="37001"/>
                    <a:pt x="10516" y="34770"/>
                    <a:pt x="15595" y="32374"/>
                  </a:cubicBezTo>
                  <a:cubicBezTo>
                    <a:pt x="15621" y="32362"/>
                    <a:pt x="15646" y="32356"/>
                    <a:pt x="15671" y="32356"/>
                  </a:cubicBezTo>
                  <a:cubicBezTo>
                    <a:pt x="15640" y="32276"/>
                    <a:pt x="15708" y="32177"/>
                    <a:pt x="15800" y="32177"/>
                  </a:cubicBezTo>
                  <a:cubicBezTo>
                    <a:pt x="15820" y="32177"/>
                    <a:pt x="15841" y="32181"/>
                    <a:pt x="15862" y="32191"/>
                  </a:cubicBezTo>
                  <a:cubicBezTo>
                    <a:pt x="21324" y="34883"/>
                    <a:pt x="26638" y="37917"/>
                    <a:pt x="32010" y="40792"/>
                  </a:cubicBezTo>
                  <a:cubicBezTo>
                    <a:pt x="31716" y="34080"/>
                    <a:pt x="31861" y="27326"/>
                    <a:pt x="31815" y="20608"/>
                  </a:cubicBezTo>
                  <a:cubicBezTo>
                    <a:pt x="31769" y="13817"/>
                    <a:pt x="31730" y="7027"/>
                    <a:pt x="31674" y="236"/>
                  </a:cubicBezTo>
                  <a:cubicBezTo>
                    <a:pt x="31674" y="176"/>
                    <a:pt x="31698" y="130"/>
                    <a:pt x="31732" y="98"/>
                  </a:cubicBezTo>
                  <a:cubicBezTo>
                    <a:pt x="26451" y="14"/>
                    <a:pt x="21164" y="10"/>
                    <a:pt x="15884" y="1"/>
                  </a:cubicBezTo>
                  <a:cubicBezTo>
                    <a:pt x="15683" y="0"/>
                    <a:pt x="15482" y="0"/>
                    <a:pt x="1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" name="Google Shape;1611;p49"/>
          <p:cNvGrpSpPr/>
          <p:nvPr/>
        </p:nvGrpSpPr>
        <p:grpSpPr>
          <a:xfrm>
            <a:off x="3203848" y="1717949"/>
            <a:ext cx="2376264" cy="765289"/>
            <a:chOff x="6432538" y="1467689"/>
            <a:chExt cx="666729" cy="815612"/>
          </a:xfrm>
        </p:grpSpPr>
        <p:sp>
          <p:nvSpPr>
            <p:cNvPr id="1049081" name="Google Shape;1612;p49"/>
            <p:cNvSpPr/>
            <p:nvPr/>
          </p:nvSpPr>
          <p:spPr>
            <a:xfrm>
              <a:off x="6432538" y="1467689"/>
              <a:ext cx="666729" cy="815612"/>
            </a:xfrm>
            <a:custGeom>
              <a:avLst/>
              <a:gdLst/>
              <a:ahLst/>
              <a:cxnLst/>
              <a:rect l="l" t="t" r="r" b="b"/>
              <a:pathLst>
                <a:path w="36699" h="44894" extrusionOk="0">
                  <a:moveTo>
                    <a:pt x="17686" y="560"/>
                  </a:moveTo>
                  <a:cubicBezTo>
                    <a:pt x="17886" y="560"/>
                    <a:pt x="18087" y="560"/>
                    <a:pt x="18288" y="561"/>
                  </a:cubicBezTo>
                  <a:cubicBezTo>
                    <a:pt x="23568" y="570"/>
                    <a:pt x="28855" y="574"/>
                    <a:pt x="34136" y="658"/>
                  </a:cubicBezTo>
                  <a:cubicBezTo>
                    <a:pt x="34102" y="690"/>
                    <a:pt x="34078" y="736"/>
                    <a:pt x="34078" y="796"/>
                  </a:cubicBezTo>
                  <a:cubicBezTo>
                    <a:pt x="34134" y="7587"/>
                    <a:pt x="34173" y="14377"/>
                    <a:pt x="34219" y="21168"/>
                  </a:cubicBezTo>
                  <a:cubicBezTo>
                    <a:pt x="34265" y="27886"/>
                    <a:pt x="34120" y="34640"/>
                    <a:pt x="34414" y="41352"/>
                  </a:cubicBezTo>
                  <a:cubicBezTo>
                    <a:pt x="29042" y="38477"/>
                    <a:pt x="23728" y="35443"/>
                    <a:pt x="18266" y="32751"/>
                  </a:cubicBezTo>
                  <a:cubicBezTo>
                    <a:pt x="18245" y="32741"/>
                    <a:pt x="18224" y="32737"/>
                    <a:pt x="18204" y="32737"/>
                  </a:cubicBezTo>
                  <a:cubicBezTo>
                    <a:pt x="18112" y="32737"/>
                    <a:pt x="18044" y="32836"/>
                    <a:pt x="18075" y="32916"/>
                  </a:cubicBezTo>
                  <a:cubicBezTo>
                    <a:pt x="18050" y="32916"/>
                    <a:pt x="18024" y="32922"/>
                    <a:pt x="17999" y="32934"/>
                  </a:cubicBezTo>
                  <a:cubicBezTo>
                    <a:pt x="12920" y="35330"/>
                    <a:pt x="7757" y="37561"/>
                    <a:pt x="2651" y="39902"/>
                  </a:cubicBezTo>
                  <a:cubicBezTo>
                    <a:pt x="2659" y="26815"/>
                    <a:pt x="2661" y="13710"/>
                    <a:pt x="2405" y="628"/>
                  </a:cubicBezTo>
                  <a:lnTo>
                    <a:pt x="2405" y="628"/>
                  </a:lnTo>
                  <a:cubicBezTo>
                    <a:pt x="3243" y="635"/>
                    <a:pt x="4082" y="638"/>
                    <a:pt x="4921" y="638"/>
                  </a:cubicBezTo>
                  <a:cubicBezTo>
                    <a:pt x="9176" y="638"/>
                    <a:pt x="13433" y="560"/>
                    <a:pt x="17686" y="560"/>
                  </a:cubicBezTo>
                  <a:close/>
                  <a:moveTo>
                    <a:pt x="546" y="604"/>
                  </a:moveTo>
                  <a:lnTo>
                    <a:pt x="546" y="604"/>
                  </a:lnTo>
                  <a:cubicBezTo>
                    <a:pt x="1098" y="614"/>
                    <a:pt x="1649" y="620"/>
                    <a:pt x="2204" y="625"/>
                  </a:cubicBezTo>
                  <a:cubicBezTo>
                    <a:pt x="2051" y="13828"/>
                    <a:pt x="2218" y="27051"/>
                    <a:pt x="2331" y="40255"/>
                  </a:cubicBezTo>
                  <a:cubicBezTo>
                    <a:pt x="2331" y="40371"/>
                    <a:pt x="2433" y="40429"/>
                    <a:pt x="2535" y="40429"/>
                  </a:cubicBezTo>
                  <a:cubicBezTo>
                    <a:pt x="2637" y="40429"/>
                    <a:pt x="2739" y="40371"/>
                    <a:pt x="2739" y="40255"/>
                  </a:cubicBezTo>
                  <a:lnTo>
                    <a:pt x="2739" y="40219"/>
                  </a:lnTo>
                  <a:cubicBezTo>
                    <a:pt x="7819" y="38034"/>
                    <a:pt x="13055" y="35612"/>
                    <a:pt x="18202" y="33236"/>
                  </a:cubicBezTo>
                  <a:cubicBezTo>
                    <a:pt x="18282" y="33199"/>
                    <a:pt x="18300" y="33131"/>
                    <a:pt x="18276" y="33065"/>
                  </a:cubicBezTo>
                  <a:lnTo>
                    <a:pt x="18276" y="33065"/>
                  </a:lnTo>
                  <a:cubicBezTo>
                    <a:pt x="23499" y="36088"/>
                    <a:pt x="28915" y="38810"/>
                    <a:pt x="34233" y="41662"/>
                  </a:cubicBezTo>
                  <a:cubicBezTo>
                    <a:pt x="34262" y="41677"/>
                    <a:pt x="34290" y="41684"/>
                    <a:pt x="34317" y="41684"/>
                  </a:cubicBezTo>
                  <a:cubicBezTo>
                    <a:pt x="34372" y="41684"/>
                    <a:pt x="34420" y="41656"/>
                    <a:pt x="34452" y="41615"/>
                  </a:cubicBezTo>
                  <a:cubicBezTo>
                    <a:pt x="34474" y="41635"/>
                    <a:pt x="34504" y="41646"/>
                    <a:pt x="34533" y="41646"/>
                  </a:cubicBezTo>
                  <a:cubicBezTo>
                    <a:pt x="34586" y="41646"/>
                    <a:pt x="34638" y="41611"/>
                    <a:pt x="34639" y="41539"/>
                  </a:cubicBezTo>
                  <a:cubicBezTo>
                    <a:pt x="34859" y="34765"/>
                    <a:pt x="34625" y="27949"/>
                    <a:pt x="34587" y="21168"/>
                  </a:cubicBezTo>
                  <a:cubicBezTo>
                    <a:pt x="34549" y="14377"/>
                    <a:pt x="34501" y="7587"/>
                    <a:pt x="34473" y="796"/>
                  </a:cubicBezTo>
                  <a:cubicBezTo>
                    <a:pt x="34473" y="738"/>
                    <a:pt x="34450" y="694"/>
                    <a:pt x="34418" y="662"/>
                  </a:cubicBezTo>
                  <a:lnTo>
                    <a:pt x="34418" y="662"/>
                  </a:lnTo>
                  <a:cubicBezTo>
                    <a:pt x="34919" y="672"/>
                    <a:pt x="35420" y="676"/>
                    <a:pt x="35921" y="686"/>
                  </a:cubicBezTo>
                  <a:cubicBezTo>
                    <a:pt x="36101" y="7863"/>
                    <a:pt x="36223" y="15047"/>
                    <a:pt x="36152" y="22228"/>
                  </a:cubicBezTo>
                  <a:cubicBezTo>
                    <a:pt x="36117" y="25763"/>
                    <a:pt x="36115" y="29298"/>
                    <a:pt x="36106" y="32835"/>
                  </a:cubicBezTo>
                  <a:cubicBezTo>
                    <a:pt x="36094" y="36443"/>
                    <a:pt x="35867" y="40135"/>
                    <a:pt x="36150" y="43738"/>
                  </a:cubicBezTo>
                  <a:cubicBezTo>
                    <a:pt x="36140" y="43751"/>
                    <a:pt x="36130" y="43762"/>
                    <a:pt x="36124" y="43779"/>
                  </a:cubicBezTo>
                  <a:cubicBezTo>
                    <a:pt x="36076" y="43897"/>
                    <a:pt x="36112" y="44032"/>
                    <a:pt x="36112" y="44157"/>
                  </a:cubicBezTo>
                  <a:cubicBezTo>
                    <a:pt x="36112" y="44259"/>
                    <a:pt x="36100" y="44358"/>
                    <a:pt x="36086" y="44455"/>
                  </a:cubicBezTo>
                  <a:cubicBezTo>
                    <a:pt x="32889" y="42948"/>
                    <a:pt x="29694" y="41433"/>
                    <a:pt x="26523" y="39867"/>
                  </a:cubicBezTo>
                  <a:cubicBezTo>
                    <a:pt x="24970" y="39101"/>
                    <a:pt x="23418" y="38322"/>
                    <a:pt x="21871" y="37538"/>
                  </a:cubicBezTo>
                  <a:cubicBezTo>
                    <a:pt x="20688" y="36938"/>
                    <a:pt x="19354" y="36037"/>
                    <a:pt x="17996" y="35966"/>
                  </a:cubicBezTo>
                  <a:cubicBezTo>
                    <a:pt x="17994" y="35966"/>
                    <a:pt x="17991" y="35965"/>
                    <a:pt x="17988" y="35965"/>
                  </a:cubicBezTo>
                  <a:cubicBezTo>
                    <a:pt x="17960" y="35965"/>
                    <a:pt x="17937" y="35981"/>
                    <a:pt x="17922" y="36000"/>
                  </a:cubicBezTo>
                  <a:cubicBezTo>
                    <a:pt x="17900" y="35993"/>
                    <a:pt x="17877" y="35989"/>
                    <a:pt x="17853" y="35989"/>
                  </a:cubicBezTo>
                  <a:cubicBezTo>
                    <a:pt x="17819" y="35989"/>
                    <a:pt x="17784" y="35997"/>
                    <a:pt x="17749" y="36016"/>
                  </a:cubicBezTo>
                  <a:cubicBezTo>
                    <a:pt x="12085" y="38857"/>
                    <a:pt x="6228" y="41094"/>
                    <a:pt x="382" y="43507"/>
                  </a:cubicBezTo>
                  <a:lnTo>
                    <a:pt x="379" y="43507"/>
                  </a:lnTo>
                  <a:cubicBezTo>
                    <a:pt x="569" y="39990"/>
                    <a:pt x="476" y="36437"/>
                    <a:pt x="486" y="32916"/>
                  </a:cubicBezTo>
                  <a:cubicBezTo>
                    <a:pt x="494" y="29330"/>
                    <a:pt x="490" y="25743"/>
                    <a:pt x="508" y="22160"/>
                  </a:cubicBezTo>
                  <a:cubicBezTo>
                    <a:pt x="546" y="14989"/>
                    <a:pt x="544" y="7817"/>
                    <a:pt x="553" y="648"/>
                  </a:cubicBezTo>
                  <a:cubicBezTo>
                    <a:pt x="553" y="632"/>
                    <a:pt x="548" y="620"/>
                    <a:pt x="546" y="604"/>
                  </a:cubicBezTo>
                  <a:close/>
                  <a:moveTo>
                    <a:pt x="13410" y="1"/>
                  </a:moveTo>
                  <a:cubicBezTo>
                    <a:pt x="9078" y="1"/>
                    <a:pt x="4748" y="72"/>
                    <a:pt x="428" y="271"/>
                  </a:cubicBezTo>
                  <a:cubicBezTo>
                    <a:pt x="315" y="279"/>
                    <a:pt x="262" y="370"/>
                    <a:pt x="271" y="459"/>
                  </a:cubicBezTo>
                  <a:cubicBezTo>
                    <a:pt x="195" y="482"/>
                    <a:pt x="134" y="545"/>
                    <a:pt x="134" y="648"/>
                  </a:cubicBezTo>
                  <a:cubicBezTo>
                    <a:pt x="126" y="7817"/>
                    <a:pt x="102" y="14989"/>
                    <a:pt x="118" y="22160"/>
                  </a:cubicBezTo>
                  <a:cubicBezTo>
                    <a:pt x="128" y="25668"/>
                    <a:pt x="114" y="29177"/>
                    <a:pt x="112" y="32686"/>
                  </a:cubicBezTo>
                  <a:cubicBezTo>
                    <a:pt x="112" y="36340"/>
                    <a:pt x="1" y="40024"/>
                    <a:pt x="198" y="43670"/>
                  </a:cubicBezTo>
                  <a:cubicBezTo>
                    <a:pt x="199" y="43727"/>
                    <a:pt x="243" y="43755"/>
                    <a:pt x="286" y="43755"/>
                  </a:cubicBezTo>
                  <a:cubicBezTo>
                    <a:pt x="292" y="43755"/>
                    <a:pt x="298" y="43755"/>
                    <a:pt x="303" y="43754"/>
                  </a:cubicBezTo>
                  <a:cubicBezTo>
                    <a:pt x="326" y="43789"/>
                    <a:pt x="364" y="43814"/>
                    <a:pt x="414" y="43814"/>
                  </a:cubicBezTo>
                  <a:cubicBezTo>
                    <a:pt x="429" y="43814"/>
                    <a:pt x="446" y="43812"/>
                    <a:pt x="465" y="43806"/>
                  </a:cubicBezTo>
                  <a:cubicBezTo>
                    <a:pt x="6496" y="41994"/>
                    <a:pt x="12367" y="39233"/>
                    <a:pt x="17988" y="36425"/>
                  </a:cubicBezTo>
                  <a:cubicBezTo>
                    <a:pt x="18073" y="36383"/>
                    <a:pt x="18105" y="36312"/>
                    <a:pt x="18105" y="36242"/>
                  </a:cubicBezTo>
                  <a:cubicBezTo>
                    <a:pt x="19387" y="36914"/>
                    <a:pt x="20756" y="37464"/>
                    <a:pt x="22049" y="38129"/>
                  </a:cubicBezTo>
                  <a:cubicBezTo>
                    <a:pt x="23591" y="38921"/>
                    <a:pt x="25141" y="39702"/>
                    <a:pt x="26692" y="40472"/>
                  </a:cubicBezTo>
                  <a:cubicBezTo>
                    <a:pt x="29733" y="41980"/>
                    <a:pt x="32788" y="43458"/>
                    <a:pt x="35873" y="44871"/>
                  </a:cubicBezTo>
                  <a:cubicBezTo>
                    <a:pt x="35908" y="44886"/>
                    <a:pt x="35942" y="44893"/>
                    <a:pt x="35974" y="44893"/>
                  </a:cubicBezTo>
                  <a:cubicBezTo>
                    <a:pt x="36077" y="44893"/>
                    <a:pt x="36162" y="44825"/>
                    <a:pt x="36203" y="44740"/>
                  </a:cubicBezTo>
                  <a:cubicBezTo>
                    <a:pt x="36215" y="44743"/>
                    <a:pt x="36226" y="44744"/>
                    <a:pt x="36238" y="44744"/>
                  </a:cubicBezTo>
                  <a:cubicBezTo>
                    <a:pt x="36279" y="44744"/>
                    <a:pt x="36318" y="44724"/>
                    <a:pt x="36344" y="44668"/>
                  </a:cubicBezTo>
                  <a:cubicBezTo>
                    <a:pt x="36416" y="44523"/>
                    <a:pt x="36454" y="44370"/>
                    <a:pt x="36480" y="44208"/>
                  </a:cubicBezTo>
                  <a:cubicBezTo>
                    <a:pt x="36503" y="44052"/>
                    <a:pt x="36533" y="43875"/>
                    <a:pt x="36442" y="43738"/>
                  </a:cubicBezTo>
                  <a:cubicBezTo>
                    <a:pt x="36432" y="43720"/>
                    <a:pt x="36420" y="43707"/>
                    <a:pt x="36408" y="43698"/>
                  </a:cubicBezTo>
                  <a:cubicBezTo>
                    <a:pt x="36699" y="40187"/>
                    <a:pt x="36503" y="36586"/>
                    <a:pt x="36514" y="33065"/>
                  </a:cubicBezTo>
                  <a:cubicBezTo>
                    <a:pt x="36526" y="29452"/>
                    <a:pt x="36555" y="25838"/>
                    <a:pt x="36535" y="22228"/>
                  </a:cubicBezTo>
                  <a:cubicBezTo>
                    <a:pt x="36493" y="15033"/>
                    <a:pt x="36676" y="7841"/>
                    <a:pt x="36414" y="648"/>
                  </a:cubicBezTo>
                  <a:cubicBezTo>
                    <a:pt x="36410" y="541"/>
                    <a:pt x="36350" y="475"/>
                    <a:pt x="36277" y="438"/>
                  </a:cubicBezTo>
                  <a:cubicBezTo>
                    <a:pt x="36251" y="392"/>
                    <a:pt x="36207" y="354"/>
                    <a:pt x="36138" y="354"/>
                  </a:cubicBezTo>
                  <a:cubicBezTo>
                    <a:pt x="28579" y="219"/>
                    <a:pt x="20990" y="1"/>
                    <a:pt x="13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2" name="Google Shape;1613;p49"/>
            <p:cNvSpPr/>
            <p:nvPr/>
          </p:nvSpPr>
          <p:spPr>
            <a:xfrm>
              <a:off x="6439441" y="1478661"/>
              <a:ext cx="651196" cy="796681"/>
            </a:xfrm>
            <a:custGeom>
              <a:avLst/>
              <a:gdLst/>
              <a:ahLst/>
              <a:cxnLst/>
              <a:rect l="l" t="t" r="r" b="b"/>
              <a:pathLst>
                <a:path w="35844" h="43852" extrusionOk="0">
                  <a:moveTo>
                    <a:pt x="166" y="0"/>
                  </a:moveTo>
                  <a:cubicBezTo>
                    <a:pt x="169" y="16"/>
                    <a:pt x="173" y="28"/>
                    <a:pt x="173" y="44"/>
                  </a:cubicBezTo>
                  <a:cubicBezTo>
                    <a:pt x="164" y="7213"/>
                    <a:pt x="166" y="14385"/>
                    <a:pt x="129" y="21556"/>
                  </a:cubicBezTo>
                  <a:cubicBezTo>
                    <a:pt x="111" y="25140"/>
                    <a:pt x="116" y="28726"/>
                    <a:pt x="106" y="32312"/>
                  </a:cubicBezTo>
                  <a:cubicBezTo>
                    <a:pt x="97" y="35833"/>
                    <a:pt x="189" y="39386"/>
                    <a:pt x="0" y="42903"/>
                  </a:cubicBezTo>
                  <a:lnTo>
                    <a:pt x="2" y="42903"/>
                  </a:lnTo>
                  <a:cubicBezTo>
                    <a:pt x="5848" y="40490"/>
                    <a:pt x="11706" y="38253"/>
                    <a:pt x="17369" y="35412"/>
                  </a:cubicBezTo>
                  <a:cubicBezTo>
                    <a:pt x="17405" y="35393"/>
                    <a:pt x="17440" y="35385"/>
                    <a:pt x="17474" y="35385"/>
                  </a:cubicBezTo>
                  <a:cubicBezTo>
                    <a:pt x="17498" y="35385"/>
                    <a:pt x="17521" y="35389"/>
                    <a:pt x="17544" y="35396"/>
                  </a:cubicBezTo>
                  <a:cubicBezTo>
                    <a:pt x="17559" y="35377"/>
                    <a:pt x="17581" y="35362"/>
                    <a:pt x="17611" y="35362"/>
                  </a:cubicBezTo>
                  <a:cubicBezTo>
                    <a:pt x="17613" y="35362"/>
                    <a:pt x="17615" y="35362"/>
                    <a:pt x="17617" y="35362"/>
                  </a:cubicBezTo>
                  <a:cubicBezTo>
                    <a:pt x="18975" y="35433"/>
                    <a:pt x="20309" y="36334"/>
                    <a:pt x="21491" y="36934"/>
                  </a:cubicBezTo>
                  <a:cubicBezTo>
                    <a:pt x="23039" y="37720"/>
                    <a:pt x="24590" y="38497"/>
                    <a:pt x="26144" y="39263"/>
                  </a:cubicBezTo>
                  <a:cubicBezTo>
                    <a:pt x="29314" y="40829"/>
                    <a:pt x="32509" y="42344"/>
                    <a:pt x="35708" y="43851"/>
                  </a:cubicBezTo>
                  <a:cubicBezTo>
                    <a:pt x="35721" y="43754"/>
                    <a:pt x="35733" y="43655"/>
                    <a:pt x="35733" y="43553"/>
                  </a:cubicBezTo>
                  <a:cubicBezTo>
                    <a:pt x="35733" y="43428"/>
                    <a:pt x="35696" y="43293"/>
                    <a:pt x="35744" y="43175"/>
                  </a:cubicBezTo>
                  <a:cubicBezTo>
                    <a:pt x="35751" y="43159"/>
                    <a:pt x="35760" y="43147"/>
                    <a:pt x="35770" y="43134"/>
                  </a:cubicBezTo>
                  <a:cubicBezTo>
                    <a:pt x="35487" y="39531"/>
                    <a:pt x="35714" y="35839"/>
                    <a:pt x="35726" y="32231"/>
                  </a:cubicBezTo>
                  <a:cubicBezTo>
                    <a:pt x="35734" y="28694"/>
                    <a:pt x="35737" y="25159"/>
                    <a:pt x="35772" y="21624"/>
                  </a:cubicBezTo>
                  <a:cubicBezTo>
                    <a:pt x="35843" y="14443"/>
                    <a:pt x="35721" y="7259"/>
                    <a:pt x="35541" y="82"/>
                  </a:cubicBezTo>
                  <a:cubicBezTo>
                    <a:pt x="35040" y="72"/>
                    <a:pt x="34539" y="68"/>
                    <a:pt x="34038" y="58"/>
                  </a:cubicBezTo>
                  <a:lnTo>
                    <a:pt x="34038" y="58"/>
                  </a:lnTo>
                  <a:cubicBezTo>
                    <a:pt x="34071" y="90"/>
                    <a:pt x="34093" y="134"/>
                    <a:pt x="34093" y="192"/>
                  </a:cubicBezTo>
                  <a:cubicBezTo>
                    <a:pt x="34121" y="6983"/>
                    <a:pt x="34169" y="13773"/>
                    <a:pt x="34207" y="20564"/>
                  </a:cubicBezTo>
                  <a:cubicBezTo>
                    <a:pt x="34246" y="27344"/>
                    <a:pt x="34479" y="34161"/>
                    <a:pt x="34260" y="40935"/>
                  </a:cubicBezTo>
                  <a:cubicBezTo>
                    <a:pt x="34259" y="41007"/>
                    <a:pt x="34206" y="41042"/>
                    <a:pt x="34153" y="41042"/>
                  </a:cubicBezTo>
                  <a:cubicBezTo>
                    <a:pt x="34124" y="41042"/>
                    <a:pt x="34095" y="41032"/>
                    <a:pt x="34073" y="41012"/>
                  </a:cubicBezTo>
                  <a:cubicBezTo>
                    <a:pt x="34040" y="41052"/>
                    <a:pt x="33992" y="41080"/>
                    <a:pt x="33937" y="41080"/>
                  </a:cubicBezTo>
                  <a:cubicBezTo>
                    <a:pt x="33910" y="41080"/>
                    <a:pt x="33882" y="41073"/>
                    <a:pt x="33853" y="41058"/>
                  </a:cubicBezTo>
                  <a:cubicBezTo>
                    <a:pt x="28536" y="38207"/>
                    <a:pt x="23119" y="35484"/>
                    <a:pt x="17896" y="32461"/>
                  </a:cubicBezTo>
                  <a:lnTo>
                    <a:pt x="17896" y="32461"/>
                  </a:lnTo>
                  <a:cubicBezTo>
                    <a:pt x="17920" y="32527"/>
                    <a:pt x="17904" y="32595"/>
                    <a:pt x="17822" y="32632"/>
                  </a:cubicBezTo>
                  <a:cubicBezTo>
                    <a:pt x="12676" y="35008"/>
                    <a:pt x="7440" y="37430"/>
                    <a:pt x="2360" y="39615"/>
                  </a:cubicBezTo>
                  <a:lnTo>
                    <a:pt x="2360" y="39652"/>
                  </a:lnTo>
                  <a:cubicBezTo>
                    <a:pt x="2360" y="39767"/>
                    <a:pt x="2258" y="39825"/>
                    <a:pt x="2155" y="39825"/>
                  </a:cubicBezTo>
                  <a:cubicBezTo>
                    <a:pt x="2053" y="39825"/>
                    <a:pt x="1951" y="39767"/>
                    <a:pt x="1951" y="39652"/>
                  </a:cubicBezTo>
                  <a:cubicBezTo>
                    <a:pt x="1838" y="26447"/>
                    <a:pt x="1672" y="13224"/>
                    <a:pt x="1824" y="21"/>
                  </a:cubicBezTo>
                  <a:cubicBezTo>
                    <a:pt x="1270" y="16"/>
                    <a:pt x="718" y="10"/>
                    <a:pt x="16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3" name="Google Shape;1614;p49"/>
            <p:cNvSpPr/>
            <p:nvPr/>
          </p:nvSpPr>
          <p:spPr>
            <a:xfrm>
              <a:off x="6476210" y="1477862"/>
              <a:ext cx="581542" cy="741107"/>
            </a:xfrm>
            <a:custGeom>
              <a:avLst/>
              <a:gdLst/>
              <a:ahLst/>
              <a:cxnLst/>
              <a:rect l="l" t="t" r="r" b="b"/>
              <a:pathLst>
                <a:path w="32010" h="40793" extrusionOk="0">
                  <a:moveTo>
                    <a:pt x="15282" y="0"/>
                  </a:moveTo>
                  <a:cubicBezTo>
                    <a:pt x="11029" y="0"/>
                    <a:pt x="6772" y="78"/>
                    <a:pt x="2517" y="78"/>
                  </a:cubicBezTo>
                  <a:cubicBezTo>
                    <a:pt x="1678" y="78"/>
                    <a:pt x="839" y="75"/>
                    <a:pt x="1" y="68"/>
                  </a:cubicBezTo>
                  <a:lnTo>
                    <a:pt x="1" y="68"/>
                  </a:lnTo>
                  <a:cubicBezTo>
                    <a:pt x="257" y="13150"/>
                    <a:pt x="255" y="26255"/>
                    <a:pt x="247" y="39342"/>
                  </a:cubicBezTo>
                  <a:cubicBezTo>
                    <a:pt x="5353" y="37001"/>
                    <a:pt x="10516" y="34770"/>
                    <a:pt x="15595" y="32374"/>
                  </a:cubicBezTo>
                  <a:cubicBezTo>
                    <a:pt x="15621" y="32362"/>
                    <a:pt x="15646" y="32356"/>
                    <a:pt x="15671" y="32356"/>
                  </a:cubicBezTo>
                  <a:cubicBezTo>
                    <a:pt x="15640" y="32276"/>
                    <a:pt x="15708" y="32177"/>
                    <a:pt x="15800" y="32177"/>
                  </a:cubicBezTo>
                  <a:cubicBezTo>
                    <a:pt x="15820" y="32177"/>
                    <a:pt x="15841" y="32181"/>
                    <a:pt x="15862" y="32191"/>
                  </a:cubicBezTo>
                  <a:cubicBezTo>
                    <a:pt x="21324" y="34883"/>
                    <a:pt x="26638" y="37917"/>
                    <a:pt x="32010" y="40792"/>
                  </a:cubicBezTo>
                  <a:cubicBezTo>
                    <a:pt x="31716" y="34080"/>
                    <a:pt x="31861" y="27326"/>
                    <a:pt x="31815" y="20608"/>
                  </a:cubicBezTo>
                  <a:cubicBezTo>
                    <a:pt x="31769" y="13817"/>
                    <a:pt x="31730" y="7027"/>
                    <a:pt x="31674" y="236"/>
                  </a:cubicBezTo>
                  <a:cubicBezTo>
                    <a:pt x="31674" y="176"/>
                    <a:pt x="31698" y="130"/>
                    <a:pt x="31732" y="98"/>
                  </a:cubicBezTo>
                  <a:cubicBezTo>
                    <a:pt x="26451" y="14"/>
                    <a:pt x="21164" y="10"/>
                    <a:pt x="15884" y="1"/>
                  </a:cubicBezTo>
                  <a:cubicBezTo>
                    <a:pt x="15683" y="0"/>
                    <a:pt x="15482" y="0"/>
                    <a:pt x="1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3" name="Google Shape;1615;p49"/>
          <p:cNvGrpSpPr/>
          <p:nvPr/>
        </p:nvGrpSpPr>
        <p:grpSpPr>
          <a:xfrm>
            <a:off x="539552" y="1707654"/>
            <a:ext cx="2142740" cy="765289"/>
            <a:chOff x="6432538" y="1467689"/>
            <a:chExt cx="666729" cy="815612"/>
          </a:xfrm>
        </p:grpSpPr>
        <p:sp>
          <p:nvSpPr>
            <p:cNvPr id="1049084" name="Google Shape;1616;p49"/>
            <p:cNvSpPr/>
            <p:nvPr/>
          </p:nvSpPr>
          <p:spPr>
            <a:xfrm>
              <a:off x="6432538" y="1467689"/>
              <a:ext cx="666729" cy="815612"/>
            </a:xfrm>
            <a:custGeom>
              <a:avLst/>
              <a:gdLst/>
              <a:ahLst/>
              <a:cxnLst/>
              <a:rect l="l" t="t" r="r" b="b"/>
              <a:pathLst>
                <a:path w="36699" h="44894" extrusionOk="0">
                  <a:moveTo>
                    <a:pt x="17686" y="560"/>
                  </a:moveTo>
                  <a:cubicBezTo>
                    <a:pt x="17886" y="560"/>
                    <a:pt x="18087" y="560"/>
                    <a:pt x="18288" y="561"/>
                  </a:cubicBezTo>
                  <a:cubicBezTo>
                    <a:pt x="23568" y="570"/>
                    <a:pt x="28855" y="574"/>
                    <a:pt x="34136" y="658"/>
                  </a:cubicBezTo>
                  <a:cubicBezTo>
                    <a:pt x="34102" y="690"/>
                    <a:pt x="34078" y="736"/>
                    <a:pt x="34078" y="796"/>
                  </a:cubicBezTo>
                  <a:cubicBezTo>
                    <a:pt x="34134" y="7587"/>
                    <a:pt x="34173" y="14377"/>
                    <a:pt x="34219" y="21168"/>
                  </a:cubicBezTo>
                  <a:cubicBezTo>
                    <a:pt x="34265" y="27886"/>
                    <a:pt x="34120" y="34640"/>
                    <a:pt x="34414" y="41352"/>
                  </a:cubicBezTo>
                  <a:cubicBezTo>
                    <a:pt x="29042" y="38477"/>
                    <a:pt x="23728" y="35443"/>
                    <a:pt x="18266" y="32751"/>
                  </a:cubicBezTo>
                  <a:cubicBezTo>
                    <a:pt x="18245" y="32741"/>
                    <a:pt x="18224" y="32737"/>
                    <a:pt x="18204" y="32737"/>
                  </a:cubicBezTo>
                  <a:cubicBezTo>
                    <a:pt x="18112" y="32737"/>
                    <a:pt x="18044" y="32836"/>
                    <a:pt x="18075" y="32916"/>
                  </a:cubicBezTo>
                  <a:cubicBezTo>
                    <a:pt x="18050" y="32916"/>
                    <a:pt x="18024" y="32922"/>
                    <a:pt x="17999" y="32934"/>
                  </a:cubicBezTo>
                  <a:cubicBezTo>
                    <a:pt x="12920" y="35330"/>
                    <a:pt x="7757" y="37561"/>
                    <a:pt x="2651" y="39902"/>
                  </a:cubicBezTo>
                  <a:cubicBezTo>
                    <a:pt x="2659" y="26815"/>
                    <a:pt x="2661" y="13710"/>
                    <a:pt x="2405" y="628"/>
                  </a:cubicBezTo>
                  <a:lnTo>
                    <a:pt x="2405" y="628"/>
                  </a:lnTo>
                  <a:cubicBezTo>
                    <a:pt x="3243" y="635"/>
                    <a:pt x="4082" y="638"/>
                    <a:pt x="4921" y="638"/>
                  </a:cubicBezTo>
                  <a:cubicBezTo>
                    <a:pt x="9176" y="638"/>
                    <a:pt x="13433" y="560"/>
                    <a:pt x="17686" y="560"/>
                  </a:cubicBezTo>
                  <a:close/>
                  <a:moveTo>
                    <a:pt x="546" y="604"/>
                  </a:moveTo>
                  <a:lnTo>
                    <a:pt x="546" y="604"/>
                  </a:lnTo>
                  <a:cubicBezTo>
                    <a:pt x="1098" y="614"/>
                    <a:pt x="1649" y="620"/>
                    <a:pt x="2204" y="625"/>
                  </a:cubicBezTo>
                  <a:cubicBezTo>
                    <a:pt x="2051" y="13828"/>
                    <a:pt x="2218" y="27051"/>
                    <a:pt x="2331" y="40255"/>
                  </a:cubicBezTo>
                  <a:cubicBezTo>
                    <a:pt x="2331" y="40371"/>
                    <a:pt x="2433" y="40429"/>
                    <a:pt x="2535" y="40429"/>
                  </a:cubicBezTo>
                  <a:cubicBezTo>
                    <a:pt x="2637" y="40429"/>
                    <a:pt x="2739" y="40371"/>
                    <a:pt x="2739" y="40255"/>
                  </a:cubicBezTo>
                  <a:lnTo>
                    <a:pt x="2739" y="40219"/>
                  </a:lnTo>
                  <a:cubicBezTo>
                    <a:pt x="7819" y="38034"/>
                    <a:pt x="13055" y="35612"/>
                    <a:pt x="18202" y="33236"/>
                  </a:cubicBezTo>
                  <a:cubicBezTo>
                    <a:pt x="18282" y="33199"/>
                    <a:pt x="18300" y="33131"/>
                    <a:pt x="18276" y="33065"/>
                  </a:cubicBezTo>
                  <a:lnTo>
                    <a:pt x="18276" y="33065"/>
                  </a:lnTo>
                  <a:cubicBezTo>
                    <a:pt x="23499" y="36088"/>
                    <a:pt x="28915" y="38810"/>
                    <a:pt x="34233" y="41662"/>
                  </a:cubicBezTo>
                  <a:cubicBezTo>
                    <a:pt x="34262" y="41677"/>
                    <a:pt x="34290" y="41684"/>
                    <a:pt x="34317" y="41684"/>
                  </a:cubicBezTo>
                  <a:cubicBezTo>
                    <a:pt x="34372" y="41684"/>
                    <a:pt x="34420" y="41656"/>
                    <a:pt x="34452" y="41615"/>
                  </a:cubicBezTo>
                  <a:cubicBezTo>
                    <a:pt x="34474" y="41635"/>
                    <a:pt x="34504" y="41646"/>
                    <a:pt x="34533" y="41646"/>
                  </a:cubicBezTo>
                  <a:cubicBezTo>
                    <a:pt x="34586" y="41646"/>
                    <a:pt x="34638" y="41611"/>
                    <a:pt x="34639" y="41539"/>
                  </a:cubicBezTo>
                  <a:cubicBezTo>
                    <a:pt x="34859" y="34765"/>
                    <a:pt x="34625" y="27949"/>
                    <a:pt x="34587" y="21168"/>
                  </a:cubicBezTo>
                  <a:cubicBezTo>
                    <a:pt x="34549" y="14377"/>
                    <a:pt x="34501" y="7587"/>
                    <a:pt x="34473" y="796"/>
                  </a:cubicBezTo>
                  <a:cubicBezTo>
                    <a:pt x="34473" y="738"/>
                    <a:pt x="34450" y="694"/>
                    <a:pt x="34418" y="662"/>
                  </a:cubicBezTo>
                  <a:lnTo>
                    <a:pt x="34418" y="662"/>
                  </a:lnTo>
                  <a:cubicBezTo>
                    <a:pt x="34919" y="672"/>
                    <a:pt x="35420" y="676"/>
                    <a:pt x="35921" y="686"/>
                  </a:cubicBezTo>
                  <a:cubicBezTo>
                    <a:pt x="36101" y="7863"/>
                    <a:pt x="36223" y="15047"/>
                    <a:pt x="36152" y="22228"/>
                  </a:cubicBezTo>
                  <a:cubicBezTo>
                    <a:pt x="36117" y="25763"/>
                    <a:pt x="36115" y="29298"/>
                    <a:pt x="36106" y="32835"/>
                  </a:cubicBezTo>
                  <a:cubicBezTo>
                    <a:pt x="36094" y="36443"/>
                    <a:pt x="35867" y="40135"/>
                    <a:pt x="36150" y="43738"/>
                  </a:cubicBezTo>
                  <a:cubicBezTo>
                    <a:pt x="36140" y="43751"/>
                    <a:pt x="36130" y="43762"/>
                    <a:pt x="36124" y="43779"/>
                  </a:cubicBezTo>
                  <a:cubicBezTo>
                    <a:pt x="36076" y="43897"/>
                    <a:pt x="36112" y="44032"/>
                    <a:pt x="36112" y="44157"/>
                  </a:cubicBezTo>
                  <a:cubicBezTo>
                    <a:pt x="36112" y="44259"/>
                    <a:pt x="36100" y="44358"/>
                    <a:pt x="36086" y="44455"/>
                  </a:cubicBezTo>
                  <a:cubicBezTo>
                    <a:pt x="32889" y="42948"/>
                    <a:pt x="29694" y="41433"/>
                    <a:pt x="26523" y="39867"/>
                  </a:cubicBezTo>
                  <a:cubicBezTo>
                    <a:pt x="24970" y="39101"/>
                    <a:pt x="23418" y="38322"/>
                    <a:pt x="21871" y="37538"/>
                  </a:cubicBezTo>
                  <a:cubicBezTo>
                    <a:pt x="20688" y="36938"/>
                    <a:pt x="19354" y="36037"/>
                    <a:pt x="17996" y="35966"/>
                  </a:cubicBezTo>
                  <a:cubicBezTo>
                    <a:pt x="17994" y="35966"/>
                    <a:pt x="17991" y="35965"/>
                    <a:pt x="17988" y="35965"/>
                  </a:cubicBezTo>
                  <a:cubicBezTo>
                    <a:pt x="17960" y="35965"/>
                    <a:pt x="17937" y="35981"/>
                    <a:pt x="17922" y="36000"/>
                  </a:cubicBezTo>
                  <a:cubicBezTo>
                    <a:pt x="17900" y="35993"/>
                    <a:pt x="17877" y="35989"/>
                    <a:pt x="17853" y="35989"/>
                  </a:cubicBezTo>
                  <a:cubicBezTo>
                    <a:pt x="17819" y="35989"/>
                    <a:pt x="17784" y="35997"/>
                    <a:pt x="17749" y="36016"/>
                  </a:cubicBezTo>
                  <a:cubicBezTo>
                    <a:pt x="12085" y="38857"/>
                    <a:pt x="6228" y="41094"/>
                    <a:pt x="382" y="43507"/>
                  </a:cubicBezTo>
                  <a:lnTo>
                    <a:pt x="379" y="43507"/>
                  </a:lnTo>
                  <a:cubicBezTo>
                    <a:pt x="569" y="39990"/>
                    <a:pt x="476" y="36437"/>
                    <a:pt x="486" y="32916"/>
                  </a:cubicBezTo>
                  <a:cubicBezTo>
                    <a:pt x="494" y="29330"/>
                    <a:pt x="490" y="25743"/>
                    <a:pt x="508" y="22160"/>
                  </a:cubicBezTo>
                  <a:cubicBezTo>
                    <a:pt x="546" y="14989"/>
                    <a:pt x="544" y="7817"/>
                    <a:pt x="553" y="648"/>
                  </a:cubicBezTo>
                  <a:cubicBezTo>
                    <a:pt x="553" y="632"/>
                    <a:pt x="548" y="620"/>
                    <a:pt x="546" y="604"/>
                  </a:cubicBezTo>
                  <a:close/>
                  <a:moveTo>
                    <a:pt x="13410" y="1"/>
                  </a:moveTo>
                  <a:cubicBezTo>
                    <a:pt x="9078" y="1"/>
                    <a:pt x="4748" y="72"/>
                    <a:pt x="428" y="271"/>
                  </a:cubicBezTo>
                  <a:cubicBezTo>
                    <a:pt x="315" y="279"/>
                    <a:pt x="262" y="370"/>
                    <a:pt x="271" y="459"/>
                  </a:cubicBezTo>
                  <a:cubicBezTo>
                    <a:pt x="195" y="482"/>
                    <a:pt x="134" y="545"/>
                    <a:pt x="134" y="648"/>
                  </a:cubicBezTo>
                  <a:cubicBezTo>
                    <a:pt x="126" y="7817"/>
                    <a:pt x="102" y="14989"/>
                    <a:pt x="118" y="22160"/>
                  </a:cubicBezTo>
                  <a:cubicBezTo>
                    <a:pt x="128" y="25668"/>
                    <a:pt x="114" y="29177"/>
                    <a:pt x="112" y="32686"/>
                  </a:cubicBezTo>
                  <a:cubicBezTo>
                    <a:pt x="112" y="36340"/>
                    <a:pt x="1" y="40024"/>
                    <a:pt x="198" y="43670"/>
                  </a:cubicBezTo>
                  <a:cubicBezTo>
                    <a:pt x="199" y="43727"/>
                    <a:pt x="243" y="43755"/>
                    <a:pt x="286" y="43755"/>
                  </a:cubicBezTo>
                  <a:cubicBezTo>
                    <a:pt x="292" y="43755"/>
                    <a:pt x="298" y="43755"/>
                    <a:pt x="303" y="43754"/>
                  </a:cubicBezTo>
                  <a:cubicBezTo>
                    <a:pt x="326" y="43789"/>
                    <a:pt x="364" y="43814"/>
                    <a:pt x="414" y="43814"/>
                  </a:cubicBezTo>
                  <a:cubicBezTo>
                    <a:pt x="429" y="43814"/>
                    <a:pt x="446" y="43812"/>
                    <a:pt x="465" y="43806"/>
                  </a:cubicBezTo>
                  <a:cubicBezTo>
                    <a:pt x="6496" y="41994"/>
                    <a:pt x="12367" y="39233"/>
                    <a:pt x="17988" y="36425"/>
                  </a:cubicBezTo>
                  <a:cubicBezTo>
                    <a:pt x="18073" y="36383"/>
                    <a:pt x="18105" y="36312"/>
                    <a:pt x="18105" y="36242"/>
                  </a:cubicBezTo>
                  <a:cubicBezTo>
                    <a:pt x="19387" y="36914"/>
                    <a:pt x="20756" y="37464"/>
                    <a:pt x="22049" y="38129"/>
                  </a:cubicBezTo>
                  <a:cubicBezTo>
                    <a:pt x="23591" y="38921"/>
                    <a:pt x="25141" y="39702"/>
                    <a:pt x="26692" y="40472"/>
                  </a:cubicBezTo>
                  <a:cubicBezTo>
                    <a:pt x="29733" y="41980"/>
                    <a:pt x="32788" y="43458"/>
                    <a:pt x="35873" y="44871"/>
                  </a:cubicBezTo>
                  <a:cubicBezTo>
                    <a:pt x="35908" y="44886"/>
                    <a:pt x="35942" y="44893"/>
                    <a:pt x="35974" y="44893"/>
                  </a:cubicBezTo>
                  <a:cubicBezTo>
                    <a:pt x="36077" y="44893"/>
                    <a:pt x="36162" y="44825"/>
                    <a:pt x="36203" y="44740"/>
                  </a:cubicBezTo>
                  <a:cubicBezTo>
                    <a:pt x="36215" y="44743"/>
                    <a:pt x="36226" y="44744"/>
                    <a:pt x="36238" y="44744"/>
                  </a:cubicBezTo>
                  <a:cubicBezTo>
                    <a:pt x="36279" y="44744"/>
                    <a:pt x="36318" y="44724"/>
                    <a:pt x="36344" y="44668"/>
                  </a:cubicBezTo>
                  <a:cubicBezTo>
                    <a:pt x="36416" y="44523"/>
                    <a:pt x="36454" y="44370"/>
                    <a:pt x="36480" y="44208"/>
                  </a:cubicBezTo>
                  <a:cubicBezTo>
                    <a:pt x="36503" y="44052"/>
                    <a:pt x="36533" y="43875"/>
                    <a:pt x="36442" y="43738"/>
                  </a:cubicBezTo>
                  <a:cubicBezTo>
                    <a:pt x="36432" y="43720"/>
                    <a:pt x="36420" y="43707"/>
                    <a:pt x="36408" y="43698"/>
                  </a:cubicBezTo>
                  <a:cubicBezTo>
                    <a:pt x="36699" y="40187"/>
                    <a:pt x="36503" y="36586"/>
                    <a:pt x="36514" y="33065"/>
                  </a:cubicBezTo>
                  <a:cubicBezTo>
                    <a:pt x="36526" y="29452"/>
                    <a:pt x="36555" y="25838"/>
                    <a:pt x="36535" y="22228"/>
                  </a:cubicBezTo>
                  <a:cubicBezTo>
                    <a:pt x="36493" y="15033"/>
                    <a:pt x="36676" y="7841"/>
                    <a:pt x="36414" y="648"/>
                  </a:cubicBezTo>
                  <a:cubicBezTo>
                    <a:pt x="36410" y="541"/>
                    <a:pt x="36350" y="475"/>
                    <a:pt x="36277" y="438"/>
                  </a:cubicBezTo>
                  <a:cubicBezTo>
                    <a:pt x="36251" y="392"/>
                    <a:pt x="36207" y="354"/>
                    <a:pt x="36138" y="354"/>
                  </a:cubicBezTo>
                  <a:cubicBezTo>
                    <a:pt x="28579" y="219"/>
                    <a:pt x="20990" y="1"/>
                    <a:pt x="13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5" name="Google Shape;1617;p49"/>
            <p:cNvSpPr/>
            <p:nvPr/>
          </p:nvSpPr>
          <p:spPr>
            <a:xfrm>
              <a:off x="6439441" y="1478661"/>
              <a:ext cx="651196" cy="796681"/>
            </a:xfrm>
            <a:custGeom>
              <a:avLst/>
              <a:gdLst/>
              <a:ahLst/>
              <a:cxnLst/>
              <a:rect l="l" t="t" r="r" b="b"/>
              <a:pathLst>
                <a:path w="35844" h="43852" extrusionOk="0">
                  <a:moveTo>
                    <a:pt x="166" y="0"/>
                  </a:moveTo>
                  <a:cubicBezTo>
                    <a:pt x="169" y="16"/>
                    <a:pt x="173" y="28"/>
                    <a:pt x="173" y="44"/>
                  </a:cubicBezTo>
                  <a:cubicBezTo>
                    <a:pt x="164" y="7213"/>
                    <a:pt x="166" y="14385"/>
                    <a:pt x="129" y="21556"/>
                  </a:cubicBezTo>
                  <a:cubicBezTo>
                    <a:pt x="111" y="25140"/>
                    <a:pt x="116" y="28726"/>
                    <a:pt x="106" y="32312"/>
                  </a:cubicBezTo>
                  <a:cubicBezTo>
                    <a:pt x="97" y="35833"/>
                    <a:pt x="189" y="39386"/>
                    <a:pt x="0" y="42903"/>
                  </a:cubicBezTo>
                  <a:lnTo>
                    <a:pt x="2" y="42903"/>
                  </a:lnTo>
                  <a:cubicBezTo>
                    <a:pt x="5848" y="40490"/>
                    <a:pt x="11706" y="38253"/>
                    <a:pt x="17369" y="35412"/>
                  </a:cubicBezTo>
                  <a:cubicBezTo>
                    <a:pt x="17405" y="35393"/>
                    <a:pt x="17440" y="35385"/>
                    <a:pt x="17474" y="35385"/>
                  </a:cubicBezTo>
                  <a:cubicBezTo>
                    <a:pt x="17498" y="35385"/>
                    <a:pt x="17521" y="35389"/>
                    <a:pt x="17544" y="35396"/>
                  </a:cubicBezTo>
                  <a:cubicBezTo>
                    <a:pt x="17559" y="35377"/>
                    <a:pt x="17581" y="35362"/>
                    <a:pt x="17611" y="35362"/>
                  </a:cubicBezTo>
                  <a:cubicBezTo>
                    <a:pt x="17613" y="35362"/>
                    <a:pt x="17615" y="35362"/>
                    <a:pt x="17617" y="35362"/>
                  </a:cubicBezTo>
                  <a:cubicBezTo>
                    <a:pt x="18975" y="35433"/>
                    <a:pt x="20309" y="36334"/>
                    <a:pt x="21491" y="36934"/>
                  </a:cubicBezTo>
                  <a:cubicBezTo>
                    <a:pt x="23039" y="37720"/>
                    <a:pt x="24590" y="38497"/>
                    <a:pt x="26144" y="39263"/>
                  </a:cubicBezTo>
                  <a:cubicBezTo>
                    <a:pt x="29314" y="40829"/>
                    <a:pt x="32509" y="42344"/>
                    <a:pt x="35708" y="43851"/>
                  </a:cubicBezTo>
                  <a:cubicBezTo>
                    <a:pt x="35721" y="43754"/>
                    <a:pt x="35733" y="43655"/>
                    <a:pt x="35733" y="43553"/>
                  </a:cubicBezTo>
                  <a:cubicBezTo>
                    <a:pt x="35733" y="43428"/>
                    <a:pt x="35696" y="43293"/>
                    <a:pt x="35744" y="43175"/>
                  </a:cubicBezTo>
                  <a:cubicBezTo>
                    <a:pt x="35751" y="43159"/>
                    <a:pt x="35760" y="43147"/>
                    <a:pt x="35770" y="43134"/>
                  </a:cubicBezTo>
                  <a:cubicBezTo>
                    <a:pt x="35487" y="39531"/>
                    <a:pt x="35714" y="35839"/>
                    <a:pt x="35726" y="32231"/>
                  </a:cubicBezTo>
                  <a:cubicBezTo>
                    <a:pt x="35734" y="28694"/>
                    <a:pt x="35737" y="25159"/>
                    <a:pt x="35772" y="21624"/>
                  </a:cubicBezTo>
                  <a:cubicBezTo>
                    <a:pt x="35843" y="14443"/>
                    <a:pt x="35721" y="7259"/>
                    <a:pt x="35541" y="82"/>
                  </a:cubicBezTo>
                  <a:cubicBezTo>
                    <a:pt x="35040" y="72"/>
                    <a:pt x="34539" y="68"/>
                    <a:pt x="34038" y="58"/>
                  </a:cubicBezTo>
                  <a:lnTo>
                    <a:pt x="34038" y="58"/>
                  </a:lnTo>
                  <a:cubicBezTo>
                    <a:pt x="34071" y="90"/>
                    <a:pt x="34093" y="134"/>
                    <a:pt x="34093" y="192"/>
                  </a:cubicBezTo>
                  <a:cubicBezTo>
                    <a:pt x="34121" y="6983"/>
                    <a:pt x="34169" y="13773"/>
                    <a:pt x="34207" y="20564"/>
                  </a:cubicBezTo>
                  <a:cubicBezTo>
                    <a:pt x="34246" y="27344"/>
                    <a:pt x="34479" y="34161"/>
                    <a:pt x="34260" y="40935"/>
                  </a:cubicBezTo>
                  <a:cubicBezTo>
                    <a:pt x="34259" y="41007"/>
                    <a:pt x="34206" y="41042"/>
                    <a:pt x="34153" y="41042"/>
                  </a:cubicBezTo>
                  <a:cubicBezTo>
                    <a:pt x="34124" y="41042"/>
                    <a:pt x="34095" y="41032"/>
                    <a:pt x="34073" y="41012"/>
                  </a:cubicBezTo>
                  <a:cubicBezTo>
                    <a:pt x="34040" y="41052"/>
                    <a:pt x="33992" y="41080"/>
                    <a:pt x="33937" y="41080"/>
                  </a:cubicBezTo>
                  <a:cubicBezTo>
                    <a:pt x="33910" y="41080"/>
                    <a:pt x="33882" y="41073"/>
                    <a:pt x="33853" y="41058"/>
                  </a:cubicBezTo>
                  <a:cubicBezTo>
                    <a:pt x="28536" y="38207"/>
                    <a:pt x="23119" y="35484"/>
                    <a:pt x="17896" y="32461"/>
                  </a:cubicBezTo>
                  <a:lnTo>
                    <a:pt x="17896" y="32461"/>
                  </a:lnTo>
                  <a:cubicBezTo>
                    <a:pt x="17920" y="32527"/>
                    <a:pt x="17904" y="32595"/>
                    <a:pt x="17822" y="32632"/>
                  </a:cubicBezTo>
                  <a:cubicBezTo>
                    <a:pt x="12676" y="35008"/>
                    <a:pt x="7440" y="37430"/>
                    <a:pt x="2360" y="39615"/>
                  </a:cubicBezTo>
                  <a:lnTo>
                    <a:pt x="2360" y="39652"/>
                  </a:lnTo>
                  <a:cubicBezTo>
                    <a:pt x="2360" y="39767"/>
                    <a:pt x="2258" y="39825"/>
                    <a:pt x="2155" y="39825"/>
                  </a:cubicBezTo>
                  <a:cubicBezTo>
                    <a:pt x="2053" y="39825"/>
                    <a:pt x="1951" y="39767"/>
                    <a:pt x="1951" y="39652"/>
                  </a:cubicBezTo>
                  <a:cubicBezTo>
                    <a:pt x="1838" y="26447"/>
                    <a:pt x="1672" y="13224"/>
                    <a:pt x="1824" y="21"/>
                  </a:cubicBezTo>
                  <a:cubicBezTo>
                    <a:pt x="1270" y="16"/>
                    <a:pt x="718" y="10"/>
                    <a:pt x="16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86" name="Google Shape;1618;p49"/>
            <p:cNvSpPr/>
            <p:nvPr/>
          </p:nvSpPr>
          <p:spPr>
            <a:xfrm>
              <a:off x="6476210" y="1477862"/>
              <a:ext cx="581542" cy="741107"/>
            </a:xfrm>
            <a:custGeom>
              <a:avLst/>
              <a:gdLst/>
              <a:ahLst/>
              <a:cxnLst/>
              <a:rect l="l" t="t" r="r" b="b"/>
              <a:pathLst>
                <a:path w="32010" h="40793" extrusionOk="0">
                  <a:moveTo>
                    <a:pt x="15282" y="0"/>
                  </a:moveTo>
                  <a:cubicBezTo>
                    <a:pt x="11029" y="0"/>
                    <a:pt x="6772" y="78"/>
                    <a:pt x="2517" y="78"/>
                  </a:cubicBezTo>
                  <a:cubicBezTo>
                    <a:pt x="1678" y="78"/>
                    <a:pt x="839" y="75"/>
                    <a:pt x="1" y="68"/>
                  </a:cubicBezTo>
                  <a:lnTo>
                    <a:pt x="1" y="68"/>
                  </a:lnTo>
                  <a:cubicBezTo>
                    <a:pt x="257" y="13150"/>
                    <a:pt x="255" y="26255"/>
                    <a:pt x="247" y="39342"/>
                  </a:cubicBezTo>
                  <a:cubicBezTo>
                    <a:pt x="5353" y="37001"/>
                    <a:pt x="10516" y="34770"/>
                    <a:pt x="15595" y="32374"/>
                  </a:cubicBezTo>
                  <a:cubicBezTo>
                    <a:pt x="15621" y="32362"/>
                    <a:pt x="15646" y="32356"/>
                    <a:pt x="15671" y="32356"/>
                  </a:cubicBezTo>
                  <a:cubicBezTo>
                    <a:pt x="15640" y="32276"/>
                    <a:pt x="15708" y="32177"/>
                    <a:pt x="15800" y="32177"/>
                  </a:cubicBezTo>
                  <a:cubicBezTo>
                    <a:pt x="15820" y="32177"/>
                    <a:pt x="15841" y="32181"/>
                    <a:pt x="15862" y="32191"/>
                  </a:cubicBezTo>
                  <a:cubicBezTo>
                    <a:pt x="21324" y="34883"/>
                    <a:pt x="26638" y="37917"/>
                    <a:pt x="32010" y="40792"/>
                  </a:cubicBezTo>
                  <a:cubicBezTo>
                    <a:pt x="31716" y="34080"/>
                    <a:pt x="31861" y="27326"/>
                    <a:pt x="31815" y="20608"/>
                  </a:cubicBezTo>
                  <a:cubicBezTo>
                    <a:pt x="31769" y="13817"/>
                    <a:pt x="31730" y="7027"/>
                    <a:pt x="31674" y="236"/>
                  </a:cubicBezTo>
                  <a:cubicBezTo>
                    <a:pt x="31674" y="176"/>
                    <a:pt x="31698" y="130"/>
                    <a:pt x="31732" y="98"/>
                  </a:cubicBezTo>
                  <a:cubicBezTo>
                    <a:pt x="26451" y="14"/>
                    <a:pt x="21164" y="10"/>
                    <a:pt x="15884" y="1"/>
                  </a:cubicBezTo>
                  <a:cubicBezTo>
                    <a:pt x="15683" y="0"/>
                    <a:pt x="15482" y="0"/>
                    <a:pt x="1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087" name="Google Shape;1619;p49"/>
          <p:cNvSpPr txBox="1">
            <a:spLocks noGrp="1"/>
          </p:cNvSpPr>
          <p:nvPr>
            <p:ph type="title"/>
          </p:nvPr>
        </p:nvSpPr>
        <p:spPr>
          <a:xfrm>
            <a:off x="679905" y="1838781"/>
            <a:ext cx="1910319" cy="516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 dirty="0" smtClean="0">
                <a:solidFill>
                  <a:schemeClr val="bg1"/>
                </a:solidFill>
                <a:latin typeface="+mj-lt"/>
              </a:rPr>
              <a:t>Laboratorios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088" name="Google Shape;1620;p49"/>
          <p:cNvSpPr txBox="1">
            <a:spLocks noGrp="1"/>
          </p:cNvSpPr>
          <p:nvPr>
            <p:ph type="subTitle" idx="1"/>
          </p:nvPr>
        </p:nvSpPr>
        <p:spPr>
          <a:xfrm>
            <a:off x="115991" y="2571750"/>
            <a:ext cx="3015849" cy="2464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>
              <a:buFont typeface="Arial" pitchFamily="34" charset="0"/>
              <a:buChar char="•"/>
            </a:pPr>
            <a:r>
              <a:rPr lang="es-VE" sz="1200" b="1" u="sng" dirty="0">
                <a:cs typeface="Andalus" pitchFamily="18" charset="-78"/>
              </a:rPr>
              <a:t>Examen de </a:t>
            </a:r>
            <a:r>
              <a:rPr lang="es-VE" sz="1200" b="1" u="sng" dirty="0" smtClean="0">
                <a:cs typeface="Andalus" pitchFamily="18" charset="-78"/>
              </a:rPr>
              <a:t>orina.</a:t>
            </a:r>
          </a:p>
          <a:p>
            <a:pPr marL="0" lvl="0" indent="0" algn="just"/>
            <a:r>
              <a:rPr lang="es-VE" sz="1200" dirty="0">
                <a:cs typeface="Andalus" pitchFamily="18" charset="-78"/>
              </a:rPr>
              <a:t>P</a:t>
            </a:r>
            <a:r>
              <a:rPr lang="es-VE" sz="1200" dirty="0" smtClean="0">
                <a:cs typeface="Andalus" pitchFamily="18" charset="-78"/>
              </a:rPr>
              <a:t>roteinuria </a:t>
            </a:r>
            <a:r>
              <a:rPr lang="es-VE" sz="1200" dirty="0">
                <a:cs typeface="Andalus" pitchFamily="18" charset="-78"/>
              </a:rPr>
              <a:t>en 24 horas y depuración de creatinina en aquellas pacientes con proteinuria </a:t>
            </a:r>
            <a:r>
              <a:rPr lang="es-VE" sz="1200" dirty="0" smtClean="0">
                <a:cs typeface="Andalus" pitchFamily="18" charset="-78"/>
              </a:rPr>
              <a:t>de </a:t>
            </a:r>
            <a:r>
              <a:rPr lang="es-VE" sz="1200" dirty="0">
                <a:cs typeface="Andalus" pitchFamily="18" charset="-78"/>
              </a:rPr>
              <a:t>+ o ++. </a:t>
            </a:r>
            <a:endParaRPr lang="es-VE" sz="1200" dirty="0" smtClean="0">
              <a:cs typeface="Andalus" pitchFamily="18" charset="-78"/>
            </a:endParaRPr>
          </a:p>
          <a:p>
            <a:pPr marL="171450" lvl="0" indent="-171450" algn="just">
              <a:buFont typeface="Arial" pitchFamily="34" charset="0"/>
              <a:buChar char="•"/>
            </a:pPr>
            <a:r>
              <a:rPr lang="es-VE" sz="1200" b="1" dirty="0" smtClean="0">
                <a:cs typeface="Andalus" pitchFamily="18" charset="-78"/>
              </a:rPr>
              <a:t>Hematología</a:t>
            </a:r>
            <a:r>
              <a:rPr lang="es-VE" sz="1200" b="1" dirty="0">
                <a:cs typeface="Andalus" pitchFamily="18" charset="-78"/>
              </a:rPr>
              <a:t> </a:t>
            </a:r>
            <a:r>
              <a:rPr lang="es-VE" sz="1200" b="1" dirty="0" smtClean="0">
                <a:cs typeface="Andalus" pitchFamily="18" charset="-78"/>
              </a:rPr>
              <a:t>completa, recuento </a:t>
            </a:r>
            <a:r>
              <a:rPr lang="es-VE" sz="1200" b="1" dirty="0">
                <a:cs typeface="Andalus" pitchFamily="18" charset="-78"/>
              </a:rPr>
              <a:t>plaquetario, </a:t>
            </a:r>
            <a:r>
              <a:rPr lang="es-VE" sz="1200" b="1" dirty="0" smtClean="0">
                <a:cs typeface="Andalus" pitchFamily="18" charset="-78"/>
              </a:rPr>
              <a:t>PT, PTT, </a:t>
            </a:r>
            <a:r>
              <a:rPr lang="es-VE" sz="1200" b="1" dirty="0">
                <a:cs typeface="Andalus" pitchFamily="18" charset="-78"/>
              </a:rPr>
              <a:t>fibrinógeno, glicemia, creatinina sérica, nitrógeno ureico, ácido úrico, enzimas hepáticas </a:t>
            </a:r>
            <a:r>
              <a:rPr lang="es-VE" sz="1200" b="1" dirty="0" smtClean="0">
                <a:cs typeface="Andalus" pitchFamily="18" charset="-78"/>
              </a:rPr>
              <a:t>bilirrubina </a:t>
            </a:r>
            <a:r>
              <a:rPr lang="es-VE" sz="1200" b="1" dirty="0">
                <a:cs typeface="Andalus" pitchFamily="18" charset="-78"/>
              </a:rPr>
              <a:t>total y fraccionada, proteínas totales y fraccionadas</a:t>
            </a:r>
            <a:r>
              <a:rPr lang="es-VE" sz="1200" b="1" dirty="0" smtClean="0">
                <a:cs typeface="Andalus" pitchFamily="18" charset="-78"/>
              </a:rPr>
              <a:t>, VDRL </a:t>
            </a:r>
            <a:r>
              <a:rPr lang="es-VE" sz="1200" b="1" dirty="0">
                <a:cs typeface="Andalus" pitchFamily="18" charset="-78"/>
              </a:rPr>
              <a:t>y HIV. Grupo sanguíneo.</a:t>
            </a:r>
            <a:endParaRPr sz="1200" b="1" dirty="0">
              <a:cs typeface="Andalus" pitchFamily="18" charset="-78"/>
            </a:endParaRPr>
          </a:p>
        </p:txBody>
      </p:sp>
      <p:sp>
        <p:nvSpPr>
          <p:cNvPr id="1049089" name="Google Shape;1621;p49"/>
          <p:cNvSpPr txBox="1">
            <a:spLocks noGrp="1"/>
          </p:cNvSpPr>
          <p:nvPr>
            <p:ph type="title" idx="2"/>
          </p:nvPr>
        </p:nvSpPr>
        <p:spPr>
          <a:xfrm>
            <a:off x="3482286" y="1732639"/>
            <a:ext cx="1827076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600" dirty="0" smtClean="0">
                <a:solidFill>
                  <a:schemeClr val="bg1"/>
                </a:solidFill>
                <a:latin typeface="+mj-lt"/>
              </a:rPr>
              <a:t>Amniocentesis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090" name="Google Shape;1622;p49"/>
          <p:cNvSpPr txBox="1">
            <a:spLocks noGrp="1"/>
          </p:cNvSpPr>
          <p:nvPr>
            <p:ph type="subTitle" idx="3"/>
          </p:nvPr>
        </p:nvSpPr>
        <p:spPr>
          <a:xfrm>
            <a:off x="3367706" y="2497478"/>
            <a:ext cx="2130035" cy="808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VE" sz="1400" dirty="0" smtClean="0"/>
              <a:t>Semana </a:t>
            </a:r>
            <a:r>
              <a:rPr lang="es-VE" sz="1400" dirty="0"/>
              <a:t>36 a menos que exista indicación de realizarla antes</a:t>
            </a:r>
            <a:endParaRPr sz="1400" dirty="0"/>
          </a:p>
        </p:txBody>
      </p:sp>
      <p:sp>
        <p:nvSpPr>
          <p:cNvPr id="1049091" name="Google Shape;1623;p49"/>
          <p:cNvSpPr txBox="1">
            <a:spLocks noGrp="1"/>
          </p:cNvSpPr>
          <p:nvPr>
            <p:ph type="title" idx="4"/>
          </p:nvPr>
        </p:nvSpPr>
        <p:spPr>
          <a:xfrm>
            <a:off x="6361928" y="1830262"/>
            <a:ext cx="2339972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dirty="0">
                <a:solidFill>
                  <a:schemeClr val="bg1"/>
                </a:solidFill>
                <a:latin typeface="+mj-lt"/>
              </a:rPr>
              <a:t>Evaluación del bienestar </a:t>
            </a:r>
            <a:r>
              <a:rPr lang="es-VE" sz="1600" dirty="0" smtClean="0">
                <a:solidFill>
                  <a:schemeClr val="bg1"/>
                </a:solidFill>
                <a:latin typeface="+mj-lt"/>
              </a:rPr>
              <a:t>fetal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092" name="Google Shape;1624;p49"/>
          <p:cNvSpPr txBox="1">
            <a:spLocks noGrp="1"/>
          </p:cNvSpPr>
          <p:nvPr>
            <p:ph type="subTitle" idx="5"/>
          </p:nvPr>
        </p:nvSpPr>
        <p:spPr>
          <a:xfrm>
            <a:off x="5951378" y="2931790"/>
            <a:ext cx="2941102" cy="19442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/>
              <a:t>Vigilancia diaria de los movimientos fetales a partir de las 28 semanas. </a:t>
            </a:r>
            <a:endParaRPr lang="es-VE" sz="1400" dirty="0" smtClean="0"/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/>
              <a:t>MANE </a:t>
            </a:r>
            <a:r>
              <a:rPr lang="es-VE" sz="1400" dirty="0"/>
              <a:t>semanal a partir de las 32 semanas</a:t>
            </a:r>
            <a:r>
              <a:rPr lang="es-VE" sz="1400" dirty="0" smtClean="0"/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/>
              <a:t> </a:t>
            </a:r>
            <a:r>
              <a:rPr lang="es-VE" sz="1400" dirty="0"/>
              <a:t>Eco patrón de crecimiento cada 4 semanas</a:t>
            </a:r>
            <a:r>
              <a:rPr lang="es-VE" sz="1400" dirty="0" smtClean="0"/>
              <a:t>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/>
              <a:t> </a:t>
            </a:r>
            <a:r>
              <a:rPr lang="es-VE" sz="1400" dirty="0"/>
              <a:t>Eco </a:t>
            </a:r>
            <a:r>
              <a:rPr lang="es-VE" sz="1400" dirty="0" err="1"/>
              <a:t>Doppler</a:t>
            </a:r>
            <a:r>
              <a:rPr lang="es-VE" sz="1400" dirty="0"/>
              <a:t> </a:t>
            </a:r>
            <a:r>
              <a:rPr lang="es-VE" sz="1400" dirty="0" err="1" smtClean="0"/>
              <a:t>apartir</a:t>
            </a:r>
            <a:r>
              <a:rPr lang="es-VE" sz="1400" dirty="0" smtClean="0"/>
              <a:t> de las </a:t>
            </a:r>
            <a:r>
              <a:rPr lang="es-VE" sz="1400" dirty="0"/>
              <a:t>24 semanas </a:t>
            </a:r>
            <a:r>
              <a:rPr lang="es-VE" sz="1400" dirty="0" smtClean="0"/>
              <a:t>cada </a:t>
            </a:r>
            <a:r>
              <a:rPr lang="es-VE" sz="1400" dirty="0"/>
              <a:t>4 semanas.</a:t>
            </a:r>
            <a:endParaRPr sz="1400" dirty="0"/>
          </a:p>
        </p:txBody>
      </p:sp>
      <p:grpSp>
        <p:nvGrpSpPr>
          <p:cNvPr id="104" name="Google Shape;2348;p58"/>
          <p:cNvGrpSpPr/>
          <p:nvPr/>
        </p:nvGrpSpPr>
        <p:grpSpPr>
          <a:xfrm>
            <a:off x="2411760" y="137161"/>
            <a:ext cx="4464496" cy="1216042"/>
            <a:chOff x="2646769" y="3458220"/>
            <a:chExt cx="1419425" cy="685975"/>
          </a:xfrm>
          <a:solidFill>
            <a:schemeClr val="tx2">
              <a:lumMod val="75000"/>
            </a:schemeClr>
          </a:solidFill>
        </p:grpSpPr>
        <p:sp>
          <p:nvSpPr>
            <p:cNvPr id="1049093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dirty="0" smtClean="0">
                  <a:solidFill>
                    <a:schemeClr val="bg1"/>
                  </a:solidFill>
                  <a:latin typeface="+mj-lt"/>
                </a:rPr>
                <a:t>Preeclampsia sin signos de severidad</a:t>
              </a:r>
              <a:endParaRPr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094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4014" y="3450746"/>
            <a:ext cx="2088957" cy="142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49095" name="Google Shape;1196;p43"/>
          <p:cNvSpPr/>
          <p:nvPr/>
        </p:nvSpPr>
        <p:spPr>
          <a:xfrm rot="173206">
            <a:off x="557186" y="780688"/>
            <a:ext cx="1393337" cy="73542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es-VE" dirty="0" smtClean="0"/>
          </a:p>
          <a:p>
            <a:pPr algn="ctr"/>
            <a:r>
              <a:rPr lang="es-VE" b="1" dirty="0" smtClean="0">
                <a:solidFill>
                  <a:schemeClr val="bg1"/>
                </a:solidFill>
                <a:latin typeface="+mj-lt"/>
              </a:rPr>
              <a:t>Conducta</a:t>
            </a:r>
            <a:endParaRPr lang="es-VE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30" y="114958"/>
            <a:ext cx="1320730" cy="14329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2348;p58"/>
          <p:cNvGrpSpPr/>
          <p:nvPr/>
        </p:nvGrpSpPr>
        <p:grpSpPr>
          <a:xfrm>
            <a:off x="2483768" y="123478"/>
            <a:ext cx="4357649" cy="1331000"/>
            <a:chOff x="2646769" y="3458220"/>
            <a:chExt cx="1419425" cy="685975"/>
          </a:xfrm>
          <a:solidFill>
            <a:schemeClr val="tx2">
              <a:lumMod val="75000"/>
            </a:schemeClr>
          </a:solidFill>
        </p:grpSpPr>
        <p:sp>
          <p:nvSpPr>
            <p:cNvPr id="1049093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dirty="0" smtClean="0">
                  <a:solidFill>
                    <a:schemeClr val="bg1"/>
                  </a:solidFill>
                  <a:latin typeface="+mj-lt"/>
                </a:rPr>
                <a:t>Preeclampsia sin signos de severidad</a:t>
              </a:r>
              <a:endParaRPr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094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095" name="Google Shape;1196;p43"/>
          <p:cNvSpPr/>
          <p:nvPr/>
        </p:nvSpPr>
        <p:spPr>
          <a:xfrm rot="173206">
            <a:off x="412868" y="1094156"/>
            <a:ext cx="1870871" cy="73542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es-VE" sz="16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s-VE" sz="1600" b="1" dirty="0" smtClean="0">
                <a:solidFill>
                  <a:schemeClr val="bg1"/>
                </a:solidFill>
                <a:latin typeface="+mj-lt"/>
              </a:rPr>
              <a:t>Conducta</a:t>
            </a:r>
            <a:endParaRPr lang="es-VE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1043608" y="2067694"/>
            <a:ext cx="6552728" cy="246221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VE" b="1" u="sng" dirty="0">
                <a:solidFill>
                  <a:schemeClr val="tx1"/>
                </a:solidFill>
                <a:latin typeface="Gloria Hallelujah"/>
              </a:rPr>
              <a:t>Si fue hospitalizada: </a:t>
            </a:r>
            <a:endParaRPr lang="es-VE" b="1" u="sng" dirty="0" smtClean="0">
              <a:solidFill>
                <a:schemeClr val="tx1"/>
              </a:solidFill>
              <a:latin typeface="Gloria Hallelujah"/>
            </a:endParaRP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Reposo relativo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en 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cama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aproximadamente 12 horas. </a:t>
            </a:r>
            <a:endParaRPr lang="es-VE" dirty="0" smtClean="0">
              <a:solidFill>
                <a:schemeClr val="tx1"/>
              </a:solidFill>
              <a:latin typeface="Gloria Hallelujah"/>
            </a:endParaRP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Dieta </a:t>
            </a:r>
            <a:r>
              <a:rPr lang="es-VE" dirty="0" err="1">
                <a:solidFill>
                  <a:schemeClr val="tx1"/>
                </a:solidFill>
                <a:latin typeface="Gloria Hallelujah"/>
              </a:rPr>
              <a:t>normosódica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, </a:t>
            </a:r>
            <a:r>
              <a:rPr lang="es-VE" dirty="0" err="1">
                <a:solidFill>
                  <a:schemeClr val="tx1"/>
                </a:solidFill>
                <a:latin typeface="Gloria Hallelujah"/>
              </a:rPr>
              <a:t>normoproteica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, con abundantes líquidos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.</a:t>
            </a: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Control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de peso semanal. </a:t>
            </a:r>
            <a:endParaRPr lang="es-VE" dirty="0" smtClean="0">
              <a:solidFill>
                <a:schemeClr val="tx1"/>
              </a:solidFill>
              <a:latin typeface="Gloria Hallelujah"/>
            </a:endParaRP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Control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estricto de signos vitales cada 6 horas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.</a:t>
            </a: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Examen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clínico diario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.</a:t>
            </a: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En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lo posible se evitará el uso de 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antihipertensivos(150/105 </a:t>
            </a:r>
            <a:r>
              <a:rPr lang="es-VE" dirty="0" err="1" smtClean="0">
                <a:solidFill>
                  <a:schemeClr val="tx1"/>
                </a:solidFill>
                <a:latin typeface="Gloria Hallelujah"/>
              </a:rPr>
              <a:t>mmHg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)</a:t>
            </a: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Esteroides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para maduración pulmonar fetal (</a:t>
            </a:r>
            <a:r>
              <a:rPr lang="es-VE" dirty="0" err="1">
                <a:solidFill>
                  <a:schemeClr val="tx1"/>
                </a:solidFill>
                <a:latin typeface="Gloria Hallelujah"/>
              </a:rPr>
              <a:t>dexametasona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, cuatro dosis de 6 mg vía intramuscular, administradas cada 12 horas, o </a:t>
            </a:r>
            <a:r>
              <a:rPr lang="es-VE" dirty="0" err="1">
                <a:solidFill>
                  <a:schemeClr val="tx1"/>
                </a:solidFill>
                <a:latin typeface="Gloria Hallelujah"/>
              </a:rPr>
              <a:t>betametasona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, dos dosis de 12 mg vía intramuscular, administradas cada 24 horas). </a:t>
            </a:r>
            <a:endParaRPr lang="es-VE" dirty="0" smtClean="0">
              <a:solidFill>
                <a:schemeClr val="tx1"/>
              </a:solidFill>
              <a:latin typeface="Gloria Hallelujah"/>
            </a:endParaRPr>
          </a:p>
          <a:p>
            <a:pPr marL="285750" lvl="7" indent="-28575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Perfil </a:t>
            </a:r>
            <a:r>
              <a:rPr lang="es-VE" dirty="0">
                <a:solidFill>
                  <a:schemeClr val="tx1"/>
                </a:solidFill>
                <a:latin typeface="Gloria Hallelujah"/>
              </a:rPr>
              <a:t>de laboratorio semanal o </a:t>
            </a:r>
            <a:r>
              <a:rPr lang="es-VE" dirty="0" smtClean="0">
                <a:solidFill>
                  <a:schemeClr val="tx1"/>
                </a:solidFill>
                <a:latin typeface="Gloria Hallelujah"/>
              </a:rPr>
              <a:t>bisemanal</a:t>
            </a:r>
            <a:endParaRPr lang="es-VE" dirty="0">
              <a:solidFill>
                <a:schemeClr val="tx1"/>
              </a:solidFill>
              <a:latin typeface="Gloria Hallelujah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778" y="211450"/>
            <a:ext cx="2021222" cy="1656185"/>
          </a:xfrm>
          <a:prstGeom prst="ellipse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0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607;p49"/>
          <p:cNvGrpSpPr/>
          <p:nvPr/>
        </p:nvGrpSpPr>
        <p:grpSpPr>
          <a:xfrm>
            <a:off x="467544" y="1137401"/>
            <a:ext cx="1885934" cy="1008112"/>
            <a:chOff x="6432538" y="1467689"/>
            <a:chExt cx="666729" cy="815612"/>
          </a:xfrm>
        </p:grpSpPr>
        <p:sp>
          <p:nvSpPr>
            <p:cNvPr id="1049105" name="Google Shape;1608;p49"/>
            <p:cNvSpPr/>
            <p:nvPr/>
          </p:nvSpPr>
          <p:spPr>
            <a:xfrm>
              <a:off x="6432538" y="1467689"/>
              <a:ext cx="666729" cy="815612"/>
            </a:xfrm>
            <a:custGeom>
              <a:avLst/>
              <a:gdLst/>
              <a:ahLst/>
              <a:cxnLst/>
              <a:rect l="l" t="t" r="r" b="b"/>
              <a:pathLst>
                <a:path w="36699" h="44894" extrusionOk="0">
                  <a:moveTo>
                    <a:pt x="17686" y="560"/>
                  </a:moveTo>
                  <a:cubicBezTo>
                    <a:pt x="17886" y="560"/>
                    <a:pt x="18087" y="560"/>
                    <a:pt x="18288" y="561"/>
                  </a:cubicBezTo>
                  <a:cubicBezTo>
                    <a:pt x="23568" y="570"/>
                    <a:pt x="28855" y="574"/>
                    <a:pt x="34136" y="658"/>
                  </a:cubicBezTo>
                  <a:cubicBezTo>
                    <a:pt x="34102" y="690"/>
                    <a:pt x="34078" y="736"/>
                    <a:pt x="34078" y="796"/>
                  </a:cubicBezTo>
                  <a:cubicBezTo>
                    <a:pt x="34134" y="7587"/>
                    <a:pt x="34173" y="14377"/>
                    <a:pt x="34219" y="21168"/>
                  </a:cubicBezTo>
                  <a:cubicBezTo>
                    <a:pt x="34265" y="27886"/>
                    <a:pt x="34120" y="34640"/>
                    <a:pt x="34414" y="41352"/>
                  </a:cubicBezTo>
                  <a:cubicBezTo>
                    <a:pt x="29042" y="38477"/>
                    <a:pt x="23728" y="35443"/>
                    <a:pt x="18266" y="32751"/>
                  </a:cubicBezTo>
                  <a:cubicBezTo>
                    <a:pt x="18245" y="32741"/>
                    <a:pt x="18224" y="32737"/>
                    <a:pt x="18204" y="32737"/>
                  </a:cubicBezTo>
                  <a:cubicBezTo>
                    <a:pt x="18112" y="32737"/>
                    <a:pt x="18044" y="32836"/>
                    <a:pt x="18075" y="32916"/>
                  </a:cubicBezTo>
                  <a:cubicBezTo>
                    <a:pt x="18050" y="32916"/>
                    <a:pt x="18024" y="32922"/>
                    <a:pt x="17999" y="32934"/>
                  </a:cubicBezTo>
                  <a:cubicBezTo>
                    <a:pt x="12920" y="35330"/>
                    <a:pt x="7757" y="37561"/>
                    <a:pt x="2651" y="39902"/>
                  </a:cubicBezTo>
                  <a:cubicBezTo>
                    <a:pt x="2659" y="26815"/>
                    <a:pt x="2661" y="13710"/>
                    <a:pt x="2405" y="628"/>
                  </a:cubicBezTo>
                  <a:lnTo>
                    <a:pt x="2405" y="628"/>
                  </a:lnTo>
                  <a:cubicBezTo>
                    <a:pt x="3243" y="635"/>
                    <a:pt x="4082" y="638"/>
                    <a:pt x="4921" y="638"/>
                  </a:cubicBezTo>
                  <a:cubicBezTo>
                    <a:pt x="9176" y="638"/>
                    <a:pt x="13433" y="560"/>
                    <a:pt x="17686" y="560"/>
                  </a:cubicBezTo>
                  <a:close/>
                  <a:moveTo>
                    <a:pt x="546" y="604"/>
                  </a:moveTo>
                  <a:lnTo>
                    <a:pt x="546" y="604"/>
                  </a:lnTo>
                  <a:cubicBezTo>
                    <a:pt x="1098" y="614"/>
                    <a:pt x="1649" y="620"/>
                    <a:pt x="2204" y="625"/>
                  </a:cubicBezTo>
                  <a:cubicBezTo>
                    <a:pt x="2051" y="13828"/>
                    <a:pt x="2218" y="27051"/>
                    <a:pt x="2331" y="40255"/>
                  </a:cubicBezTo>
                  <a:cubicBezTo>
                    <a:pt x="2331" y="40371"/>
                    <a:pt x="2433" y="40429"/>
                    <a:pt x="2535" y="40429"/>
                  </a:cubicBezTo>
                  <a:cubicBezTo>
                    <a:pt x="2637" y="40429"/>
                    <a:pt x="2739" y="40371"/>
                    <a:pt x="2739" y="40255"/>
                  </a:cubicBezTo>
                  <a:lnTo>
                    <a:pt x="2739" y="40219"/>
                  </a:lnTo>
                  <a:cubicBezTo>
                    <a:pt x="7819" y="38034"/>
                    <a:pt x="13055" y="35612"/>
                    <a:pt x="18202" y="33236"/>
                  </a:cubicBezTo>
                  <a:cubicBezTo>
                    <a:pt x="18282" y="33199"/>
                    <a:pt x="18300" y="33131"/>
                    <a:pt x="18276" y="33065"/>
                  </a:cubicBezTo>
                  <a:lnTo>
                    <a:pt x="18276" y="33065"/>
                  </a:lnTo>
                  <a:cubicBezTo>
                    <a:pt x="23499" y="36088"/>
                    <a:pt x="28915" y="38810"/>
                    <a:pt x="34233" y="41662"/>
                  </a:cubicBezTo>
                  <a:cubicBezTo>
                    <a:pt x="34262" y="41677"/>
                    <a:pt x="34290" y="41684"/>
                    <a:pt x="34317" y="41684"/>
                  </a:cubicBezTo>
                  <a:cubicBezTo>
                    <a:pt x="34372" y="41684"/>
                    <a:pt x="34420" y="41656"/>
                    <a:pt x="34452" y="41615"/>
                  </a:cubicBezTo>
                  <a:cubicBezTo>
                    <a:pt x="34474" y="41635"/>
                    <a:pt x="34504" y="41646"/>
                    <a:pt x="34533" y="41646"/>
                  </a:cubicBezTo>
                  <a:cubicBezTo>
                    <a:pt x="34586" y="41646"/>
                    <a:pt x="34638" y="41611"/>
                    <a:pt x="34639" y="41539"/>
                  </a:cubicBezTo>
                  <a:cubicBezTo>
                    <a:pt x="34859" y="34765"/>
                    <a:pt x="34625" y="27949"/>
                    <a:pt x="34587" y="21168"/>
                  </a:cubicBezTo>
                  <a:cubicBezTo>
                    <a:pt x="34549" y="14377"/>
                    <a:pt x="34501" y="7587"/>
                    <a:pt x="34473" y="796"/>
                  </a:cubicBezTo>
                  <a:cubicBezTo>
                    <a:pt x="34473" y="738"/>
                    <a:pt x="34450" y="694"/>
                    <a:pt x="34418" y="662"/>
                  </a:cubicBezTo>
                  <a:lnTo>
                    <a:pt x="34418" y="662"/>
                  </a:lnTo>
                  <a:cubicBezTo>
                    <a:pt x="34919" y="672"/>
                    <a:pt x="35420" y="676"/>
                    <a:pt x="35921" y="686"/>
                  </a:cubicBezTo>
                  <a:cubicBezTo>
                    <a:pt x="36101" y="7863"/>
                    <a:pt x="36223" y="15047"/>
                    <a:pt x="36152" y="22228"/>
                  </a:cubicBezTo>
                  <a:cubicBezTo>
                    <a:pt x="36117" y="25763"/>
                    <a:pt x="36115" y="29298"/>
                    <a:pt x="36106" y="32835"/>
                  </a:cubicBezTo>
                  <a:cubicBezTo>
                    <a:pt x="36094" y="36443"/>
                    <a:pt x="35867" y="40135"/>
                    <a:pt x="36150" y="43738"/>
                  </a:cubicBezTo>
                  <a:cubicBezTo>
                    <a:pt x="36140" y="43751"/>
                    <a:pt x="36130" y="43762"/>
                    <a:pt x="36124" y="43779"/>
                  </a:cubicBezTo>
                  <a:cubicBezTo>
                    <a:pt x="36076" y="43897"/>
                    <a:pt x="36112" y="44032"/>
                    <a:pt x="36112" y="44157"/>
                  </a:cubicBezTo>
                  <a:cubicBezTo>
                    <a:pt x="36112" y="44259"/>
                    <a:pt x="36100" y="44358"/>
                    <a:pt x="36086" y="44455"/>
                  </a:cubicBezTo>
                  <a:cubicBezTo>
                    <a:pt x="32889" y="42948"/>
                    <a:pt x="29694" y="41433"/>
                    <a:pt x="26523" y="39867"/>
                  </a:cubicBezTo>
                  <a:cubicBezTo>
                    <a:pt x="24970" y="39101"/>
                    <a:pt x="23418" y="38322"/>
                    <a:pt x="21871" y="37538"/>
                  </a:cubicBezTo>
                  <a:cubicBezTo>
                    <a:pt x="20688" y="36938"/>
                    <a:pt x="19354" y="36037"/>
                    <a:pt x="17996" y="35966"/>
                  </a:cubicBezTo>
                  <a:cubicBezTo>
                    <a:pt x="17994" y="35966"/>
                    <a:pt x="17991" y="35965"/>
                    <a:pt x="17988" y="35965"/>
                  </a:cubicBezTo>
                  <a:cubicBezTo>
                    <a:pt x="17960" y="35965"/>
                    <a:pt x="17937" y="35981"/>
                    <a:pt x="17922" y="36000"/>
                  </a:cubicBezTo>
                  <a:cubicBezTo>
                    <a:pt x="17900" y="35993"/>
                    <a:pt x="17877" y="35989"/>
                    <a:pt x="17853" y="35989"/>
                  </a:cubicBezTo>
                  <a:cubicBezTo>
                    <a:pt x="17819" y="35989"/>
                    <a:pt x="17784" y="35997"/>
                    <a:pt x="17749" y="36016"/>
                  </a:cubicBezTo>
                  <a:cubicBezTo>
                    <a:pt x="12085" y="38857"/>
                    <a:pt x="6228" y="41094"/>
                    <a:pt x="382" y="43507"/>
                  </a:cubicBezTo>
                  <a:lnTo>
                    <a:pt x="379" y="43507"/>
                  </a:lnTo>
                  <a:cubicBezTo>
                    <a:pt x="569" y="39990"/>
                    <a:pt x="476" y="36437"/>
                    <a:pt x="486" y="32916"/>
                  </a:cubicBezTo>
                  <a:cubicBezTo>
                    <a:pt x="494" y="29330"/>
                    <a:pt x="490" y="25743"/>
                    <a:pt x="508" y="22160"/>
                  </a:cubicBezTo>
                  <a:cubicBezTo>
                    <a:pt x="546" y="14989"/>
                    <a:pt x="544" y="7817"/>
                    <a:pt x="553" y="648"/>
                  </a:cubicBezTo>
                  <a:cubicBezTo>
                    <a:pt x="553" y="632"/>
                    <a:pt x="548" y="620"/>
                    <a:pt x="546" y="604"/>
                  </a:cubicBezTo>
                  <a:close/>
                  <a:moveTo>
                    <a:pt x="13410" y="1"/>
                  </a:moveTo>
                  <a:cubicBezTo>
                    <a:pt x="9078" y="1"/>
                    <a:pt x="4748" y="72"/>
                    <a:pt x="428" y="271"/>
                  </a:cubicBezTo>
                  <a:cubicBezTo>
                    <a:pt x="315" y="279"/>
                    <a:pt x="262" y="370"/>
                    <a:pt x="271" y="459"/>
                  </a:cubicBezTo>
                  <a:cubicBezTo>
                    <a:pt x="195" y="482"/>
                    <a:pt x="134" y="545"/>
                    <a:pt x="134" y="648"/>
                  </a:cubicBezTo>
                  <a:cubicBezTo>
                    <a:pt x="126" y="7817"/>
                    <a:pt x="102" y="14989"/>
                    <a:pt x="118" y="22160"/>
                  </a:cubicBezTo>
                  <a:cubicBezTo>
                    <a:pt x="128" y="25668"/>
                    <a:pt x="114" y="29177"/>
                    <a:pt x="112" y="32686"/>
                  </a:cubicBezTo>
                  <a:cubicBezTo>
                    <a:pt x="112" y="36340"/>
                    <a:pt x="1" y="40024"/>
                    <a:pt x="198" y="43670"/>
                  </a:cubicBezTo>
                  <a:cubicBezTo>
                    <a:pt x="199" y="43727"/>
                    <a:pt x="243" y="43755"/>
                    <a:pt x="286" y="43755"/>
                  </a:cubicBezTo>
                  <a:cubicBezTo>
                    <a:pt x="292" y="43755"/>
                    <a:pt x="298" y="43755"/>
                    <a:pt x="303" y="43754"/>
                  </a:cubicBezTo>
                  <a:cubicBezTo>
                    <a:pt x="326" y="43789"/>
                    <a:pt x="364" y="43814"/>
                    <a:pt x="414" y="43814"/>
                  </a:cubicBezTo>
                  <a:cubicBezTo>
                    <a:pt x="429" y="43814"/>
                    <a:pt x="446" y="43812"/>
                    <a:pt x="465" y="43806"/>
                  </a:cubicBezTo>
                  <a:cubicBezTo>
                    <a:pt x="6496" y="41994"/>
                    <a:pt x="12367" y="39233"/>
                    <a:pt x="17988" y="36425"/>
                  </a:cubicBezTo>
                  <a:cubicBezTo>
                    <a:pt x="18073" y="36383"/>
                    <a:pt x="18105" y="36312"/>
                    <a:pt x="18105" y="36242"/>
                  </a:cubicBezTo>
                  <a:cubicBezTo>
                    <a:pt x="19387" y="36914"/>
                    <a:pt x="20756" y="37464"/>
                    <a:pt x="22049" y="38129"/>
                  </a:cubicBezTo>
                  <a:cubicBezTo>
                    <a:pt x="23591" y="38921"/>
                    <a:pt x="25141" y="39702"/>
                    <a:pt x="26692" y="40472"/>
                  </a:cubicBezTo>
                  <a:cubicBezTo>
                    <a:pt x="29733" y="41980"/>
                    <a:pt x="32788" y="43458"/>
                    <a:pt x="35873" y="44871"/>
                  </a:cubicBezTo>
                  <a:cubicBezTo>
                    <a:pt x="35908" y="44886"/>
                    <a:pt x="35942" y="44893"/>
                    <a:pt x="35974" y="44893"/>
                  </a:cubicBezTo>
                  <a:cubicBezTo>
                    <a:pt x="36077" y="44893"/>
                    <a:pt x="36162" y="44825"/>
                    <a:pt x="36203" y="44740"/>
                  </a:cubicBezTo>
                  <a:cubicBezTo>
                    <a:pt x="36215" y="44743"/>
                    <a:pt x="36226" y="44744"/>
                    <a:pt x="36238" y="44744"/>
                  </a:cubicBezTo>
                  <a:cubicBezTo>
                    <a:pt x="36279" y="44744"/>
                    <a:pt x="36318" y="44724"/>
                    <a:pt x="36344" y="44668"/>
                  </a:cubicBezTo>
                  <a:cubicBezTo>
                    <a:pt x="36416" y="44523"/>
                    <a:pt x="36454" y="44370"/>
                    <a:pt x="36480" y="44208"/>
                  </a:cubicBezTo>
                  <a:cubicBezTo>
                    <a:pt x="36503" y="44052"/>
                    <a:pt x="36533" y="43875"/>
                    <a:pt x="36442" y="43738"/>
                  </a:cubicBezTo>
                  <a:cubicBezTo>
                    <a:pt x="36432" y="43720"/>
                    <a:pt x="36420" y="43707"/>
                    <a:pt x="36408" y="43698"/>
                  </a:cubicBezTo>
                  <a:cubicBezTo>
                    <a:pt x="36699" y="40187"/>
                    <a:pt x="36503" y="36586"/>
                    <a:pt x="36514" y="33065"/>
                  </a:cubicBezTo>
                  <a:cubicBezTo>
                    <a:pt x="36526" y="29452"/>
                    <a:pt x="36555" y="25838"/>
                    <a:pt x="36535" y="22228"/>
                  </a:cubicBezTo>
                  <a:cubicBezTo>
                    <a:pt x="36493" y="15033"/>
                    <a:pt x="36676" y="7841"/>
                    <a:pt x="36414" y="648"/>
                  </a:cubicBezTo>
                  <a:cubicBezTo>
                    <a:pt x="36410" y="541"/>
                    <a:pt x="36350" y="475"/>
                    <a:pt x="36277" y="438"/>
                  </a:cubicBezTo>
                  <a:cubicBezTo>
                    <a:pt x="36251" y="392"/>
                    <a:pt x="36207" y="354"/>
                    <a:pt x="36138" y="354"/>
                  </a:cubicBezTo>
                  <a:cubicBezTo>
                    <a:pt x="28579" y="219"/>
                    <a:pt x="20990" y="1"/>
                    <a:pt x="134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9106" name="Google Shape;1609;p49"/>
            <p:cNvSpPr/>
            <p:nvPr/>
          </p:nvSpPr>
          <p:spPr>
            <a:xfrm>
              <a:off x="6439441" y="1478661"/>
              <a:ext cx="651196" cy="796681"/>
            </a:xfrm>
            <a:custGeom>
              <a:avLst/>
              <a:gdLst/>
              <a:ahLst/>
              <a:cxnLst/>
              <a:rect l="l" t="t" r="r" b="b"/>
              <a:pathLst>
                <a:path w="35844" h="43852" extrusionOk="0">
                  <a:moveTo>
                    <a:pt x="166" y="0"/>
                  </a:moveTo>
                  <a:cubicBezTo>
                    <a:pt x="169" y="16"/>
                    <a:pt x="173" y="28"/>
                    <a:pt x="173" y="44"/>
                  </a:cubicBezTo>
                  <a:cubicBezTo>
                    <a:pt x="164" y="7213"/>
                    <a:pt x="166" y="14385"/>
                    <a:pt x="129" y="21556"/>
                  </a:cubicBezTo>
                  <a:cubicBezTo>
                    <a:pt x="111" y="25140"/>
                    <a:pt x="116" y="28726"/>
                    <a:pt x="106" y="32312"/>
                  </a:cubicBezTo>
                  <a:cubicBezTo>
                    <a:pt x="97" y="35833"/>
                    <a:pt x="189" y="39386"/>
                    <a:pt x="0" y="42903"/>
                  </a:cubicBezTo>
                  <a:lnTo>
                    <a:pt x="2" y="42903"/>
                  </a:lnTo>
                  <a:cubicBezTo>
                    <a:pt x="5848" y="40490"/>
                    <a:pt x="11706" y="38253"/>
                    <a:pt x="17369" y="35412"/>
                  </a:cubicBezTo>
                  <a:cubicBezTo>
                    <a:pt x="17405" y="35393"/>
                    <a:pt x="17440" y="35385"/>
                    <a:pt x="17474" y="35385"/>
                  </a:cubicBezTo>
                  <a:cubicBezTo>
                    <a:pt x="17498" y="35385"/>
                    <a:pt x="17521" y="35389"/>
                    <a:pt x="17544" y="35396"/>
                  </a:cubicBezTo>
                  <a:cubicBezTo>
                    <a:pt x="17559" y="35377"/>
                    <a:pt x="17581" y="35362"/>
                    <a:pt x="17611" y="35362"/>
                  </a:cubicBezTo>
                  <a:cubicBezTo>
                    <a:pt x="17613" y="35362"/>
                    <a:pt x="17615" y="35362"/>
                    <a:pt x="17617" y="35362"/>
                  </a:cubicBezTo>
                  <a:cubicBezTo>
                    <a:pt x="18975" y="35433"/>
                    <a:pt x="20309" y="36334"/>
                    <a:pt x="21491" y="36934"/>
                  </a:cubicBezTo>
                  <a:cubicBezTo>
                    <a:pt x="23039" y="37720"/>
                    <a:pt x="24590" y="38497"/>
                    <a:pt x="26144" y="39263"/>
                  </a:cubicBezTo>
                  <a:cubicBezTo>
                    <a:pt x="29314" y="40829"/>
                    <a:pt x="32509" y="42344"/>
                    <a:pt x="35708" y="43851"/>
                  </a:cubicBezTo>
                  <a:cubicBezTo>
                    <a:pt x="35721" y="43754"/>
                    <a:pt x="35733" y="43655"/>
                    <a:pt x="35733" y="43553"/>
                  </a:cubicBezTo>
                  <a:cubicBezTo>
                    <a:pt x="35733" y="43428"/>
                    <a:pt x="35696" y="43293"/>
                    <a:pt x="35744" y="43175"/>
                  </a:cubicBezTo>
                  <a:cubicBezTo>
                    <a:pt x="35751" y="43159"/>
                    <a:pt x="35760" y="43147"/>
                    <a:pt x="35770" y="43134"/>
                  </a:cubicBezTo>
                  <a:cubicBezTo>
                    <a:pt x="35487" y="39531"/>
                    <a:pt x="35714" y="35839"/>
                    <a:pt x="35726" y="32231"/>
                  </a:cubicBezTo>
                  <a:cubicBezTo>
                    <a:pt x="35734" y="28694"/>
                    <a:pt x="35737" y="25159"/>
                    <a:pt x="35772" y="21624"/>
                  </a:cubicBezTo>
                  <a:cubicBezTo>
                    <a:pt x="35843" y="14443"/>
                    <a:pt x="35721" y="7259"/>
                    <a:pt x="35541" y="82"/>
                  </a:cubicBezTo>
                  <a:cubicBezTo>
                    <a:pt x="35040" y="72"/>
                    <a:pt x="34539" y="68"/>
                    <a:pt x="34038" y="58"/>
                  </a:cubicBezTo>
                  <a:lnTo>
                    <a:pt x="34038" y="58"/>
                  </a:lnTo>
                  <a:cubicBezTo>
                    <a:pt x="34071" y="90"/>
                    <a:pt x="34093" y="134"/>
                    <a:pt x="34093" y="192"/>
                  </a:cubicBezTo>
                  <a:cubicBezTo>
                    <a:pt x="34121" y="6983"/>
                    <a:pt x="34169" y="13773"/>
                    <a:pt x="34207" y="20564"/>
                  </a:cubicBezTo>
                  <a:cubicBezTo>
                    <a:pt x="34246" y="27344"/>
                    <a:pt x="34479" y="34161"/>
                    <a:pt x="34260" y="40935"/>
                  </a:cubicBezTo>
                  <a:cubicBezTo>
                    <a:pt x="34259" y="41007"/>
                    <a:pt x="34206" y="41042"/>
                    <a:pt x="34153" y="41042"/>
                  </a:cubicBezTo>
                  <a:cubicBezTo>
                    <a:pt x="34124" y="41042"/>
                    <a:pt x="34095" y="41032"/>
                    <a:pt x="34073" y="41012"/>
                  </a:cubicBezTo>
                  <a:cubicBezTo>
                    <a:pt x="34040" y="41052"/>
                    <a:pt x="33992" y="41080"/>
                    <a:pt x="33937" y="41080"/>
                  </a:cubicBezTo>
                  <a:cubicBezTo>
                    <a:pt x="33910" y="41080"/>
                    <a:pt x="33882" y="41073"/>
                    <a:pt x="33853" y="41058"/>
                  </a:cubicBezTo>
                  <a:cubicBezTo>
                    <a:pt x="28536" y="38207"/>
                    <a:pt x="23119" y="35484"/>
                    <a:pt x="17896" y="32461"/>
                  </a:cubicBezTo>
                  <a:lnTo>
                    <a:pt x="17896" y="32461"/>
                  </a:lnTo>
                  <a:cubicBezTo>
                    <a:pt x="17920" y="32527"/>
                    <a:pt x="17904" y="32595"/>
                    <a:pt x="17822" y="32632"/>
                  </a:cubicBezTo>
                  <a:cubicBezTo>
                    <a:pt x="12676" y="35008"/>
                    <a:pt x="7440" y="37430"/>
                    <a:pt x="2360" y="39615"/>
                  </a:cubicBezTo>
                  <a:lnTo>
                    <a:pt x="2360" y="39652"/>
                  </a:lnTo>
                  <a:cubicBezTo>
                    <a:pt x="2360" y="39767"/>
                    <a:pt x="2258" y="39825"/>
                    <a:pt x="2155" y="39825"/>
                  </a:cubicBezTo>
                  <a:cubicBezTo>
                    <a:pt x="2053" y="39825"/>
                    <a:pt x="1951" y="39767"/>
                    <a:pt x="1951" y="39652"/>
                  </a:cubicBezTo>
                  <a:cubicBezTo>
                    <a:pt x="1838" y="26447"/>
                    <a:pt x="1672" y="13224"/>
                    <a:pt x="1824" y="21"/>
                  </a:cubicBezTo>
                  <a:cubicBezTo>
                    <a:pt x="1270" y="16"/>
                    <a:pt x="718" y="10"/>
                    <a:pt x="166" y="0"/>
                  </a:cubicBezTo>
                  <a:close/>
                </a:path>
              </a:pathLst>
            </a:custGeom>
            <a:solidFill>
              <a:srgbClr val="CCB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49107" name="Google Shape;1610;p49"/>
            <p:cNvSpPr/>
            <p:nvPr/>
          </p:nvSpPr>
          <p:spPr>
            <a:xfrm>
              <a:off x="6476210" y="1477862"/>
              <a:ext cx="581542" cy="741107"/>
            </a:xfrm>
            <a:custGeom>
              <a:avLst/>
              <a:gdLst/>
              <a:ahLst/>
              <a:cxnLst/>
              <a:rect l="l" t="t" r="r" b="b"/>
              <a:pathLst>
                <a:path w="32010" h="40793" extrusionOk="0">
                  <a:moveTo>
                    <a:pt x="15282" y="0"/>
                  </a:moveTo>
                  <a:cubicBezTo>
                    <a:pt x="11029" y="0"/>
                    <a:pt x="6772" y="78"/>
                    <a:pt x="2517" y="78"/>
                  </a:cubicBezTo>
                  <a:cubicBezTo>
                    <a:pt x="1678" y="78"/>
                    <a:pt x="839" y="75"/>
                    <a:pt x="1" y="68"/>
                  </a:cubicBezTo>
                  <a:lnTo>
                    <a:pt x="1" y="68"/>
                  </a:lnTo>
                  <a:cubicBezTo>
                    <a:pt x="257" y="13150"/>
                    <a:pt x="255" y="26255"/>
                    <a:pt x="247" y="39342"/>
                  </a:cubicBezTo>
                  <a:cubicBezTo>
                    <a:pt x="5353" y="37001"/>
                    <a:pt x="10516" y="34770"/>
                    <a:pt x="15595" y="32374"/>
                  </a:cubicBezTo>
                  <a:cubicBezTo>
                    <a:pt x="15621" y="32362"/>
                    <a:pt x="15646" y="32356"/>
                    <a:pt x="15671" y="32356"/>
                  </a:cubicBezTo>
                  <a:cubicBezTo>
                    <a:pt x="15640" y="32276"/>
                    <a:pt x="15708" y="32177"/>
                    <a:pt x="15800" y="32177"/>
                  </a:cubicBezTo>
                  <a:cubicBezTo>
                    <a:pt x="15820" y="32177"/>
                    <a:pt x="15841" y="32181"/>
                    <a:pt x="15862" y="32191"/>
                  </a:cubicBezTo>
                  <a:cubicBezTo>
                    <a:pt x="21324" y="34883"/>
                    <a:pt x="26638" y="37917"/>
                    <a:pt x="32010" y="40792"/>
                  </a:cubicBezTo>
                  <a:cubicBezTo>
                    <a:pt x="31716" y="34080"/>
                    <a:pt x="31861" y="27326"/>
                    <a:pt x="31815" y="20608"/>
                  </a:cubicBezTo>
                  <a:cubicBezTo>
                    <a:pt x="31769" y="13817"/>
                    <a:pt x="31730" y="7027"/>
                    <a:pt x="31674" y="236"/>
                  </a:cubicBezTo>
                  <a:cubicBezTo>
                    <a:pt x="31674" y="176"/>
                    <a:pt x="31698" y="130"/>
                    <a:pt x="31732" y="98"/>
                  </a:cubicBezTo>
                  <a:cubicBezTo>
                    <a:pt x="26451" y="14"/>
                    <a:pt x="21164" y="10"/>
                    <a:pt x="15884" y="1"/>
                  </a:cubicBezTo>
                  <a:cubicBezTo>
                    <a:pt x="15683" y="0"/>
                    <a:pt x="15482" y="0"/>
                    <a:pt x="15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1049113" name="Google Shape;1623;p49"/>
          <p:cNvSpPr txBox="1">
            <a:spLocks noGrp="1"/>
          </p:cNvSpPr>
          <p:nvPr>
            <p:ph type="title"/>
          </p:nvPr>
        </p:nvSpPr>
        <p:spPr>
          <a:xfrm>
            <a:off x="635418" y="1179660"/>
            <a:ext cx="1545300" cy="6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dirty="0" smtClean="0">
                <a:solidFill>
                  <a:schemeClr val="bg1"/>
                </a:solidFill>
                <a:latin typeface="+mj-lt"/>
              </a:rPr>
              <a:t>Conducta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114" name="Google Shape;1624;p49"/>
          <p:cNvSpPr txBox="1">
            <a:spLocks noGrp="1"/>
          </p:cNvSpPr>
          <p:nvPr>
            <p:ph type="subTitle" idx="1"/>
          </p:nvPr>
        </p:nvSpPr>
        <p:spPr>
          <a:xfrm>
            <a:off x="179512" y="2211710"/>
            <a:ext cx="4104456" cy="28509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Hospitalizar en UCI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Registro horario de signos vitales.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Control de peso diario.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>
                <a:solidFill>
                  <a:schemeClr val="tx1"/>
                </a:solidFill>
                <a:cs typeface="Andalus" pitchFamily="18" charset="-78"/>
              </a:rPr>
              <a:t>Cateterización vesical con sonda de Foley</a:t>
            </a:r>
            <a:endParaRPr lang="es-VE" sz="1400" dirty="0" smtClean="0">
              <a:solidFill>
                <a:schemeClr val="tx1"/>
              </a:solidFill>
              <a:cs typeface="Andalus" pitchFamily="18" charset="-78"/>
            </a:endParaRP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Control de diuresis cada hora.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Balance hídrico.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Tratamiento antihipertensivo.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dirty="0" smtClean="0">
                <a:solidFill>
                  <a:schemeClr val="tx1"/>
                </a:solidFill>
                <a:cs typeface="Andalus" pitchFamily="18" charset="-78"/>
              </a:rPr>
              <a:t>Protección gástrica.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es-VE" sz="1400" b="1" dirty="0" smtClean="0">
                <a:solidFill>
                  <a:schemeClr val="tx1"/>
                </a:solidFill>
                <a:cs typeface="Andalus" pitchFamily="18" charset="-78"/>
              </a:rPr>
              <a:t>Laboratorios.</a:t>
            </a:r>
          </a:p>
          <a:p>
            <a:pPr marL="628650" lvl="1" indent="-171450" algn="just">
              <a:buFont typeface="Wingdings" pitchFamily="2" charset="2"/>
              <a:buChar char="ü"/>
            </a:pPr>
            <a:r>
              <a:rPr lang="es-VE" sz="1200" dirty="0" smtClean="0">
                <a:solidFill>
                  <a:schemeClr val="tx1"/>
                </a:solidFill>
                <a:cs typeface="Andalus" pitchFamily="18" charset="-78"/>
              </a:rPr>
              <a:t>Prueba de bienestar fetal.</a:t>
            </a:r>
          </a:p>
          <a:p>
            <a:pPr marL="628650" lvl="1" indent="-171450" algn="l">
              <a:buClr>
                <a:srgbClr val="000000"/>
              </a:buClr>
              <a:buSzTx/>
              <a:buFont typeface="Wingdings" pitchFamily="2" charset="2"/>
              <a:buChar char="ü"/>
            </a:pPr>
            <a:r>
              <a:rPr lang="es-VE" sz="1200" dirty="0" err="1">
                <a:solidFill>
                  <a:schemeClr val="tx1"/>
                </a:solidFill>
                <a:cs typeface="Andalus" pitchFamily="18" charset="-78"/>
                <a:sym typeface="Arial"/>
              </a:rPr>
              <a:t>Fluidoterapia</a:t>
            </a:r>
            <a:r>
              <a:rPr lang="es-VE" sz="1200" dirty="0">
                <a:solidFill>
                  <a:schemeClr val="tx1"/>
                </a:solidFill>
                <a:cs typeface="Andalus" pitchFamily="18" charset="-78"/>
                <a:sym typeface="Arial"/>
              </a:rPr>
              <a:t> </a:t>
            </a:r>
            <a:r>
              <a:rPr lang="es-VE" sz="1200" dirty="0" err="1">
                <a:solidFill>
                  <a:schemeClr val="tx1"/>
                </a:solidFill>
                <a:cs typeface="Andalus" pitchFamily="18" charset="-78"/>
                <a:sym typeface="Arial"/>
              </a:rPr>
              <a:t>anteparto</a:t>
            </a:r>
            <a:r>
              <a:rPr lang="es-VE" sz="1200" dirty="0">
                <a:solidFill>
                  <a:schemeClr val="tx1"/>
                </a:solidFill>
                <a:cs typeface="Andalus" pitchFamily="18" charset="-78"/>
                <a:sym typeface="Arial"/>
              </a:rPr>
              <a:t>: solución de cristaloides (fisiológico o </a:t>
            </a:r>
            <a:r>
              <a:rPr lang="es-VE" sz="1200" dirty="0" err="1">
                <a:solidFill>
                  <a:schemeClr val="tx1"/>
                </a:solidFill>
                <a:cs typeface="Andalus" pitchFamily="18" charset="-78"/>
                <a:sym typeface="Arial"/>
              </a:rPr>
              <a:t>Ringer</a:t>
            </a:r>
            <a:r>
              <a:rPr lang="es-VE" sz="1200" dirty="0">
                <a:solidFill>
                  <a:schemeClr val="tx1"/>
                </a:solidFill>
                <a:cs typeface="Andalus" pitchFamily="18" charset="-78"/>
                <a:sym typeface="Arial"/>
              </a:rPr>
              <a:t> lactato) a un ritmo de 100-125 </a:t>
            </a:r>
            <a:r>
              <a:rPr lang="es-VE" sz="1200" dirty="0" smtClean="0">
                <a:solidFill>
                  <a:schemeClr val="tx1"/>
                </a:solidFill>
                <a:cs typeface="Andalus" pitchFamily="18" charset="-78"/>
                <a:sym typeface="Arial"/>
              </a:rPr>
              <a:t>ml/h</a:t>
            </a:r>
            <a:endParaRPr sz="1200" dirty="0"/>
          </a:p>
        </p:txBody>
      </p:sp>
      <p:grpSp>
        <p:nvGrpSpPr>
          <p:cNvPr id="114" name="Google Shape;2348;p58"/>
          <p:cNvGrpSpPr/>
          <p:nvPr/>
        </p:nvGrpSpPr>
        <p:grpSpPr>
          <a:xfrm>
            <a:off x="2605104" y="26987"/>
            <a:ext cx="4199144" cy="1455570"/>
            <a:chOff x="2646769" y="3458220"/>
            <a:chExt cx="1419425" cy="685975"/>
          </a:xfrm>
          <a:solidFill>
            <a:schemeClr val="tx2">
              <a:lumMod val="50000"/>
            </a:schemeClr>
          </a:solidFill>
        </p:grpSpPr>
        <p:sp>
          <p:nvSpPr>
            <p:cNvPr id="1049115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1800" b="1" dirty="0" smtClean="0">
                  <a:solidFill>
                    <a:schemeClr val="bg1"/>
                  </a:solidFill>
                  <a:latin typeface="+mj-lt"/>
                </a:rPr>
                <a:t>Preeclampsia con signos de severidad</a:t>
              </a:r>
              <a:endParaRPr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116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20 Elipse"/>
          <p:cNvSpPr/>
          <p:nvPr/>
        </p:nvSpPr>
        <p:spPr>
          <a:xfrm>
            <a:off x="5076056" y="1607986"/>
            <a:ext cx="1872209" cy="1473631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2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aleway SemiBold"/>
                <a:sym typeface="Arial"/>
              </a:rPr>
              <a:t>Maduración Fetal</a:t>
            </a:r>
            <a:endParaRPr kumimoji="0" lang="es-VE" sz="12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/>
              <a:sym typeface="Arial"/>
            </a:endParaRPr>
          </a:p>
        </p:txBody>
      </p:sp>
      <p:sp>
        <p:nvSpPr>
          <p:cNvPr id="22" name="21 Elipse"/>
          <p:cNvSpPr/>
          <p:nvPr/>
        </p:nvSpPr>
        <p:spPr>
          <a:xfrm>
            <a:off x="7020272" y="2715106"/>
            <a:ext cx="1944216" cy="1440819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VE" sz="1100" b="1" i="1" dirty="0" smtClean="0">
                <a:solidFill>
                  <a:schemeClr val="bg1"/>
                </a:solidFill>
                <a:latin typeface="Raleway SemiBold"/>
              </a:rPr>
              <a:t>Tratamiento Antihipertensivo</a:t>
            </a:r>
            <a:endParaRPr kumimoji="0" lang="es-VE" sz="11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/>
              <a:sym typeface="Arial"/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5148064" y="3579862"/>
            <a:ext cx="1800201" cy="144016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VE" sz="1100" b="1" i="1" dirty="0" smtClean="0">
                <a:solidFill>
                  <a:schemeClr val="bg1"/>
                </a:solidFill>
                <a:latin typeface="Raleway SemiBold"/>
              </a:rPr>
              <a:t>Prevención de convulsiones </a:t>
            </a:r>
            <a:endParaRPr kumimoji="0" lang="es-VE" sz="1100" b="1" i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aleway SemiBold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2348;p58"/>
          <p:cNvGrpSpPr/>
          <p:nvPr/>
        </p:nvGrpSpPr>
        <p:grpSpPr>
          <a:xfrm>
            <a:off x="2555776" y="189070"/>
            <a:ext cx="4455235" cy="1260084"/>
            <a:chOff x="2646769" y="3458220"/>
            <a:chExt cx="1419425" cy="685975"/>
          </a:xfrm>
          <a:solidFill>
            <a:schemeClr val="tx2">
              <a:lumMod val="50000"/>
            </a:schemeClr>
          </a:solidFill>
        </p:grpSpPr>
        <p:sp>
          <p:nvSpPr>
            <p:cNvPr id="1049119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1800" b="1" dirty="0" smtClean="0">
                  <a:solidFill>
                    <a:schemeClr val="bg1"/>
                  </a:solidFill>
                  <a:latin typeface="+mj-lt"/>
                </a:rPr>
                <a:t>Preeclampsia con signos de severidad</a:t>
              </a:r>
              <a:endParaRPr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120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+mj-lt"/>
              </a:endParaRPr>
            </a:p>
          </p:txBody>
        </p:sp>
      </p:grpSp>
      <p:sp>
        <p:nvSpPr>
          <p:cNvPr id="1049121" name="Google Shape;1196;p43"/>
          <p:cNvSpPr/>
          <p:nvPr/>
        </p:nvSpPr>
        <p:spPr>
          <a:xfrm rot="173206">
            <a:off x="738921" y="923037"/>
            <a:ext cx="1393337" cy="73542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es-VE" dirty="0" smtClean="0"/>
          </a:p>
          <a:p>
            <a:pPr algn="ctr"/>
            <a:r>
              <a:rPr lang="es-VE" b="1" dirty="0" smtClean="0">
                <a:solidFill>
                  <a:schemeClr val="bg1"/>
                </a:solidFill>
                <a:latin typeface="+mj-lt"/>
              </a:rPr>
              <a:t>Conducta</a:t>
            </a:r>
            <a:endParaRPr lang="es-VE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9122" name="6 Rectángulo"/>
          <p:cNvSpPr/>
          <p:nvPr/>
        </p:nvSpPr>
        <p:spPr>
          <a:xfrm>
            <a:off x="323528" y="1727823"/>
            <a:ext cx="345638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VE" sz="1100" b="1" dirty="0">
                <a:solidFill>
                  <a:schemeClr val="tx1"/>
                </a:solidFill>
                <a:latin typeface="Gloria Hallelujah"/>
              </a:rPr>
              <a:t>Prevención de convulsiones eclámpticas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: </a:t>
            </a:r>
            <a:endParaRPr lang="es-VE" sz="1100" dirty="0" smtClean="0">
              <a:solidFill>
                <a:schemeClr val="tx1"/>
              </a:solidFill>
              <a:latin typeface="Gloria Hallelujah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s-VE" sz="1100" dirty="0" smtClean="0">
                <a:solidFill>
                  <a:schemeClr val="tx1"/>
                </a:solidFill>
                <a:latin typeface="Gloria Hallelujah"/>
              </a:rPr>
              <a:t>Sulfato 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de magnesio: </a:t>
            </a:r>
            <a:r>
              <a:rPr lang="es-VE" sz="1100" dirty="0" smtClean="0">
                <a:solidFill>
                  <a:schemeClr val="tx1"/>
                </a:solidFill>
                <a:latin typeface="Gloria Hallelujah"/>
              </a:rPr>
              <a:t>6 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g vía endovenosa, diluidos hasta 100 </a:t>
            </a:r>
            <a:r>
              <a:rPr lang="es-VE" sz="1100" dirty="0" err="1">
                <a:solidFill>
                  <a:schemeClr val="tx1"/>
                </a:solidFill>
                <a:latin typeface="Gloria Hallelujah"/>
              </a:rPr>
              <a:t>mL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 de solución 0,45 %, a pasar en 30 minutos, como dosis de impregnación. Se continúa con 6 g en 500 </a:t>
            </a:r>
            <a:r>
              <a:rPr lang="es-VE" sz="1100" dirty="0" err="1">
                <a:solidFill>
                  <a:schemeClr val="tx1"/>
                </a:solidFill>
                <a:latin typeface="Gloria Hallelujah"/>
              </a:rPr>
              <a:t>mL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 de solución 0,45 %, a razón de 28 gotas por minuto, para una dosis de mantenimiento de 1 g por hora</a:t>
            </a:r>
            <a:r>
              <a:rPr lang="es-VE" sz="1100" dirty="0" smtClean="0">
                <a:solidFill>
                  <a:schemeClr val="tx1"/>
                </a:solidFill>
                <a:latin typeface="Gloria Hallelujah"/>
              </a:rPr>
              <a:t>.</a:t>
            </a:r>
          </a:p>
          <a:p>
            <a:pPr algn="just"/>
            <a:r>
              <a:rPr lang="es-VE" sz="1100" dirty="0">
                <a:solidFill>
                  <a:schemeClr val="tx1"/>
                </a:solidFill>
                <a:latin typeface="Gloria Hallelujah"/>
              </a:rPr>
              <a:t>Vigilar signos de intoxicación por sulfato de magnesio, como la bradipnea </a:t>
            </a:r>
            <a:r>
              <a:rPr lang="es-VE" sz="1100" dirty="0" smtClean="0">
                <a:solidFill>
                  <a:schemeClr val="tx1"/>
                </a:solidFill>
                <a:latin typeface="Gloria Hallelujah"/>
              </a:rPr>
              <a:t>y 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la </a:t>
            </a:r>
            <a:r>
              <a:rPr lang="es-VE" sz="1100" dirty="0" err="1">
                <a:solidFill>
                  <a:schemeClr val="tx1"/>
                </a:solidFill>
                <a:latin typeface="Gloria Hallelujah"/>
              </a:rPr>
              <a:t>hiporreflexia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 </a:t>
            </a:r>
            <a:r>
              <a:rPr lang="es-VE" sz="1100" dirty="0" smtClean="0">
                <a:solidFill>
                  <a:schemeClr val="tx1"/>
                </a:solidFill>
                <a:latin typeface="Gloria Hallelujah"/>
              </a:rPr>
              <a:t>rotuliana.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s-VE" sz="1100" dirty="0" err="1">
                <a:solidFill>
                  <a:schemeClr val="tx1"/>
                </a:solidFill>
                <a:latin typeface="Gloria Hallelujah"/>
              </a:rPr>
              <a:t>Fenitoína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: 18 mg por kg de peso, diluidos hasta 100 </a:t>
            </a:r>
            <a:r>
              <a:rPr lang="es-VE" sz="1100" dirty="0" err="1">
                <a:solidFill>
                  <a:schemeClr val="tx1"/>
                </a:solidFill>
                <a:latin typeface="Gloria Hallelujah"/>
              </a:rPr>
              <a:t>mL</a:t>
            </a:r>
            <a:r>
              <a:rPr lang="es-VE" sz="1100" dirty="0">
                <a:solidFill>
                  <a:schemeClr val="tx1"/>
                </a:solidFill>
                <a:latin typeface="Gloria Hallelujah"/>
              </a:rPr>
              <a:t> de solución 0,9 %, a pasar en 20 minutos. Se continúa con 100 mg vía endovenosa cada 8 horas, durante un máximo de 48 horas. </a:t>
            </a:r>
            <a:endParaRPr lang="es-VE" sz="1100" dirty="0" smtClean="0">
              <a:solidFill>
                <a:schemeClr val="tx1"/>
              </a:solidFill>
              <a:latin typeface="Gloria Hallelujah"/>
            </a:endParaRPr>
          </a:p>
        </p:txBody>
      </p:sp>
      <p:graphicFrame>
        <p:nvGraphicFramePr>
          <p:cNvPr id="11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18896"/>
              </p:ext>
            </p:extLst>
          </p:nvPr>
        </p:nvGraphicFramePr>
        <p:xfrm>
          <a:off x="4139952" y="1699233"/>
          <a:ext cx="4551724" cy="34307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758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758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1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Crisis Hipertensiva</a:t>
                      </a:r>
                      <a:endParaRPr lang="es-ES" dirty="0">
                        <a:solidFill>
                          <a:schemeClr val="bg1"/>
                        </a:solidFill>
                        <a:latin typeface="Gloria Hallelujah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Mantenimiento</a:t>
                      </a:r>
                      <a:endParaRPr lang="es-ES" dirty="0">
                        <a:solidFill>
                          <a:schemeClr val="bg1"/>
                        </a:solidFill>
                        <a:latin typeface="Gloria Halleluja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723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smtClean="0">
                          <a:effectLst/>
                        </a:rPr>
                        <a:t>• </a:t>
                      </a: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Hidralazina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 5 a 10 mg VEV, cada 20 minutos, un máximo de 30 mg</a:t>
                      </a:r>
                      <a:endParaRPr kumimoji="0" lang="es-VE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Gloria Hallelujah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Hidralazina</a:t>
                      </a:r>
                      <a:r>
                        <a:rPr kumimoji="0" lang="es-ES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: 5mg VEV C/6o8h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dirty="0">
                        <a:solidFill>
                          <a:schemeClr val="bg1"/>
                        </a:solidFill>
                        <a:latin typeface="Gloria Halleluja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133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Labetalol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20 mg VEV, se puede duplicar la dosis cada 10 minutos hasta un máximo acumulado de 300 mg.</a:t>
                      </a:r>
                      <a:endParaRPr lang="es-ES" sz="1000" dirty="0">
                        <a:solidFill>
                          <a:schemeClr val="tx1"/>
                        </a:solidFill>
                        <a:latin typeface="Gloria Hallelujah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s-VE" sz="1000" dirty="0" err="1" smtClean="0"/>
                        <a:t>Labetalol</a:t>
                      </a:r>
                      <a:r>
                        <a:rPr lang="es-VE" sz="1000" dirty="0" smtClean="0"/>
                        <a:t>: 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10mg VEV C/12h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b="0" dirty="0">
                        <a:solidFill>
                          <a:schemeClr val="tx1"/>
                        </a:solidFill>
                        <a:latin typeface="Gloria Halleluja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345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Clonidina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: 1 ampolla de 0,150 mg diluida hasta 20 </a:t>
                      </a: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de solución 0,9 %, para pasar vía endovenosa a razón de 1 </a:t>
                      </a: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mL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por minuto </a:t>
                      </a:r>
                    </a:p>
                    <a:p>
                      <a:endParaRPr lang="es-ES" sz="1000" kern="1200" dirty="0">
                        <a:solidFill>
                          <a:schemeClr val="tx1"/>
                        </a:solidFill>
                        <a:effectLst/>
                        <a:latin typeface="Gloria Hallelujah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r>
                        <a:rPr lang="es-VE" sz="1000" dirty="0" smtClean="0"/>
                        <a:t>Alfa </a:t>
                      </a:r>
                      <a:r>
                        <a:rPr lang="es-VE" sz="1000" dirty="0" err="1" smtClean="0"/>
                        <a:t>metil</a:t>
                      </a:r>
                      <a:r>
                        <a:rPr lang="es-VE" sz="1000" dirty="0" smtClean="0"/>
                        <a:t> dopa: 250 a 500 mg, vía oral cada 8 a 6 horas, con una dosis máxima de 2 g al día</a:t>
                      </a:r>
                      <a:endParaRPr lang="es-ES" sz="1000" kern="1200" dirty="0">
                        <a:solidFill>
                          <a:schemeClr val="tx1"/>
                        </a:solidFill>
                        <a:effectLst/>
                        <a:latin typeface="Gloria Hallelujah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331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s-VE" sz="1000" u="none" strike="noStrike" kern="1200" cap="none" spc="0" normalizeH="0" baseline="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Nifedipina</a:t>
                      </a:r>
                      <a:r>
                        <a:rPr kumimoji="0" lang="es-VE" sz="100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10 mg vía sublingual cada 20 minutos dosis máximo de 40 mg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dirty="0">
                        <a:solidFill>
                          <a:schemeClr val="tx1"/>
                        </a:solidFill>
                        <a:latin typeface="Gloria Hallelujah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Tw Cen MT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sz="1000" dirty="0" err="1" smtClean="0"/>
                        <a:t>Nifedipina</a:t>
                      </a:r>
                      <a:r>
                        <a:rPr lang="es-VE" sz="1000" dirty="0" smtClean="0"/>
                        <a:t>: 10 a 30 mg vía oral cada 8 a 6 horas, dosis máxima de 120 mg al día</a:t>
                      </a:r>
                      <a:endParaRPr lang="es-ES" sz="1000" dirty="0">
                        <a:solidFill>
                          <a:schemeClr val="tx1"/>
                        </a:solidFill>
                        <a:latin typeface="Gloria Halleluja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4"/>
          <p:cNvGrpSpPr/>
          <p:nvPr/>
        </p:nvGrpSpPr>
        <p:grpSpPr>
          <a:xfrm>
            <a:off x="1955436" y="267495"/>
            <a:ext cx="5117188" cy="888038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225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p44"/>
          <p:cNvSpPr/>
          <p:nvPr/>
        </p:nvSpPr>
        <p:spPr>
          <a:xfrm rot="-60026" flipH="1">
            <a:off x="5872903" y="1555110"/>
            <a:ext cx="3008640" cy="739134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Google Shape;1267;p44"/>
          <p:cNvSpPr/>
          <p:nvPr/>
        </p:nvSpPr>
        <p:spPr>
          <a:xfrm rot="-60026" flipH="1">
            <a:off x="5845225" y="2292994"/>
            <a:ext cx="3008640" cy="739134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6" name="Google Shape;1276;p44"/>
          <p:cNvSpPr txBox="1">
            <a:spLocks noGrp="1"/>
          </p:cNvSpPr>
          <p:nvPr>
            <p:ph type="title"/>
          </p:nvPr>
        </p:nvSpPr>
        <p:spPr>
          <a:xfrm>
            <a:off x="2734088" y="411574"/>
            <a:ext cx="35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+mj-lt"/>
              </a:rPr>
              <a:t>Sindrome de HELLP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Google Shape;1267;p44"/>
          <p:cNvSpPr/>
          <p:nvPr/>
        </p:nvSpPr>
        <p:spPr>
          <a:xfrm rot="-60026" flipH="1">
            <a:off x="5848134" y="3013851"/>
            <a:ext cx="3008640" cy="739134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8" name="Google Shape;1268;p44"/>
          <p:cNvSpPr txBox="1">
            <a:spLocks noGrp="1"/>
          </p:cNvSpPr>
          <p:nvPr>
            <p:ph type="title" idx="2"/>
          </p:nvPr>
        </p:nvSpPr>
        <p:spPr>
          <a:xfrm>
            <a:off x="6093982" y="1606984"/>
            <a:ext cx="2422284" cy="592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dirty="0" smtClean="0"/>
              <a:t>Anemia hemolítica (</a:t>
            </a:r>
            <a:r>
              <a:rPr lang="es-VE" sz="1600" b="1" dirty="0" err="1" smtClean="0"/>
              <a:t>H</a:t>
            </a:r>
            <a:r>
              <a:rPr lang="es-VE" sz="1600" dirty="0" err="1" smtClean="0"/>
              <a:t>emolytic</a:t>
            </a:r>
            <a:r>
              <a:rPr lang="es-VE" sz="1600" dirty="0" smtClean="0"/>
              <a:t> Anemia) </a:t>
            </a:r>
            <a:endParaRPr sz="1600" dirty="0"/>
          </a:p>
        </p:txBody>
      </p:sp>
      <p:sp>
        <p:nvSpPr>
          <p:cNvPr id="64" name="Google Shape;1268;p44"/>
          <p:cNvSpPr txBox="1">
            <a:spLocks noGrp="1"/>
          </p:cNvSpPr>
          <p:nvPr>
            <p:ph type="title" idx="3"/>
          </p:nvPr>
        </p:nvSpPr>
        <p:spPr>
          <a:xfrm>
            <a:off x="5793816" y="2382138"/>
            <a:ext cx="3019867" cy="592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400" dirty="0" smtClean="0"/>
              <a:t>Elevación de enzimas hepáticas (</a:t>
            </a:r>
            <a:r>
              <a:rPr lang="es-VE" sz="1400" b="1" dirty="0" err="1" smtClean="0"/>
              <a:t>E</a:t>
            </a:r>
            <a:r>
              <a:rPr lang="es-VE" sz="1400" dirty="0" err="1" smtClean="0"/>
              <a:t>levated</a:t>
            </a:r>
            <a:r>
              <a:rPr lang="es-VE" sz="1400" dirty="0" smtClean="0"/>
              <a:t> </a:t>
            </a:r>
            <a:r>
              <a:rPr lang="es-VE" sz="1400" b="1" dirty="0" err="1" smtClean="0"/>
              <a:t>L</a:t>
            </a:r>
            <a:r>
              <a:rPr lang="es-VE" sz="1400" dirty="0" err="1" smtClean="0"/>
              <a:t>iver</a:t>
            </a:r>
            <a:r>
              <a:rPr lang="es-VE" sz="1400" dirty="0" smtClean="0"/>
              <a:t> </a:t>
            </a:r>
            <a:r>
              <a:rPr lang="es-VE" sz="1400" dirty="0" err="1" smtClean="0"/>
              <a:t>enzyme</a:t>
            </a:r>
            <a:r>
              <a:rPr lang="es-VE" dirty="0" smtClean="0"/>
              <a:t>) </a:t>
            </a:r>
            <a:endParaRPr dirty="0"/>
          </a:p>
        </p:txBody>
      </p:sp>
      <p:sp>
        <p:nvSpPr>
          <p:cNvPr id="71" name="Google Shape;1268;p44"/>
          <p:cNvSpPr txBox="1">
            <a:spLocks noGrp="1"/>
          </p:cNvSpPr>
          <p:nvPr>
            <p:ph type="title" idx="5"/>
          </p:nvPr>
        </p:nvSpPr>
        <p:spPr>
          <a:xfrm>
            <a:off x="5796725" y="3102995"/>
            <a:ext cx="3019867" cy="5925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dirty="0" smtClean="0"/>
              <a:t>Trombocitopenia (</a:t>
            </a:r>
            <a:r>
              <a:rPr lang="es-VE" sz="1600" b="1" dirty="0" err="1" smtClean="0"/>
              <a:t>L</a:t>
            </a:r>
            <a:r>
              <a:rPr lang="es-VE" sz="1600" dirty="0" err="1" smtClean="0"/>
              <a:t>ow</a:t>
            </a:r>
            <a:r>
              <a:rPr lang="es-VE" sz="1600" dirty="0" smtClean="0"/>
              <a:t> </a:t>
            </a:r>
            <a:r>
              <a:rPr lang="es-VE" sz="1600" b="1" dirty="0" err="1" smtClean="0"/>
              <a:t>P</a:t>
            </a:r>
            <a:r>
              <a:rPr lang="es-VE" sz="1600" dirty="0" err="1" smtClean="0"/>
              <a:t>latelet</a:t>
            </a:r>
            <a:r>
              <a:rPr lang="es-VE" sz="1600" dirty="0" smtClean="0"/>
              <a:t> </a:t>
            </a:r>
            <a:r>
              <a:rPr lang="es-VE" sz="1600" dirty="0" err="1" smtClean="0"/>
              <a:t>count</a:t>
            </a:r>
            <a:r>
              <a:rPr lang="es-VE" sz="1600" dirty="0" smtClean="0"/>
              <a:t> )</a:t>
            </a:r>
            <a:endParaRPr sz="1600" dirty="0"/>
          </a:p>
        </p:txBody>
      </p:sp>
      <p:sp>
        <p:nvSpPr>
          <p:cNvPr id="8" name="7 Elipse"/>
          <p:cNvSpPr/>
          <p:nvPr/>
        </p:nvSpPr>
        <p:spPr>
          <a:xfrm>
            <a:off x="5144790" y="1520850"/>
            <a:ext cx="637514" cy="65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</a:t>
            </a:r>
            <a:endParaRPr kumimoji="0" lang="es-V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3" name="72 Elipse"/>
          <p:cNvSpPr/>
          <p:nvPr/>
        </p:nvSpPr>
        <p:spPr>
          <a:xfrm>
            <a:off x="5076056" y="2287850"/>
            <a:ext cx="637514" cy="65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endParaRPr kumimoji="0" lang="es-V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4" name="73 Elipse"/>
          <p:cNvSpPr/>
          <p:nvPr/>
        </p:nvSpPr>
        <p:spPr>
          <a:xfrm>
            <a:off x="5077069" y="3053006"/>
            <a:ext cx="637514" cy="6510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P</a:t>
            </a:r>
            <a:endParaRPr kumimoji="0" lang="es-VE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40046" y="146301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 </a:t>
            </a: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una de las mayores </a:t>
            </a:r>
            <a:r>
              <a:rPr kumimoji="0" lang="es-V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complicaciones en la progresión de una Preeclampsia</a:t>
            </a: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que se caracteriza </a:t>
            </a:r>
            <a:r>
              <a:rPr kumimoji="0" lang="es-V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por: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VE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66437" y="239413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</a:t>
            </a:r>
            <a:r>
              <a:rPr kumimoji="0" lang="es-V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compañado </a:t>
            </a: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 no por signos clínicos como HTA severa, dolor epigástrico o en el hipocondrio derecho, náuseas, vómitos y malestar genera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3132846" y="3930699"/>
            <a:ext cx="55050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s-VE" noProof="0" dirty="0" smtClean="0"/>
              <a:t>A</a:t>
            </a:r>
            <a:r>
              <a:rPr kumimoji="0" lang="es-VE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lgunos </a:t>
            </a: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autores consideran que se trata de </a:t>
            </a:r>
            <a:r>
              <a:rPr kumimoji="0" lang="es-VE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un síndrome no relacionado con la PE</a:t>
            </a: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Arial"/>
              </a:rPr>
              <a:t>, puesto que hasta en el 15-20% de los casos se presenta sin proteinuria ni hipertensión arterial 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158859" y="339452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síndrome HELLP es una complicación obstétrica descrita en 1983 por </a:t>
            </a:r>
            <a:r>
              <a:rPr kumimoji="0" lang="es-VE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Weinstein</a:t>
            </a:r>
            <a:endParaRPr kumimoji="0" lang="es-VE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1691680" y="4845641"/>
            <a:ext cx="61926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Hipertens</a:t>
            </a:r>
            <a:r>
              <a:rPr kumimoji="0" lang="es-VE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 Riesgo </a:t>
            </a:r>
            <a:r>
              <a:rPr kumimoji="0" lang="es-VE" sz="1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Vasc</a:t>
            </a:r>
            <a:r>
              <a:rPr kumimoji="0" lang="es-VE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.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2020 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October-December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 37(4): </a:t>
            </a:r>
            <a:r>
              <a:rPr kumimoji="0" lang="es-V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147–151. </a:t>
            </a:r>
            <a:r>
              <a:rPr kumimoji="0" lang="es-VE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Published</a:t>
            </a:r>
            <a:r>
              <a:rPr kumimoji="0" lang="es-V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online 2020 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Aug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16. 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Spanish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3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1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719572" y="905688"/>
            <a:ext cx="7668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5-9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 cada 1.000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gestaciones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0-20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de los casos con PE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</a:t>
            </a:r>
            <a:r>
              <a:rPr kumimoji="0" lang="es-VE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signos de </a:t>
            </a:r>
            <a:r>
              <a:rPr lang="es-VE" dirty="0" smtClean="0"/>
              <a:t>s</a:t>
            </a:r>
            <a:r>
              <a:rPr kumimoji="0" lang="es-VE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everidad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70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de los casos aparece antes del parto, desarrollándose el 80% por debajo de la semana 37 de gestación, y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10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por debajo de la semana 27 de gestación. </a:t>
            </a:r>
            <a:endParaRPr kumimoji="0" lang="es-VE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10%  postparto, la mayoría aparece en las primeras 48 horas, aunque puede aparecer hasta siete días después del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 América Latina, 27.6% de las mujeres con eclampsia presenta síndrome de HELLP, con un índice de mortalidad del 14%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factor de riesgo más importante para el desarrollo del síndrome HELLP es el antecedente de trastornos hipertensivos del embarazo en gestaciones previas, siendo el riesgo de recurrencia mayor a medida que se presentan a edades gestacionales más tempranas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87624" y="4876006"/>
            <a:ext cx="64807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Hipertens</a:t>
            </a:r>
            <a:r>
              <a:rPr kumimoji="0" lang="es-VE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 Riesgo </a:t>
            </a:r>
            <a:r>
              <a:rPr kumimoji="0" lang="es-VE" sz="10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Vasc</a:t>
            </a:r>
            <a:r>
              <a:rPr kumimoji="0" lang="es-VE" sz="1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.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2020 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October-December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 37(4): </a:t>
            </a:r>
            <a:r>
              <a:rPr kumimoji="0" lang="es-V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147–151.</a:t>
            </a:r>
            <a:r>
              <a:rPr kumimoji="0" lang="es-VE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Published</a:t>
            </a:r>
            <a:r>
              <a:rPr kumimoji="0" lang="es-VE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online 2020 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Aug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16. </a:t>
            </a:r>
            <a:r>
              <a:rPr kumimoji="0" lang="es-V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Spanish</a:t>
            </a:r>
            <a:r>
              <a:rPr kumimoji="0" lang="es-VE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</p:txBody>
      </p:sp>
      <p:grpSp>
        <p:nvGrpSpPr>
          <p:cNvPr id="7" name="Google Shape;1224;p44"/>
          <p:cNvGrpSpPr/>
          <p:nvPr/>
        </p:nvGrpSpPr>
        <p:grpSpPr>
          <a:xfrm>
            <a:off x="1810446" y="202646"/>
            <a:ext cx="5117188" cy="709803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228;p44"/>
            <p:cNvSpPr/>
            <p:nvPr/>
          </p:nvSpPr>
          <p:spPr>
            <a:xfrm>
              <a:off x="7867419" y="1933908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es-VE" sz="2000" b="1" dirty="0" smtClean="0">
                  <a:solidFill>
                    <a:schemeClr val="tx1"/>
                  </a:solidFill>
                  <a:latin typeface="+mj-lt"/>
                </a:rPr>
                <a:t>EPIDEMIOLOGÍA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Arial"/>
              </a:endParaRPr>
            </a:p>
          </p:txBody>
        </p:sp>
        <p:sp>
          <p:nvSpPr>
            <p:cNvPr id="12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3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905460968"/>
              </p:ext>
            </p:extLst>
          </p:nvPr>
        </p:nvGraphicFramePr>
        <p:xfrm>
          <a:off x="611560" y="1347614"/>
          <a:ext cx="7848872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259632" y="4767857"/>
            <a:ext cx="7632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LDH: lactato </a:t>
            </a:r>
            <a:r>
              <a:rPr kumimoji="0" lang="es-V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desidrogenasa,AST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s-V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aspartato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aminitransferasa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ALT: </a:t>
            </a:r>
            <a:r>
              <a:rPr kumimoji="0" lang="es-V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alanina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aminotransferasa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s-V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oogle Shape;941;p38"/>
          <p:cNvGrpSpPr/>
          <p:nvPr/>
        </p:nvGrpSpPr>
        <p:grpSpPr>
          <a:xfrm>
            <a:off x="2047688" y="298803"/>
            <a:ext cx="5267779" cy="822216"/>
            <a:chOff x="7728915" y="2370420"/>
            <a:chExt cx="1034472" cy="222546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" name="Google Shape;942;p38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7" name="Google Shape;943;p38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8" name="Google Shape;944;p38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s-VE" sz="1800" b="1" kern="0" dirty="0" smtClean="0">
                  <a:solidFill>
                    <a:schemeClr val="tx1"/>
                  </a:solidFill>
                  <a:latin typeface="+mj-lt"/>
                  <a:sym typeface="Arial"/>
                </a:rPr>
                <a:t> </a:t>
              </a:r>
              <a:r>
                <a:rPr lang="es-VE" sz="1800" b="1" dirty="0">
                  <a:solidFill>
                    <a:schemeClr val="tx1"/>
                  </a:solidFill>
                  <a:latin typeface="+mj-lt"/>
                </a:rPr>
                <a:t>FISIOPATOLOGIA </a:t>
              </a:r>
              <a:endParaRPr sz="1800" b="1" kern="0" dirty="0">
                <a:solidFill>
                  <a:schemeClr val="tx1"/>
                </a:solidFill>
                <a:latin typeface="+mj-lt"/>
                <a:sym typeface="Arial"/>
              </a:endParaRPr>
            </a:p>
          </p:txBody>
        </p:sp>
        <p:sp>
          <p:nvSpPr>
            <p:cNvPr id="9" name="Google Shape;945;p38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946;p38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" name="Google Shape;947;p38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" name="Google Shape;948;p38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30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0" name="Google Shape;1330;p45"/>
          <p:cNvGrpSpPr/>
          <p:nvPr/>
        </p:nvGrpSpPr>
        <p:grpSpPr>
          <a:xfrm>
            <a:off x="616526" y="2901918"/>
            <a:ext cx="1030736" cy="1345846"/>
            <a:chOff x="2890275" y="2949625"/>
            <a:chExt cx="407325" cy="531850"/>
          </a:xfrm>
        </p:grpSpPr>
        <p:sp>
          <p:nvSpPr>
            <p:cNvPr id="1331" name="Google Shape;1331;p45"/>
            <p:cNvSpPr/>
            <p:nvPr/>
          </p:nvSpPr>
          <p:spPr>
            <a:xfrm>
              <a:off x="2908450" y="2949625"/>
              <a:ext cx="389150" cy="492575"/>
            </a:xfrm>
            <a:custGeom>
              <a:avLst/>
              <a:gdLst/>
              <a:ahLst/>
              <a:cxnLst/>
              <a:rect l="l" t="t" r="r" b="b"/>
              <a:pathLst>
                <a:path w="15566" h="19703" extrusionOk="0">
                  <a:moveTo>
                    <a:pt x="10760" y="301"/>
                  </a:moveTo>
                  <a:cubicBezTo>
                    <a:pt x="10950" y="301"/>
                    <a:pt x="11135" y="355"/>
                    <a:pt x="11177" y="509"/>
                  </a:cubicBezTo>
                  <a:lnTo>
                    <a:pt x="14169" y="11456"/>
                  </a:lnTo>
                  <a:cubicBezTo>
                    <a:pt x="14164" y="11514"/>
                    <a:pt x="14169" y="11572"/>
                    <a:pt x="14185" y="11626"/>
                  </a:cubicBezTo>
                  <a:lnTo>
                    <a:pt x="15330" y="15540"/>
                  </a:lnTo>
                  <a:lnTo>
                    <a:pt x="14901" y="15691"/>
                  </a:lnTo>
                  <a:lnTo>
                    <a:pt x="14717" y="15754"/>
                  </a:lnTo>
                  <a:lnTo>
                    <a:pt x="14480" y="15839"/>
                  </a:lnTo>
                  <a:lnTo>
                    <a:pt x="11712" y="16745"/>
                  </a:lnTo>
                  <a:cubicBezTo>
                    <a:pt x="11665" y="16760"/>
                    <a:pt x="11617" y="16770"/>
                    <a:pt x="11568" y="16774"/>
                  </a:cubicBezTo>
                  <a:cubicBezTo>
                    <a:pt x="11459" y="16784"/>
                    <a:pt x="11350" y="16801"/>
                    <a:pt x="11242" y="16826"/>
                  </a:cubicBezTo>
                  <a:cubicBezTo>
                    <a:pt x="11167" y="16843"/>
                    <a:pt x="9499" y="17538"/>
                    <a:pt x="8556" y="17905"/>
                  </a:cubicBezTo>
                  <a:lnTo>
                    <a:pt x="8556" y="17905"/>
                  </a:lnTo>
                  <a:lnTo>
                    <a:pt x="5584" y="18942"/>
                  </a:lnTo>
                  <a:lnTo>
                    <a:pt x="5584" y="18942"/>
                  </a:lnTo>
                  <a:lnTo>
                    <a:pt x="4684" y="19256"/>
                  </a:lnTo>
                  <a:lnTo>
                    <a:pt x="4093" y="19462"/>
                  </a:lnTo>
                  <a:cubicBezTo>
                    <a:pt x="4093" y="19461"/>
                    <a:pt x="4093" y="19461"/>
                    <a:pt x="4093" y="19460"/>
                  </a:cubicBezTo>
                  <a:lnTo>
                    <a:pt x="4093" y="19460"/>
                  </a:lnTo>
                  <a:cubicBezTo>
                    <a:pt x="3948" y="18911"/>
                    <a:pt x="3477" y="16385"/>
                    <a:pt x="2661" y="12995"/>
                  </a:cubicBezTo>
                  <a:cubicBezTo>
                    <a:pt x="2031" y="10384"/>
                    <a:pt x="1106" y="7113"/>
                    <a:pt x="540" y="4753"/>
                  </a:cubicBezTo>
                  <a:lnTo>
                    <a:pt x="540" y="4753"/>
                  </a:lnTo>
                  <a:cubicBezTo>
                    <a:pt x="537" y="4741"/>
                    <a:pt x="534" y="4729"/>
                    <a:pt x="531" y="4717"/>
                  </a:cubicBezTo>
                  <a:cubicBezTo>
                    <a:pt x="516" y="4654"/>
                    <a:pt x="502" y="4592"/>
                    <a:pt x="488" y="4529"/>
                  </a:cubicBezTo>
                  <a:cubicBezTo>
                    <a:pt x="452" y="4385"/>
                    <a:pt x="418" y="4244"/>
                    <a:pt x="385" y="4105"/>
                  </a:cubicBezTo>
                  <a:cubicBezTo>
                    <a:pt x="370" y="4042"/>
                    <a:pt x="355" y="3981"/>
                    <a:pt x="340" y="3919"/>
                  </a:cubicBezTo>
                  <a:cubicBezTo>
                    <a:pt x="318" y="3825"/>
                    <a:pt x="321" y="3780"/>
                    <a:pt x="319" y="3727"/>
                  </a:cubicBezTo>
                  <a:cubicBezTo>
                    <a:pt x="317" y="3644"/>
                    <a:pt x="370" y="3569"/>
                    <a:pt x="449" y="3544"/>
                  </a:cubicBezTo>
                  <a:lnTo>
                    <a:pt x="10461" y="344"/>
                  </a:lnTo>
                  <a:cubicBezTo>
                    <a:pt x="10546" y="318"/>
                    <a:pt x="10653" y="301"/>
                    <a:pt x="10760" y="301"/>
                  </a:cubicBezTo>
                  <a:close/>
                  <a:moveTo>
                    <a:pt x="10907" y="0"/>
                  </a:moveTo>
                  <a:cubicBezTo>
                    <a:pt x="10767" y="0"/>
                    <a:pt x="10515" y="39"/>
                    <a:pt x="10477" y="51"/>
                  </a:cubicBezTo>
                  <a:lnTo>
                    <a:pt x="86" y="3300"/>
                  </a:lnTo>
                  <a:lnTo>
                    <a:pt x="1" y="3327"/>
                  </a:lnTo>
                  <a:lnTo>
                    <a:pt x="22" y="3414"/>
                  </a:lnTo>
                  <a:cubicBezTo>
                    <a:pt x="66" y="3598"/>
                    <a:pt x="111" y="3785"/>
                    <a:pt x="156" y="3975"/>
                  </a:cubicBezTo>
                  <a:cubicBezTo>
                    <a:pt x="170" y="4038"/>
                    <a:pt x="185" y="4100"/>
                    <a:pt x="200" y="4162"/>
                  </a:cubicBezTo>
                  <a:cubicBezTo>
                    <a:pt x="200" y="4162"/>
                    <a:pt x="200" y="4163"/>
                    <a:pt x="201" y="4163"/>
                  </a:cubicBezTo>
                  <a:lnTo>
                    <a:pt x="201" y="4163"/>
                  </a:lnTo>
                  <a:lnTo>
                    <a:pt x="200" y="4163"/>
                  </a:lnTo>
                  <a:cubicBezTo>
                    <a:pt x="233" y="4302"/>
                    <a:pt x="268" y="4443"/>
                    <a:pt x="301" y="4587"/>
                  </a:cubicBezTo>
                  <a:cubicBezTo>
                    <a:pt x="317" y="4648"/>
                    <a:pt x="332" y="4710"/>
                    <a:pt x="347" y="4774"/>
                  </a:cubicBezTo>
                  <a:cubicBezTo>
                    <a:pt x="1797" y="10838"/>
                    <a:pt x="3890" y="19552"/>
                    <a:pt x="3949" y="19641"/>
                  </a:cubicBezTo>
                  <a:lnTo>
                    <a:pt x="3991" y="19702"/>
                  </a:lnTo>
                  <a:lnTo>
                    <a:pt x="14348" y="16087"/>
                  </a:lnTo>
                  <a:lnTo>
                    <a:pt x="14531" y="16024"/>
                  </a:lnTo>
                  <a:lnTo>
                    <a:pt x="14768" y="15941"/>
                  </a:lnTo>
                  <a:lnTo>
                    <a:pt x="14952" y="15877"/>
                  </a:lnTo>
                  <a:lnTo>
                    <a:pt x="15479" y="15692"/>
                  </a:lnTo>
                  <a:lnTo>
                    <a:pt x="15565" y="15662"/>
                  </a:lnTo>
                  <a:lnTo>
                    <a:pt x="11461" y="479"/>
                  </a:lnTo>
                  <a:lnTo>
                    <a:pt x="11002" y="20"/>
                  </a:lnTo>
                  <a:cubicBezTo>
                    <a:pt x="10998" y="6"/>
                    <a:pt x="10961" y="0"/>
                    <a:pt x="10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2897400" y="3047550"/>
              <a:ext cx="389150" cy="415525"/>
            </a:xfrm>
            <a:custGeom>
              <a:avLst/>
              <a:gdLst/>
              <a:ahLst/>
              <a:cxnLst/>
              <a:rect l="l" t="t" r="r" b="b"/>
              <a:pathLst>
                <a:path w="15566" h="16621" extrusionOk="0">
                  <a:moveTo>
                    <a:pt x="782" y="0"/>
                  </a:moveTo>
                  <a:lnTo>
                    <a:pt x="598" y="58"/>
                  </a:lnTo>
                  <a:lnTo>
                    <a:pt x="87" y="218"/>
                  </a:lnTo>
                  <a:lnTo>
                    <a:pt x="0" y="245"/>
                  </a:lnTo>
                  <a:lnTo>
                    <a:pt x="22" y="332"/>
                  </a:lnTo>
                  <a:cubicBezTo>
                    <a:pt x="63" y="503"/>
                    <a:pt x="104" y="678"/>
                    <a:pt x="147" y="855"/>
                  </a:cubicBezTo>
                  <a:cubicBezTo>
                    <a:pt x="162" y="917"/>
                    <a:pt x="175" y="980"/>
                    <a:pt x="191" y="1043"/>
                  </a:cubicBezTo>
                  <a:cubicBezTo>
                    <a:pt x="1643" y="7114"/>
                    <a:pt x="3889" y="16468"/>
                    <a:pt x="3949" y="16559"/>
                  </a:cubicBezTo>
                  <a:lnTo>
                    <a:pt x="3991" y="16621"/>
                  </a:lnTo>
                  <a:lnTo>
                    <a:pt x="14962" y="12793"/>
                  </a:lnTo>
                  <a:lnTo>
                    <a:pt x="14961" y="12792"/>
                  </a:lnTo>
                  <a:lnTo>
                    <a:pt x="14961" y="12792"/>
                  </a:lnTo>
                  <a:lnTo>
                    <a:pt x="14962" y="12792"/>
                  </a:lnTo>
                  <a:lnTo>
                    <a:pt x="15144" y="12728"/>
                  </a:lnTo>
                  <a:lnTo>
                    <a:pt x="15480" y="12611"/>
                  </a:lnTo>
                  <a:lnTo>
                    <a:pt x="15565" y="12581"/>
                  </a:lnTo>
                  <a:lnTo>
                    <a:pt x="15394" y="11959"/>
                  </a:lnTo>
                  <a:lnTo>
                    <a:pt x="15343" y="11774"/>
                  </a:lnTo>
                  <a:lnTo>
                    <a:pt x="15159" y="11837"/>
                  </a:lnTo>
                  <a:lnTo>
                    <a:pt x="15210" y="12024"/>
                  </a:lnTo>
                  <a:lnTo>
                    <a:pt x="15330" y="12459"/>
                  </a:lnTo>
                  <a:lnTo>
                    <a:pt x="15093" y="12542"/>
                  </a:lnTo>
                  <a:lnTo>
                    <a:pt x="14910" y="12605"/>
                  </a:lnTo>
                  <a:lnTo>
                    <a:pt x="4094" y="16382"/>
                  </a:lnTo>
                  <a:cubicBezTo>
                    <a:pt x="3828" y="15375"/>
                    <a:pt x="1664" y="6361"/>
                    <a:pt x="376" y="985"/>
                  </a:cubicBezTo>
                  <a:cubicBezTo>
                    <a:pt x="361" y="922"/>
                    <a:pt x="346" y="860"/>
                    <a:pt x="332" y="798"/>
                  </a:cubicBezTo>
                  <a:cubicBezTo>
                    <a:pt x="297" y="653"/>
                    <a:pt x="263" y="512"/>
                    <a:pt x="231" y="374"/>
                  </a:cubicBezTo>
                  <a:lnTo>
                    <a:pt x="642" y="245"/>
                  </a:lnTo>
                  <a:lnTo>
                    <a:pt x="827" y="188"/>
                  </a:lnTo>
                  <a:cubicBezTo>
                    <a:pt x="812" y="124"/>
                    <a:pt x="797" y="62"/>
                    <a:pt x="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2890950" y="3062825"/>
              <a:ext cx="389150" cy="418650"/>
            </a:xfrm>
            <a:custGeom>
              <a:avLst/>
              <a:gdLst/>
              <a:ahLst/>
              <a:cxnLst/>
              <a:rect l="l" t="t" r="r" b="b"/>
              <a:pathLst>
                <a:path w="15566" h="16746" extrusionOk="0">
                  <a:moveTo>
                    <a:pt x="1188" y="1"/>
                  </a:moveTo>
                  <a:lnTo>
                    <a:pt x="1001" y="59"/>
                  </a:lnTo>
                  <a:cubicBezTo>
                    <a:pt x="1017" y="120"/>
                    <a:pt x="1032" y="182"/>
                    <a:pt x="1047" y="245"/>
                  </a:cubicBezTo>
                  <a:lnTo>
                    <a:pt x="1231" y="189"/>
                  </a:lnTo>
                  <a:cubicBezTo>
                    <a:pt x="1216" y="126"/>
                    <a:pt x="1202" y="64"/>
                    <a:pt x="1188" y="1"/>
                  </a:cubicBezTo>
                  <a:close/>
                  <a:moveTo>
                    <a:pt x="15180" y="11311"/>
                  </a:moveTo>
                  <a:lnTo>
                    <a:pt x="14996" y="11374"/>
                  </a:lnTo>
                  <a:lnTo>
                    <a:pt x="15046" y="11559"/>
                  </a:lnTo>
                  <a:lnTo>
                    <a:pt x="15231" y="11496"/>
                  </a:lnTo>
                  <a:lnTo>
                    <a:pt x="15180" y="11311"/>
                  </a:lnTo>
                  <a:close/>
                  <a:moveTo>
                    <a:pt x="590" y="187"/>
                  </a:moveTo>
                  <a:lnTo>
                    <a:pt x="405" y="245"/>
                  </a:lnTo>
                  <a:lnTo>
                    <a:pt x="1" y="371"/>
                  </a:lnTo>
                  <a:lnTo>
                    <a:pt x="22" y="459"/>
                  </a:lnTo>
                  <a:cubicBezTo>
                    <a:pt x="1461" y="6478"/>
                    <a:pt x="3886" y="16590"/>
                    <a:pt x="3950" y="16685"/>
                  </a:cubicBezTo>
                  <a:lnTo>
                    <a:pt x="3991" y="16746"/>
                  </a:lnTo>
                  <a:lnTo>
                    <a:pt x="15481" y="12737"/>
                  </a:lnTo>
                  <a:lnTo>
                    <a:pt x="15566" y="12707"/>
                  </a:lnTo>
                  <a:lnTo>
                    <a:pt x="15402" y="12118"/>
                  </a:lnTo>
                  <a:lnTo>
                    <a:pt x="15351" y="11931"/>
                  </a:lnTo>
                  <a:lnTo>
                    <a:pt x="15168" y="11995"/>
                  </a:lnTo>
                  <a:lnTo>
                    <a:pt x="15220" y="12182"/>
                  </a:lnTo>
                  <a:lnTo>
                    <a:pt x="15331" y="12585"/>
                  </a:lnTo>
                  <a:lnTo>
                    <a:pt x="4096" y="16506"/>
                  </a:lnTo>
                  <a:cubicBezTo>
                    <a:pt x="3817" y="15461"/>
                    <a:pt x="1492" y="5772"/>
                    <a:pt x="232" y="500"/>
                  </a:cubicBezTo>
                  <a:lnTo>
                    <a:pt x="449" y="432"/>
                  </a:lnTo>
                  <a:lnTo>
                    <a:pt x="634" y="374"/>
                  </a:lnTo>
                  <a:cubicBezTo>
                    <a:pt x="620" y="311"/>
                    <a:pt x="605" y="249"/>
                    <a:pt x="590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2974125" y="2998550"/>
              <a:ext cx="226500" cy="180875"/>
            </a:xfrm>
            <a:custGeom>
              <a:avLst/>
              <a:gdLst/>
              <a:ahLst/>
              <a:cxnLst/>
              <a:rect l="l" t="t" r="r" b="b"/>
              <a:pathLst>
                <a:path w="9060" h="7235" extrusionOk="0">
                  <a:moveTo>
                    <a:pt x="7514" y="223"/>
                  </a:moveTo>
                  <a:lnTo>
                    <a:pt x="8740" y="4411"/>
                  </a:lnTo>
                  <a:cubicBezTo>
                    <a:pt x="8815" y="4702"/>
                    <a:pt x="2118" y="6761"/>
                    <a:pt x="1836" y="6861"/>
                  </a:cubicBezTo>
                  <a:cubicBezTo>
                    <a:pt x="1673" y="6913"/>
                    <a:pt x="1530" y="7012"/>
                    <a:pt x="1428" y="7012"/>
                  </a:cubicBezTo>
                  <a:cubicBezTo>
                    <a:pt x="1369" y="7012"/>
                    <a:pt x="1324" y="6979"/>
                    <a:pt x="1296" y="6884"/>
                  </a:cubicBezTo>
                  <a:lnTo>
                    <a:pt x="286" y="3272"/>
                  </a:lnTo>
                  <a:cubicBezTo>
                    <a:pt x="195" y="2956"/>
                    <a:pt x="369" y="2624"/>
                    <a:pt x="681" y="2519"/>
                  </a:cubicBezTo>
                  <a:lnTo>
                    <a:pt x="7514" y="223"/>
                  </a:lnTo>
                  <a:close/>
                  <a:moveTo>
                    <a:pt x="7629" y="0"/>
                  </a:moveTo>
                  <a:lnTo>
                    <a:pt x="419" y="2439"/>
                  </a:lnTo>
                  <a:cubicBezTo>
                    <a:pt x="294" y="2482"/>
                    <a:pt x="0" y="2783"/>
                    <a:pt x="37" y="2909"/>
                  </a:cubicBezTo>
                  <a:lnTo>
                    <a:pt x="1249" y="7235"/>
                  </a:lnTo>
                  <a:lnTo>
                    <a:pt x="9059" y="4710"/>
                  </a:lnTo>
                  <a:lnTo>
                    <a:pt x="76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3006075" y="3370025"/>
              <a:ext cx="29975" cy="28850"/>
            </a:xfrm>
            <a:custGeom>
              <a:avLst/>
              <a:gdLst/>
              <a:ahLst/>
              <a:cxnLst/>
              <a:rect l="l" t="t" r="r" b="b"/>
              <a:pathLst>
                <a:path w="1199" h="1154" extrusionOk="0">
                  <a:moveTo>
                    <a:pt x="598" y="194"/>
                  </a:moveTo>
                  <a:cubicBezTo>
                    <a:pt x="724" y="194"/>
                    <a:pt x="847" y="254"/>
                    <a:pt x="922" y="365"/>
                  </a:cubicBezTo>
                  <a:cubicBezTo>
                    <a:pt x="979" y="450"/>
                    <a:pt x="999" y="551"/>
                    <a:pt x="980" y="652"/>
                  </a:cubicBezTo>
                  <a:cubicBezTo>
                    <a:pt x="959" y="752"/>
                    <a:pt x="901" y="840"/>
                    <a:pt x="815" y="896"/>
                  </a:cubicBezTo>
                  <a:cubicBezTo>
                    <a:pt x="749" y="940"/>
                    <a:pt x="674" y="961"/>
                    <a:pt x="600" y="961"/>
                  </a:cubicBezTo>
                  <a:cubicBezTo>
                    <a:pt x="474" y="961"/>
                    <a:pt x="351" y="901"/>
                    <a:pt x="277" y="791"/>
                  </a:cubicBezTo>
                  <a:cubicBezTo>
                    <a:pt x="220" y="705"/>
                    <a:pt x="200" y="604"/>
                    <a:pt x="219" y="503"/>
                  </a:cubicBezTo>
                  <a:cubicBezTo>
                    <a:pt x="239" y="403"/>
                    <a:pt x="298" y="316"/>
                    <a:pt x="384" y="259"/>
                  </a:cubicBezTo>
                  <a:cubicBezTo>
                    <a:pt x="450" y="215"/>
                    <a:pt x="525" y="194"/>
                    <a:pt x="598" y="194"/>
                  </a:cubicBezTo>
                  <a:close/>
                  <a:moveTo>
                    <a:pt x="597" y="1"/>
                  </a:moveTo>
                  <a:cubicBezTo>
                    <a:pt x="487" y="1"/>
                    <a:pt x="376" y="32"/>
                    <a:pt x="277" y="97"/>
                  </a:cubicBezTo>
                  <a:cubicBezTo>
                    <a:pt x="148" y="184"/>
                    <a:pt x="60" y="314"/>
                    <a:pt x="30" y="466"/>
                  </a:cubicBezTo>
                  <a:cubicBezTo>
                    <a:pt x="0" y="616"/>
                    <a:pt x="31" y="770"/>
                    <a:pt x="117" y="897"/>
                  </a:cubicBezTo>
                  <a:cubicBezTo>
                    <a:pt x="229" y="1064"/>
                    <a:pt x="412" y="1154"/>
                    <a:pt x="600" y="1154"/>
                  </a:cubicBezTo>
                  <a:cubicBezTo>
                    <a:pt x="710" y="1154"/>
                    <a:pt x="823" y="1123"/>
                    <a:pt x="921" y="1058"/>
                  </a:cubicBezTo>
                  <a:cubicBezTo>
                    <a:pt x="1050" y="971"/>
                    <a:pt x="1139" y="841"/>
                    <a:pt x="1169" y="689"/>
                  </a:cubicBezTo>
                  <a:cubicBezTo>
                    <a:pt x="1199" y="538"/>
                    <a:pt x="1168" y="385"/>
                    <a:pt x="1081" y="257"/>
                  </a:cubicBezTo>
                  <a:cubicBezTo>
                    <a:pt x="969" y="91"/>
                    <a:pt x="78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2988525" y="3299900"/>
              <a:ext cx="30000" cy="28825"/>
            </a:xfrm>
            <a:custGeom>
              <a:avLst/>
              <a:gdLst/>
              <a:ahLst/>
              <a:cxnLst/>
              <a:rect l="l" t="t" r="r" b="b"/>
              <a:pathLst>
                <a:path w="1200" h="1153" extrusionOk="0">
                  <a:moveTo>
                    <a:pt x="600" y="193"/>
                  </a:moveTo>
                  <a:cubicBezTo>
                    <a:pt x="725" y="193"/>
                    <a:pt x="847" y="253"/>
                    <a:pt x="922" y="364"/>
                  </a:cubicBezTo>
                  <a:cubicBezTo>
                    <a:pt x="980" y="448"/>
                    <a:pt x="1000" y="551"/>
                    <a:pt x="980" y="650"/>
                  </a:cubicBezTo>
                  <a:cubicBezTo>
                    <a:pt x="960" y="752"/>
                    <a:pt x="902" y="838"/>
                    <a:pt x="815" y="895"/>
                  </a:cubicBezTo>
                  <a:cubicBezTo>
                    <a:pt x="749" y="939"/>
                    <a:pt x="674" y="960"/>
                    <a:pt x="600" y="960"/>
                  </a:cubicBezTo>
                  <a:cubicBezTo>
                    <a:pt x="474" y="960"/>
                    <a:pt x="351" y="900"/>
                    <a:pt x="277" y="789"/>
                  </a:cubicBezTo>
                  <a:cubicBezTo>
                    <a:pt x="220" y="704"/>
                    <a:pt x="200" y="602"/>
                    <a:pt x="220" y="502"/>
                  </a:cubicBezTo>
                  <a:cubicBezTo>
                    <a:pt x="240" y="401"/>
                    <a:pt x="298" y="315"/>
                    <a:pt x="385" y="257"/>
                  </a:cubicBezTo>
                  <a:cubicBezTo>
                    <a:pt x="450" y="214"/>
                    <a:pt x="526" y="193"/>
                    <a:pt x="600" y="193"/>
                  </a:cubicBezTo>
                  <a:close/>
                  <a:moveTo>
                    <a:pt x="599" y="0"/>
                  </a:moveTo>
                  <a:cubicBezTo>
                    <a:pt x="488" y="0"/>
                    <a:pt x="377" y="31"/>
                    <a:pt x="278" y="97"/>
                  </a:cubicBezTo>
                  <a:cubicBezTo>
                    <a:pt x="149" y="182"/>
                    <a:pt x="61" y="313"/>
                    <a:pt x="30" y="464"/>
                  </a:cubicBezTo>
                  <a:cubicBezTo>
                    <a:pt x="0" y="615"/>
                    <a:pt x="31" y="769"/>
                    <a:pt x="118" y="897"/>
                  </a:cubicBezTo>
                  <a:cubicBezTo>
                    <a:pt x="229" y="1063"/>
                    <a:pt x="414" y="1152"/>
                    <a:pt x="601" y="1152"/>
                  </a:cubicBezTo>
                  <a:cubicBezTo>
                    <a:pt x="712" y="1152"/>
                    <a:pt x="823" y="1121"/>
                    <a:pt x="922" y="1056"/>
                  </a:cubicBezTo>
                  <a:cubicBezTo>
                    <a:pt x="1051" y="971"/>
                    <a:pt x="1139" y="839"/>
                    <a:pt x="1169" y="689"/>
                  </a:cubicBezTo>
                  <a:cubicBezTo>
                    <a:pt x="1200" y="537"/>
                    <a:pt x="1169" y="384"/>
                    <a:pt x="1082" y="256"/>
                  </a:cubicBezTo>
                  <a:cubicBezTo>
                    <a:pt x="971" y="90"/>
                    <a:pt x="787" y="0"/>
                    <a:pt x="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2971975" y="3228475"/>
              <a:ext cx="29200" cy="28850"/>
            </a:xfrm>
            <a:custGeom>
              <a:avLst/>
              <a:gdLst/>
              <a:ahLst/>
              <a:cxnLst/>
              <a:rect l="l" t="t" r="r" b="b"/>
              <a:pathLst>
                <a:path w="1168" h="1154" extrusionOk="0">
                  <a:moveTo>
                    <a:pt x="591" y="193"/>
                  </a:moveTo>
                  <a:cubicBezTo>
                    <a:pt x="694" y="196"/>
                    <a:pt x="791" y="237"/>
                    <a:pt x="863" y="311"/>
                  </a:cubicBezTo>
                  <a:cubicBezTo>
                    <a:pt x="935" y="385"/>
                    <a:pt x="973" y="481"/>
                    <a:pt x="972" y="583"/>
                  </a:cubicBezTo>
                  <a:cubicBezTo>
                    <a:pt x="970" y="686"/>
                    <a:pt x="928" y="781"/>
                    <a:pt x="853" y="853"/>
                  </a:cubicBezTo>
                  <a:cubicBezTo>
                    <a:pt x="780" y="924"/>
                    <a:pt x="686" y="959"/>
                    <a:pt x="578" y="960"/>
                  </a:cubicBezTo>
                  <a:cubicBezTo>
                    <a:pt x="474" y="958"/>
                    <a:pt x="378" y="917"/>
                    <a:pt x="305" y="843"/>
                  </a:cubicBezTo>
                  <a:cubicBezTo>
                    <a:pt x="234" y="769"/>
                    <a:pt x="195" y="673"/>
                    <a:pt x="198" y="571"/>
                  </a:cubicBezTo>
                  <a:cubicBezTo>
                    <a:pt x="201" y="361"/>
                    <a:pt x="374" y="193"/>
                    <a:pt x="584" y="193"/>
                  </a:cubicBezTo>
                  <a:close/>
                  <a:moveTo>
                    <a:pt x="584" y="0"/>
                  </a:moveTo>
                  <a:cubicBezTo>
                    <a:pt x="269" y="0"/>
                    <a:pt x="9" y="252"/>
                    <a:pt x="4" y="567"/>
                  </a:cubicBezTo>
                  <a:cubicBezTo>
                    <a:pt x="1" y="721"/>
                    <a:pt x="60" y="868"/>
                    <a:pt x="168" y="978"/>
                  </a:cubicBezTo>
                  <a:cubicBezTo>
                    <a:pt x="276" y="1089"/>
                    <a:pt x="420" y="1151"/>
                    <a:pt x="575" y="1154"/>
                  </a:cubicBezTo>
                  <a:lnTo>
                    <a:pt x="585" y="1154"/>
                  </a:lnTo>
                  <a:cubicBezTo>
                    <a:pt x="736" y="1154"/>
                    <a:pt x="878" y="1096"/>
                    <a:pt x="988" y="991"/>
                  </a:cubicBezTo>
                  <a:cubicBezTo>
                    <a:pt x="1099" y="885"/>
                    <a:pt x="1162" y="741"/>
                    <a:pt x="1164" y="587"/>
                  </a:cubicBezTo>
                  <a:cubicBezTo>
                    <a:pt x="1168" y="433"/>
                    <a:pt x="1110" y="286"/>
                    <a:pt x="1002" y="176"/>
                  </a:cubicBezTo>
                  <a:cubicBezTo>
                    <a:pt x="894" y="65"/>
                    <a:pt x="750" y="3"/>
                    <a:pt x="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2952100" y="3155625"/>
              <a:ext cx="29225" cy="28875"/>
            </a:xfrm>
            <a:custGeom>
              <a:avLst/>
              <a:gdLst/>
              <a:ahLst/>
              <a:cxnLst/>
              <a:rect l="l" t="t" r="r" b="b"/>
              <a:pathLst>
                <a:path w="1169" h="1155" extrusionOk="0">
                  <a:moveTo>
                    <a:pt x="590" y="194"/>
                  </a:moveTo>
                  <a:cubicBezTo>
                    <a:pt x="803" y="198"/>
                    <a:pt x="974" y="373"/>
                    <a:pt x="970" y="584"/>
                  </a:cubicBezTo>
                  <a:cubicBezTo>
                    <a:pt x="967" y="794"/>
                    <a:pt x="794" y="961"/>
                    <a:pt x="583" y="961"/>
                  </a:cubicBezTo>
                  <a:lnTo>
                    <a:pt x="577" y="961"/>
                  </a:lnTo>
                  <a:cubicBezTo>
                    <a:pt x="473" y="959"/>
                    <a:pt x="376" y="918"/>
                    <a:pt x="305" y="844"/>
                  </a:cubicBezTo>
                  <a:cubicBezTo>
                    <a:pt x="233" y="770"/>
                    <a:pt x="195" y="674"/>
                    <a:pt x="196" y="571"/>
                  </a:cubicBezTo>
                  <a:cubicBezTo>
                    <a:pt x="200" y="362"/>
                    <a:pt x="373" y="194"/>
                    <a:pt x="583" y="194"/>
                  </a:cubicBezTo>
                  <a:close/>
                  <a:moveTo>
                    <a:pt x="583" y="1"/>
                  </a:moveTo>
                  <a:cubicBezTo>
                    <a:pt x="267" y="1"/>
                    <a:pt x="8" y="254"/>
                    <a:pt x="2" y="568"/>
                  </a:cubicBezTo>
                  <a:cubicBezTo>
                    <a:pt x="0" y="722"/>
                    <a:pt x="58" y="868"/>
                    <a:pt x="166" y="979"/>
                  </a:cubicBezTo>
                  <a:cubicBezTo>
                    <a:pt x="274" y="1089"/>
                    <a:pt x="418" y="1151"/>
                    <a:pt x="573" y="1155"/>
                  </a:cubicBezTo>
                  <a:lnTo>
                    <a:pt x="583" y="1155"/>
                  </a:lnTo>
                  <a:cubicBezTo>
                    <a:pt x="899" y="1155"/>
                    <a:pt x="1158" y="902"/>
                    <a:pt x="1163" y="587"/>
                  </a:cubicBezTo>
                  <a:cubicBezTo>
                    <a:pt x="1169" y="270"/>
                    <a:pt x="912" y="7"/>
                    <a:pt x="593" y="2"/>
                  </a:cubicBezTo>
                  <a:cubicBezTo>
                    <a:pt x="590" y="1"/>
                    <a:pt x="587" y="1"/>
                    <a:pt x="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45"/>
            <p:cNvSpPr/>
            <p:nvPr/>
          </p:nvSpPr>
          <p:spPr>
            <a:xfrm>
              <a:off x="2931775" y="3068650"/>
              <a:ext cx="29175" cy="28850"/>
            </a:xfrm>
            <a:custGeom>
              <a:avLst/>
              <a:gdLst/>
              <a:ahLst/>
              <a:cxnLst/>
              <a:rect l="l" t="t" r="r" b="b"/>
              <a:pathLst>
                <a:path w="1167" h="1154" extrusionOk="0">
                  <a:moveTo>
                    <a:pt x="590" y="194"/>
                  </a:moveTo>
                  <a:cubicBezTo>
                    <a:pt x="693" y="195"/>
                    <a:pt x="790" y="237"/>
                    <a:pt x="862" y="310"/>
                  </a:cubicBezTo>
                  <a:cubicBezTo>
                    <a:pt x="934" y="384"/>
                    <a:pt x="972" y="481"/>
                    <a:pt x="970" y="584"/>
                  </a:cubicBezTo>
                  <a:cubicBezTo>
                    <a:pt x="967" y="793"/>
                    <a:pt x="794" y="961"/>
                    <a:pt x="583" y="961"/>
                  </a:cubicBezTo>
                  <a:lnTo>
                    <a:pt x="577" y="961"/>
                  </a:lnTo>
                  <a:cubicBezTo>
                    <a:pt x="473" y="959"/>
                    <a:pt x="376" y="917"/>
                    <a:pt x="305" y="843"/>
                  </a:cubicBezTo>
                  <a:cubicBezTo>
                    <a:pt x="233" y="770"/>
                    <a:pt x="195" y="672"/>
                    <a:pt x="196" y="571"/>
                  </a:cubicBezTo>
                  <a:cubicBezTo>
                    <a:pt x="200" y="362"/>
                    <a:pt x="373" y="194"/>
                    <a:pt x="583" y="194"/>
                  </a:cubicBezTo>
                  <a:close/>
                  <a:moveTo>
                    <a:pt x="583" y="0"/>
                  </a:moveTo>
                  <a:cubicBezTo>
                    <a:pt x="267" y="0"/>
                    <a:pt x="9" y="253"/>
                    <a:pt x="3" y="567"/>
                  </a:cubicBezTo>
                  <a:cubicBezTo>
                    <a:pt x="0" y="722"/>
                    <a:pt x="58" y="867"/>
                    <a:pt x="167" y="978"/>
                  </a:cubicBezTo>
                  <a:cubicBezTo>
                    <a:pt x="274" y="1088"/>
                    <a:pt x="419" y="1151"/>
                    <a:pt x="574" y="1153"/>
                  </a:cubicBezTo>
                  <a:lnTo>
                    <a:pt x="583" y="1153"/>
                  </a:lnTo>
                  <a:cubicBezTo>
                    <a:pt x="899" y="1153"/>
                    <a:pt x="1158" y="901"/>
                    <a:pt x="1163" y="587"/>
                  </a:cubicBezTo>
                  <a:cubicBezTo>
                    <a:pt x="1167" y="432"/>
                    <a:pt x="1108" y="287"/>
                    <a:pt x="1000" y="176"/>
                  </a:cubicBezTo>
                  <a:cubicBezTo>
                    <a:pt x="893" y="66"/>
                    <a:pt x="748" y="3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45"/>
            <p:cNvSpPr/>
            <p:nvPr/>
          </p:nvSpPr>
          <p:spPr>
            <a:xfrm>
              <a:off x="2964525" y="3375800"/>
              <a:ext cx="61325" cy="53925"/>
            </a:xfrm>
            <a:custGeom>
              <a:avLst/>
              <a:gdLst/>
              <a:ahLst/>
              <a:cxnLst/>
              <a:rect l="l" t="t" r="r" b="b"/>
              <a:pathLst>
                <a:path w="2453" h="2157" extrusionOk="0">
                  <a:moveTo>
                    <a:pt x="1644" y="1"/>
                  </a:moveTo>
                  <a:cubicBezTo>
                    <a:pt x="1346" y="1"/>
                    <a:pt x="1050" y="89"/>
                    <a:pt x="814" y="223"/>
                  </a:cubicBezTo>
                  <a:cubicBezTo>
                    <a:pt x="441" y="435"/>
                    <a:pt x="189" y="739"/>
                    <a:pt x="105" y="1081"/>
                  </a:cubicBezTo>
                  <a:cubicBezTo>
                    <a:pt x="1" y="1495"/>
                    <a:pt x="180" y="1953"/>
                    <a:pt x="520" y="2145"/>
                  </a:cubicBezTo>
                  <a:cubicBezTo>
                    <a:pt x="534" y="2153"/>
                    <a:pt x="550" y="2157"/>
                    <a:pt x="566" y="2157"/>
                  </a:cubicBezTo>
                  <a:cubicBezTo>
                    <a:pt x="599" y="2157"/>
                    <a:pt x="631" y="2140"/>
                    <a:pt x="648" y="2110"/>
                  </a:cubicBezTo>
                  <a:cubicBezTo>
                    <a:pt x="674" y="2064"/>
                    <a:pt x="658" y="2006"/>
                    <a:pt x="612" y="1980"/>
                  </a:cubicBezTo>
                  <a:cubicBezTo>
                    <a:pt x="348" y="1832"/>
                    <a:pt x="205" y="1456"/>
                    <a:pt x="287" y="1127"/>
                  </a:cubicBezTo>
                  <a:cubicBezTo>
                    <a:pt x="384" y="734"/>
                    <a:pt x="718" y="494"/>
                    <a:pt x="907" y="386"/>
                  </a:cubicBezTo>
                  <a:cubicBezTo>
                    <a:pt x="1116" y="268"/>
                    <a:pt x="1380" y="188"/>
                    <a:pt x="1642" y="188"/>
                  </a:cubicBezTo>
                  <a:cubicBezTo>
                    <a:pt x="1871" y="188"/>
                    <a:pt x="2098" y="248"/>
                    <a:pt x="2289" y="394"/>
                  </a:cubicBezTo>
                  <a:cubicBezTo>
                    <a:pt x="2306" y="407"/>
                    <a:pt x="2326" y="413"/>
                    <a:pt x="2346" y="413"/>
                  </a:cubicBezTo>
                  <a:cubicBezTo>
                    <a:pt x="2375" y="413"/>
                    <a:pt x="2403" y="401"/>
                    <a:pt x="2422" y="377"/>
                  </a:cubicBezTo>
                  <a:cubicBezTo>
                    <a:pt x="2453" y="335"/>
                    <a:pt x="2445" y="276"/>
                    <a:pt x="2403" y="244"/>
                  </a:cubicBezTo>
                  <a:cubicBezTo>
                    <a:pt x="2178" y="71"/>
                    <a:pt x="1910" y="1"/>
                    <a:pt x="1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2945950" y="3307175"/>
              <a:ext cx="64700" cy="54700"/>
            </a:xfrm>
            <a:custGeom>
              <a:avLst/>
              <a:gdLst/>
              <a:ahLst/>
              <a:cxnLst/>
              <a:rect l="l" t="t" r="r" b="b"/>
              <a:pathLst>
                <a:path w="2588" h="2188" extrusionOk="0">
                  <a:moveTo>
                    <a:pt x="1761" y="0"/>
                  </a:moveTo>
                  <a:cubicBezTo>
                    <a:pt x="1454" y="0"/>
                    <a:pt x="1144" y="90"/>
                    <a:pt x="896" y="225"/>
                  </a:cubicBezTo>
                  <a:cubicBezTo>
                    <a:pt x="501" y="437"/>
                    <a:pt x="228" y="745"/>
                    <a:pt x="125" y="1091"/>
                  </a:cubicBezTo>
                  <a:cubicBezTo>
                    <a:pt x="0" y="1513"/>
                    <a:pt x="166" y="1979"/>
                    <a:pt x="511" y="2174"/>
                  </a:cubicBezTo>
                  <a:cubicBezTo>
                    <a:pt x="526" y="2183"/>
                    <a:pt x="542" y="2187"/>
                    <a:pt x="559" y="2187"/>
                  </a:cubicBezTo>
                  <a:cubicBezTo>
                    <a:pt x="592" y="2187"/>
                    <a:pt x="625" y="2169"/>
                    <a:pt x="642" y="2138"/>
                  </a:cubicBezTo>
                  <a:cubicBezTo>
                    <a:pt x="669" y="2091"/>
                    <a:pt x="653" y="2032"/>
                    <a:pt x="606" y="2005"/>
                  </a:cubicBezTo>
                  <a:cubicBezTo>
                    <a:pt x="311" y="1839"/>
                    <a:pt x="224" y="1437"/>
                    <a:pt x="310" y="1146"/>
                  </a:cubicBezTo>
                  <a:cubicBezTo>
                    <a:pt x="429" y="746"/>
                    <a:pt x="786" y="503"/>
                    <a:pt x="987" y="395"/>
                  </a:cubicBezTo>
                  <a:cubicBezTo>
                    <a:pt x="1211" y="273"/>
                    <a:pt x="1489" y="192"/>
                    <a:pt x="1761" y="192"/>
                  </a:cubicBezTo>
                  <a:cubicBezTo>
                    <a:pt x="1997" y="192"/>
                    <a:pt x="2230" y="253"/>
                    <a:pt x="2420" y="401"/>
                  </a:cubicBezTo>
                  <a:cubicBezTo>
                    <a:pt x="2438" y="414"/>
                    <a:pt x="2458" y="421"/>
                    <a:pt x="2479" y="421"/>
                  </a:cubicBezTo>
                  <a:cubicBezTo>
                    <a:pt x="2508" y="421"/>
                    <a:pt x="2536" y="408"/>
                    <a:pt x="2556" y="383"/>
                  </a:cubicBezTo>
                  <a:cubicBezTo>
                    <a:pt x="2588" y="341"/>
                    <a:pt x="2580" y="280"/>
                    <a:pt x="2539" y="248"/>
                  </a:cubicBezTo>
                  <a:cubicBezTo>
                    <a:pt x="2312" y="72"/>
                    <a:pt x="2037" y="0"/>
                    <a:pt x="1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2927500" y="3232925"/>
              <a:ext cx="66475" cy="52750"/>
            </a:xfrm>
            <a:custGeom>
              <a:avLst/>
              <a:gdLst/>
              <a:ahLst/>
              <a:cxnLst/>
              <a:rect l="l" t="t" r="r" b="b"/>
              <a:pathLst>
                <a:path w="2659" h="2110" extrusionOk="0">
                  <a:moveTo>
                    <a:pt x="1752" y="0"/>
                  </a:moveTo>
                  <a:cubicBezTo>
                    <a:pt x="1479" y="0"/>
                    <a:pt x="1205" y="67"/>
                    <a:pt x="977" y="172"/>
                  </a:cubicBezTo>
                  <a:cubicBezTo>
                    <a:pt x="570" y="359"/>
                    <a:pt x="277" y="649"/>
                    <a:pt x="152" y="988"/>
                  </a:cubicBezTo>
                  <a:cubicBezTo>
                    <a:pt x="0" y="1401"/>
                    <a:pt x="136" y="1876"/>
                    <a:pt x="468" y="2093"/>
                  </a:cubicBezTo>
                  <a:cubicBezTo>
                    <a:pt x="484" y="2104"/>
                    <a:pt x="502" y="2109"/>
                    <a:pt x="520" y="2109"/>
                  </a:cubicBezTo>
                  <a:cubicBezTo>
                    <a:pt x="552" y="2109"/>
                    <a:pt x="582" y="2094"/>
                    <a:pt x="602" y="2065"/>
                  </a:cubicBezTo>
                  <a:cubicBezTo>
                    <a:pt x="630" y="2021"/>
                    <a:pt x="619" y="1961"/>
                    <a:pt x="574" y="1932"/>
                  </a:cubicBezTo>
                  <a:cubicBezTo>
                    <a:pt x="290" y="1746"/>
                    <a:pt x="229" y="1340"/>
                    <a:pt x="333" y="1055"/>
                  </a:cubicBezTo>
                  <a:cubicBezTo>
                    <a:pt x="478" y="663"/>
                    <a:pt x="849" y="444"/>
                    <a:pt x="1058" y="348"/>
                  </a:cubicBezTo>
                  <a:cubicBezTo>
                    <a:pt x="1263" y="253"/>
                    <a:pt x="1509" y="193"/>
                    <a:pt x="1752" y="193"/>
                  </a:cubicBezTo>
                  <a:cubicBezTo>
                    <a:pt x="2020" y="193"/>
                    <a:pt x="2284" y="265"/>
                    <a:pt x="2487" y="445"/>
                  </a:cubicBezTo>
                  <a:cubicBezTo>
                    <a:pt x="2505" y="461"/>
                    <a:pt x="2528" y="469"/>
                    <a:pt x="2551" y="469"/>
                  </a:cubicBezTo>
                  <a:cubicBezTo>
                    <a:pt x="2578" y="469"/>
                    <a:pt x="2604" y="458"/>
                    <a:pt x="2623" y="436"/>
                  </a:cubicBezTo>
                  <a:cubicBezTo>
                    <a:pt x="2658" y="396"/>
                    <a:pt x="2655" y="335"/>
                    <a:pt x="2614" y="300"/>
                  </a:cubicBezTo>
                  <a:cubicBezTo>
                    <a:pt x="2373" y="86"/>
                    <a:pt x="2063" y="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2910100" y="3159500"/>
              <a:ext cx="63175" cy="51450"/>
            </a:xfrm>
            <a:custGeom>
              <a:avLst/>
              <a:gdLst/>
              <a:ahLst/>
              <a:cxnLst/>
              <a:rect l="l" t="t" r="r" b="b"/>
              <a:pathLst>
                <a:path w="2527" h="2058" extrusionOk="0">
                  <a:moveTo>
                    <a:pt x="1616" y="1"/>
                  </a:moveTo>
                  <a:cubicBezTo>
                    <a:pt x="1366" y="1"/>
                    <a:pt x="1118" y="60"/>
                    <a:pt x="911" y="156"/>
                  </a:cubicBezTo>
                  <a:cubicBezTo>
                    <a:pt x="524" y="333"/>
                    <a:pt x="249" y="614"/>
                    <a:pt x="136" y="946"/>
                  </a:cubicBezTo>
                  <a:cubicBezTo>
                    <a:pt x="1" y="1350"/>
                    <a:pt x="140" y="1820"/>
                    <a:pt x="460" y="2040"/>
                  </a:cubicBezTo>
                  <a:cubicBezTo>
                    <a:pt x="476" y="2052"/>
                    <a:pt x="495" y="2057"/>
                    <a:pt x="514" y="2057"/>
                  </a:cubicBezTo>
                  <a:cubicBezTo>
                    <a:pt x="543" y="2057"/>
                    <a:pt x="572" y="2042"/>
                    <a:pt x="590" y="2016"/>
                  </a:cubicBezTo>
                  <a:cubicBezTo>
                    <a:pt x="620" y="1973"/>
                    <a:pt x="610" y="1915"/>
                    <a:pt x="567" y="1885"/>
                  </a:cubicBezTo>
                  <a:cubicBezTo>
                    <a:pt x="317" y="1714"/>
                    <a:pt x="206" y="1328"/>
                    <a:pt x="315" y="1007"/>
                  </a:cubicBezTo>
                  <a:cubicBezTo>
                    <a:pt x="443" y="625"/>
                    <a:pt x="792" y="416"/>
                    <a:pt x="989" y="325"/>
                  </a:cubicBezTo>
                  <a:cubicBezTo>
                    <a:pt x="1174" y="241"/>
                    <a:pt x="1395" y="188"/>
                    <a:pt x="1617" y="188"/>
                  </a:cubicBezTo>
                  <a:cubicBezTo>
                    <a:pt x="1883" y="188"/>
                    <a:pt x="2151" y="264"/>
                    <a:pt x="2358" y="454"/>
                  </a:cubicBezTo>
                  <a:cubicBezTo>
                    <a:pt x="2376" y="470"/>
                    <a:pt x="2399" y="479"/>
                    <a:pt x="2422" y="479"/>
                  </a:cubicBezTo>
                  <a:cubicBezTo>
                    <a:pt x="2447" y="479"/>
                    <a:pt x="2472" y="469"/>
                    <a:pt x="2491" y="448"/>
                  </a:cubicBezTo>
                  <a:cubicBezTo>
                    <a:pt x="2526" y="410"/>
                    <a:pt x="2523" y="351"/>
                    <a:pt x="2484" y="316"/>
                  </a:cubicBezTo>
                  <a:cubicBezTo>
                    <a:pt x="2239" y="91"/>
                    <a:pt x="1926" y="1"/>
                    <a:pt x="1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2890275" y="3072350"/>
              <a:ext cx="60675" cy="50475"/>
            </a:xfrm>
            <a:custGeom>
              <a:avLst/>
              <a:gdLst/>
              <a:ahLst/>
              <a:cxnLst/>
              <a:rect l="l" t="t" r="r" b="b"/>
              <a:pathLst>
                <a:path w="2427" h="2019" extrusionOk="0">
                  <a:moveTo>
                    <a:pt x="1516" y="1"/>
                  </a:moveTo>
                  <a:cubicBezTo>
                    <a:pt x="1283" y="1"/>
                    <a:pt x="1053" y="55"/>
                    <a:pt x="861" y="143"/>
                  </a:cubicBezTo>
                  <a:cubicBezTo>
                    <a:pt x="489" y="313"/>
                    <a:pt x="226" y="587"/>
                    <a:pt x="124" y="916"/>
                  </a:cubicBezTo>
                  <a:cubicBezTo>
                    <a:pt x="0" y="1313"/>
                    <a:pt x="141" y="1779"/>
                    <a:pt x="453" y="2002"/>
                  </a:cubicBezTo>
                  <a:cubicBezTo>
                    <a:pt x="469" y="2012"/>
                    <a:pt x="488" y="2019"/>
                    <a:pt x="506" y="2019"/>
                  </a:cubicBezTo>
                  <a:cubicBezTo>
                    <a:pt x="535" y="2019"/>
                    <a:pt x="564" y="2005"/>
                    <a:pt x="581" y="1979"/>
                  </a:cubicBezTo>
                  <a:cubicBezTo>
                    <a:pt x="611" y="1939"/>
                    <a:pt x="601" y="1881"/>
                    <a:pt x="560" y="1851"/>
                  </a:cubicBezTo>
                  <a:cubicBezTo>
                    <a:pt x="314" y="1676"/>
                    <a:pt x="200" y="1289"/>
                    <a:pt x="299" y="971"/>
                  </a:cubicBezTo>
                  <a:cubicBezTo>
                    <a:pt x="417" y="596"/>
                    <a:pt x="750" y="396"/>
                    <a:pt x="937" y="310"/>
                  </a:cubicBezTo>
                  <a:cubicBezTo>
                    <a:pt x="1107" y="232"/>
                    <a:pt x="1311" y="184"/>
                    <a:pt x="1516" y="184"/>
                  </a:cubicBezTo>
                  <a:cubicBezTo>
                    <a:pt x="1781" y="184"/>
                    <a:pt x="2051" y="264"/>
                    <a:pt x="2260" y="461"/>
                  </a:cubicBezTo>
                  <a:cubicBezTo>
                    <a:pt x="2278" y="478"/>
                    <a:pt x="2301" y="487"/>
                    <a:pt x="2324" y="487"/>
                  </a:cubicBezTo>
                  <a:cubicBezTo>
                    <a:pt x="2348" y="487"/>
                    <a:pt x="2373" y="477"/>
                    <a:pt x="2391" y="457"/>
                  </a:cubicBezTo>
                  <a:cubicBezTo>
                    <a:pt x="2426" y="421"/>
                    <a:pt x="2424" y="362"/>
                    <a:pt x="2387" y="328"/>
                  </a:cubicBezTo>
                  <a:cubicBezTo>
                    <a:pt x="2139" y="95"/>
                    <a:pt x="1824" y="1"/>
                    <a:pt x="1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54" name="Google Shape;1354;p45"/>
          <p:cNvGrpSpPr/>
          <p:nvPr/>
        </p:nvGrpSpPr>
        <p:grpSpPr>
          <a:xfrm>
            <a:off x="7586800" y="3865841"/>
            <a:ext cx="395823" cy="325965"/>
            <a:chOff x="6441550" y="2480732"/>
            <a:chExt cx="253700" cy="208925"/>
          </a:xfrm>
        </p:grpSpPr>
        <p:sp>
          <p:nvSpPr>
            <p:cNvPr id="1355" name="Google Shape;1355;p45"/>
            <p:cNvSpPr/>
            <p:nvPr/>
          </p:nvSpPr>
          <p:spPr>
            <a:xfrm>
              <a:off x="6450150" y="2496032"/>
              <a:ext cx="234200" cy="178350"/>
            </a:xfrm>
            <a:custGeom>
              <a:avLst/>
              <a:gdLst/>
              <a:ahLst/>
              <a:cxnLst/>
              <a:rect l="l" t="t" r="r" b="b"/>
              <a:pathLst>
                <a:path w="9368" h="7134" extrusionOk="0">
                  <a:moveTo>
                    <a:pt x="4659" y="0"/>
                  </a:moveTo>
                  <a:cubicBezTo>
                    <a:pt x="4607" y="0"/>
                    <a:pt x="4541" y="13"/>
                    <a:pt x="4450" y="37"/>
                  </a:cubicBezTo>
                  <a:cubicBezTo>
                    <a:pt x="3877" y="190"/>
                    <a:pt x="3484" y="1286"/>
                    <a:pt x="3251" y="1912"/>
                  </a:cubicBezTo>
                  <a:cubicBezTo>
                    <a:pt x="3320" y="1989"/>
                    <a:pt x="3277" y="2134"/>
                    <a:pt x="3165" y="2176"/>
                  </a:cubicBezTo>
                  <a:lnTo>
                    <a:pt x="3168" y="2185"/>
                  </a:lnTo>
                  <a:cubicBezTo>
                    <a:pt x="3113" y="2194"/>
                    <a:pt x="3054" y="2199"/>
                    <a:pt x="2997" y="2208"/>
                  </a:cubicBezTo>
                  <a:cubicBezTo>
                    <a:pt x="2928" y="2224"/>
                    <a:pt x="2859" y="2242"/>
                    <a:pt x="2789" y="2262"/>
                  </a:cubicBezTo>
                  <a:cubicBezTo>
                    <a:pt x="2774" y="2272"/>
                    <a:pt x="2758" y="2277"/>
                    <a:pt x="2742" y="2277"/>
                  </a:cubicBezTo>
                  <a:cubicBezTo>
                    <a:pt x="2715" y="2277"/>
                    <a:pt x="2691" y="2262"/>
                    <a:pt x="2674" y="2240"/>
                  </a:cubicBezTo>
                  <a:cubicBezTo>
                    <a:pt x="2334" y="2266"/>
                    <a:pt x="1995" y="2268"/>
                    <a:pt x="1658" y="2272"/>
                  </a:cubicBezTo>
                  <a:cubicBezTo>
                    <a:pt x="1653" y="2272"/>
                    <a:pt x="1647" y="2272"/>
                    <a:pt x="1641" y="2272"/>
                  </a:cubicBezTo>
                  <a:cubicBezTo>
                    <a:pt x="1500" y="2272"/>
                    <a:pt x="1246" y="2244"/>
                    <a:pt x="999" y="2244"/>
                  </a:cubicBezTo>
                  <a:cubicBezTo>
                    <a:pt x="731" y="2244"/>
                    <a:pt x="469" y="2277"/>
                    <a:pt x="366" y="2418"/>
                  </a:cubicBezTo>
                  <a:cubicBezTo>
                    <a:pt x="0" y="2908"/>
                    <a:pt x="2213" y="3958"/>
                    <a:pt x="2559" y="4145"/>
                  </a:cubicBezTo>
                  <a:cubicBezTo>
                    <a:pt x="2583" y="4161"/>
                    <a:pt x="2605" y="4177"/>
                    <a:pt x="2621" y="4198"/>
                  </a:cubicBezTo>
                  <a:cubicBezTo>
                    <a:pt x="2684" y="4214"/>
                    <a:pt x="2732" y="4270"/>
                    <a:pt x="2706" y="4346"/>
                  </a:cubicBezTo>
                  <a:cubicBezTo>
                    <a:pt x="2554" y="4801"/>
                    <a:pt x="2408" y="5258"/>
                    <a:pt x="2295" y="5725"/>
                  </a:cubicBezTo>
                  <a:cubicBezTo>
                    <a:pt x="2237" y="5970"/>
                    <a:pt x="2191" y="6212"/>
                    <a:pt x="2161" y="6461"/>
                  </a:cubicBezTo>
                  <a:cubicBezTo>
                    <a:pt x="2127" y="6731"/>
                    <a:pt x="1993" y="7041"/>
                    <a:pt x="2272" y="7123"/>
                  </a:cubicBezTo>
                  <a:cubicBezTo>
                    <a:pt x="2295" y="7130"/>
                    <a:pt x="2320" y="7133"/>
                    <a:pt x="2345" y="7133"/>
                  </a:cubicBezTo>
                  <a:cubicBezTo>
                    <a:pt x="2715" y="7133"/>
                    <a:pt x="3335" y="6449"/>
                    <a:pt x="3602" y="6214"/>
                  </a:cubicBezTo>
                  <a:cubicBezTo>
                    <a:pt x="3939" y="5918"/>
                    <a:pt x="4255" y="5606"/>
                    <a:pt x="4577" y="5298"/>
                  </a:cubicBezTo>
                  <a:cubicBezTo>
                    <a:pt x="4624" y="5252"/>
                    <a:pt x="4676" y="5232"/>
                    <a:pt x="4726" y="5232"/>
                  </a:cubicBezTo>
                  <a:cubicBezTo>
                    <a:pt x="4823" y="5232"/>
                    <a:pt x="4912" y="5304"/>
                    <a:pt x="4943" y="5395"/>
                  </a:cubicBezTo>
                  <a:cubicBezTo>
                    <a:pt x="5748" y="6083"/>
                    <a:pt x="6641" y="6590"/>
                    <a:pt x="7652" y="6886"/>
                  </a:cubicBezTo>
                  <a:cubicBezTo>
                    <a:pt x="7611" y="6433"/>
                    <a:pt x="7534" y="5990"/>
                    <a:pt x="7408" y="5552"/>
                  </a:cubicBezTo>
                  <a:cubicBezTo>
                    <a:pt x="7269" y="5069"/>
                    <a:pt x="7001" y="4628"/>
                    <a:pt x="6887" y="4143"/>
                  </a:cubicBezTo>
                  <a:cubicBezTo>
                    <a:pt x="6863" y="4039"/>
                    <a:pt x="6937" y="3942"/>
                    <a:pt x="7024" y="3914"/>
                  </a:cubicBezTo>
                  <a:cubicBezTo>
                    <a:pt x="7026" y="3866"/>
                    <a:pt x="7050" y="3815"/>
                    <a:pt x="7107" y="3781"/>
                  </a:cubicBezTo>
                  <a:cubicBezTo>
                    <a:pt x="7386" y="3602"/>
                    <a:pt x="9368" y="2256"/>
                    <a:pt x="9139" y="1904"/>
                  </a:cubicBezTo>
                  <a:cubicBezTo>
                    <a:pt x="9087" y="1823"/>
                    <a:pt x="8893" y="1797"/>
                    <a:pt x="8659" y="1797"/>
                  </a:cubicBezTo>
                  <a:cubicBezTo>
                    <a:pt x="8282" y="1797"/>
                    <a:pt x="7801" y="1864"/>
                    <a:pt x="7633" y="1875"/>
                  </a:cubicBezTo>
                  <a:cubicBezTo>
                    <a:pt x="7146" y="1908"/>
                    <a:pt x="6661" y="1988"/>
                    <a:pt x="6177" y="2002"/>
                  </a:cubicBezTo>
                  <a:cubicBezTo>
                    <a:pt x="6173" y="2002"/>
                    <a:pt x="6170" y="2002"/>
                    <a:pt x="6166" y="2002"/>
                  </a:cubicBezTo>
                  <a:cubicBezTo>
                    <a:pt x="6063" y="2002"/>
                    <a:pt x="6000" y="1931"/>
                    <a:pt x="5976" y="1848"/>
                  </a:cubicBezTo>
                  <a:cubicBezTo>
                    <a:pt x="5937" y="1836"/>
                    <a:pt x="5899" y="1815"/>
                    <a:pt x="5874" y="1781"/>
                  </a:cubicBezTo>
                  <a:cubicBezTo>
                    <a:pt x="5664" y="1476"/>
                    <a:pt x="5549" y="1118"/>
                    <a:pt x="5354" y="802"/>
                  </a:cubicBezTo>
                  <a:cubicBezTo>
                    <a:pt x="5241" y="617"/>
                    <a:pt x="5117" y="437"/>
                    <a:pt x="4980" y="270"/>
                  </a:cubicBezTo>
                  <a:cubicBezTo>
                    <a:pt x="4832" y="88"/>
                    <a:pt x="4795" y="0"/>
                    <a:pt x="4659" y="0"/>
                  </a:cubicBezTo>
                  <a:close/>
                </a:path>
              </a:pathLst>
            </a:custGeom>
            <a:solidFill>
              <a:srgbClr val="FFE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6441550" y="2480732"/>
              <a:ext cx="253700" cy="208925"/>
            </a:xfrm>
            <a:custGeom>
              <a:avLst/>
              <a:gdLst/>
              <a:ahLst/>
              <a:cxnLst/>
              <a:rect l="l" t="t" r="r" b="b"/>
              <a:pathLst>
                <a:path w="10148" h="8357" extrusionOk="0">
                  <a:moveTo>
                    <a:pt x="5002" y="612"/>
                  </a:moveTo>
                  <a:cubicBezTo>
                    <a:pt x="5139" y="612"/>
                    <a:pt x="5176" y="700"/>
                    <a:pt x="5324" y="883"/>
                  </a:cubicBezTo>
                  <a:cubicBezTo>
                    <a:pt x="5461" y="1049"/>
                    <a:pt x="5585" y="1229"/>
                    <a:pt x="5698" y="1414"/>
                  </a:cubicBezTo>
                  <a:cubicBezTo>
                    <a:pt x="5893" y="1730"/>
                    <a:pt x="6008" y="2088"/>
                    <a:pt x="6219" y="2393"/>
                  </a:cubicBezTo>
                  <a:cubicBezTo>
                    <a:pt x="6243" y="2428"/>
                    <a:pt x="6281" y="2448"/>
                    <a:pt x="6320" y="2460"/>
                  </a:cubicBezTo>
                  <a:cubicBezTo>
                    <a:pt x="6344" y="2543"/>
                    <a:pt x="6408" y="2615"/>
                    <a:pt x="6512" y="2615"/>
                  </a:cubicBezTo>
                  <a:cubicBezTo>
                    <a:pt x="6515" y="2615"/>
                    <a:pt x="6518" y="2615"/>
                    <a:pt x="6521" y="2615"/>
                  </a:cubicBezTo>
                  <a:cubicBezTo>
                    <a:pt x="7006" y="2601"/>
                    <a:pt x="7490" y="2520"/>
                    <a:pt x="7977" y="2488"/>
                  </a:cubicBezTo>
                  <a:cubicBezTo>
                    <a:pt x="8145" y="2476"/>
                    <a:pt x="8627" y="2409"/>
                    <a:pt x="9004" y="2409"/>
                  </a:cubicBezTo>
                  <a:cubicBezTo>
                    <a:pt x="9238" y="2409"/>
                    <a:pt x="9431" y="2435"/>
                    <a:pt x="9483" y="2516"/>
                  </a:cubicBezTo>
                  <a:cubicBezTo>
                    <a:pt x="9711" y="2868"/>
                    <a:pt x="7730" y="4214"/>
                    <a:pt x="7451" y="4393"/>
                  </a:cubicBezTo>
                  <a:cubicBezTo>
                    <a:pt x="7394" y="4427"/>
                    <a:pt x="7370" y="4478"/>
                    <a:pt x="7368" y="4526"/>
                  </a:cubicBezTo>
                  <a:cubicBezTo>
                    <a:pt x="7281" y="4554"/>
                    <a:pt x="7207" y="4651"/>
                    <a:pt x="7231" y="4755"/>
                  </a:cubicBezTo>
                  <a:cubicBezTo>
                    <a:pt x="7345" y="5240"/>
                    <a:pt x="7613" y="5681"/>
                    <a:pt x="7752" y="6164"/>
                  </a:cubicBezTo>
                  <a:cubicBezTo>
                    <a:pt x="7878" y="6602"/>
                    <a:pt x="7955" y="7045"/>
                    <a:pt x="7996" y="7498"/>
                  </a:cubicBezTo>
                  <a:cubicBezTo>
                    <a:pt x="6985" y="7202"/>
                    <a:pt x="6092" y="6695"/>
                    <a:pt x="5287" y="6007"/>
                  </a:cubicBezTo>
                  <a:cubicBezTo>
                    <a:pt x="5256" y="5916"/>
                    <a:pt x="5167" y="5845"/>
                    <a:pt x="5070" y="5845"/>
                  </a:cubicBezTo>
                  <a:cubicBezTo>
                    <a:pt x="5020" y="5845"/>
                    <a:pt x="4968" y="5864"/>
                    <a:pt x="4921" y="5910"/>
                  </a:cubicBezTo>
                  <a:cubicBezTo>
                    <a:pt x="4599" y="6219"/>
                    <a:pt x="4283" y="6530"/>
                    <a:pt x="3946" y="6826"/>
                  </a:cubicBezTo>
                  <a:cubicBezTo>
                    <a:pt x="3678" y="7061"/>
                    <a:pt x="3059" y="7746"/>
                    <a:pt x="2689" y="7746"/>
                  </a:cubicBezTo>
                  <a:cubicBezTo>
                    <a:pt x="2663" y="7746"/>
                    <a:pt x="2639" y="7743"/>
                    <a:pt x="2616" y="7736"/>
                  </a:cubicBezTo>
                  <a:cubicBezTo>
                    <a:pt x="2337" y="7653"/>
                    <a:pt x="2471" y="7343"/>
                    <a:pt x="2505" y="7073"/>
                  </a:cubicBezTo>
                  <a:cubicBezTo>
                    <a:pt x="2535" y="6824"/>
                    <a:pt x="2581" y="6582"/>
                    <a:pt x="2639" y="6337"/>
                  </a:cubicBezTo>
                  <a:cubicBezTo>
                    <a:pt x="2752" y="5870"/>
                    <a:pt x="2898" y="5413"/>
                    <a:pt x="3050" y="4958"/>
                  </a:cubicBezTo>
                  <a:cubicBezTo>
                    <a:pt x="3076" y="4882"/>
                    <a:pt x="3028" y="4826"/>
                    <a:pt x="2965" y="4810"/>
                  </a:cubicBezTo>
                  <a:cubicBezTo>
                    <a:pt x="2949" y="4790"/>
                    <a:pt x="2928" y="4773"/>
                    <a:pt x="2903" y="4757"/>
                  </a:cubicBezTo>
                  <a:cubicBezTo>
                    <a:pt x="2557" y="4570"/>
                    <a:pt x="344" y="3520"/>
                    <a:pt x="710" y="3031"/>
                  </a:cubicBezTo>
                  <a:cubicBezTo>
                    <a:pt x="813" y="2890"/>
                    <a:pt x="1076" y="2857"/>
                    <a:pt x="1345" y="2857"/>
                  </a:cubicBezTo>
                  <a:cubicBezTo>
                    <a:pt x="1593" y="2857"/>
                    <a:pt x="1848" y="2885"/>
                    <a:pt x="1988" y="2885"/>
                  </a:cubicBezTo>
                  <a:cubicBezTo>
                    <a:pt x="1993" y="2885"/>
                    <a:pt x="1998" y="2885"/>
                    <a:pt x="2002" y="2885"/>
                  </a:cubicBezTo>
                  <a:cubicBezTo>
                    <a:pt x="2340" y="2880"/>
                    <a:pt x="2678" y="2878"/>
                    <a:pt x="3018" y="2852"/>
                  </a:cubicBezTo>
                  <a:cubicBezTo>
                    <a:pt x="3034" y="2875"/>
                    <a:pt x="3059" y="2889"/>
                    <a:pt x="3086" y="2889"/>
                  </a:cubicBezTo>
                  <a:cubicBezTo>
                    <a:pt x="3101" y="2889"/>
                    <a:pt x="3118" y="2884"/>
                    <a:pt x="3133" y="2874"/>
                  </a:cubicBezTo>
                  <a:cubicBezTo>
                    <a:pt x="3203" y="2854"/>
                    <a:pt x="3272" y="2836"/>
                    <a:pt x="3342" y="2820"/>
                  </a:cubicBezTo>
                  <a:cubicBezTo>
                    <a:pt x="3399" y="2811"/>
                    <a:pt x="3457" y="2806"/>
                    <a:pt x="3512" y="2797"/>
                  </a:cubicBezTo>
                  <a:lnTo>
                    <a:pt x="3509" y="2788"/>
                  </a:lnTo>
                  <a:cubicBezTo>
                    <a:pt x="3621" y="2746"/>
                    <a:pt x="3664" y="2601"/>
                    <a:pt x="3595" y="2524"/>
                  </a:cubicBezTo>
                  <a:cubicBezTo>
                    <a:pt x="3829" y="1899"/>
                    <a:pt x="4221" y="802"/>
                    <a:pt x="4794" y="649"/>
                  </a:cubicBezTo>
                  <a:cubicBezTo>
                    <a:pt x="4885" y="625"/>
                    <a:pt x="4951" y="612"/>
                    <a:pt x="5002" y="612"/>
                  </a:cubicBezTo>
                  <a:close/>
                  <a:moveTo>
                    <a:pt x="4825" y="1"/>
                  </a:moveTo>
                  <a:cubicBezTo>
                    <a:pt x="4820" y="1"/>
                    <a:pt x="4815" y="1"/>
                    <a:pt x="4810" y="1"/>
                  </a:cubicBezTo>
                  <a:cubicBezTo>
                    <a:pt x="4376" y="15"/>
                    <a:pt x="4159" y="546"/>
                    <a:pt x="3978" y="872"/>
                  </a:cubicBezTo>
                  <a:cubicBezTo>
                    <a:pt x="3696" y="1377"/>
                    <a:pt x="3470" y="1908"/>
                    <a:pt x="3281" y="2455"/>
                  </a:cubicBezTo>
                  <a:cubicBezTo>
                    <a:pt x="2890" y="2406"/>
                    <a:pt x="2477" y="2382"/>
                    <a:pt x="2068" y="2382"/>
                  </a:cubicBezTo>
                  <a:cubicBezTo>
                    <a:pt x="1748" y="2382"/>
                    <a:pt x="1430" y="2397"/>
                    <a:pt x="1129" y="2425"/>
                  </a:cubicBezTo>
                  <a:cubicBezTo>
                    <a:pt x="760" y="2460"/>
                    <a:pt x="289" y="2585"/>
                    <a:pt x="157" y="2979"/>
                  </a:cubicBezTo>
                  <a:cubicBezTo>
                    <a:pt x="0" y="3455"/>
                    <a:pt x="455" y="3774"/>
                    <a:pt x="785" y="4025"/>
                  </a:cubicBezTo>
                  <a:cubicBezTo>
                    <a:pt x="1360" y="4464"/>
                    <a:pt x="1988" y="4852"/>
                    <a:pt x="2662" y="5120"/>
                  </a:cubicBezTo>
                  <a:cubicBezTo>
                    <a:pt x="2334" y="5695"/>
                    <a:pt x="2145" y="6316"/>
                    <a:pt x="2056" y="6981"/>
                  </a:cubicBezTo>
                  <a:cubicBezTo>
                    <a:pt x="2004" y="7339"/>
                    <a:pt x="1847" y="7993"/>
                    <a:pt x="2203" y="8258"/>
                  </a:cubicBezTo>
                  <a:cubicBezTo>
                    <a:pt x="2296" y="8328"/>
                    <a:pt x="2395" y="8357"/>
                    <a:pt x="2495" y="8357"/>
                  </a:cubicBezTo>
                  <a:cubicBezTo>
                    <a:pt x="2829" y="8357"/>
                    <a:pt x="3181" y="8034"/>
                    <a:pt x="3410" y="7856"/>
                  </a:cubicBezTo>
                  <a:cubicBezTo>
                    <a:pt x="4013" y="7389"/>
                    <a:pt x="4591" y="6886"/>
                    <a:pt x="5124" y="6341"/>
                  </a:cubicBezTo>
                  <a:cubicBezTo>
                    <a:pt x="5978" y="7172"/>
                    <a:pt x="7028" y="7731"/>
                    <a:pt x="8185" y="8019"/>
                  </a:cubicBezTo>
                  <a:cubicBezTo>
                    <a:pt x="8204" y="8024"/>
                    <a:pt x="8222" y="8027"/>
                    <a:pt x="8241" y="8027"/>
                  </a:cubicBezTo>
                  <a:cubicBezTo>
                    <a:pt x="8360" y="8027"/>
                    <a:pt x="8477" y="7933"/>
                    <a:pt x="8472" y="7803"/>
                  </a:cubicBezTo>
                  <a:cubicBezTo>
                    <a:pt x="8428" y="6819"/>
                    <a:pt x="8267" y="5508"/>
                    <a:pt x="7633" y="4693"/>
                  </a:cubicBezTo>
                  <a:cubicBezTo>
                    <a:pt x="8239" y="4381"/>
                    <a:pt x="8806" y="3997"/>
                    <a:pt x="9305" y="3534"/>
                  </a:cubicBezTo>
                  <a:cubicBezTo>
                    <a:pt x="9585" y="3273"/>
                    <a:pt x="10148" y="2813"/>
                    <a:pt x="10051" y="2359"/>
                  </a:cubicBezTo>
                  <a:cubicBezTo>
                    <a:pt x="9976" y="2005"/>
                    <a:pt x="9624" y="1951"/>
                    <a:pt x="9300" y="1951"/>
                  </a:cubicBezTo>
                  <a:cubicBezTo>
                    <a:pt x="9174" y="1951"/>
                    <a:pt x="9052" y="1959"/>
                    <a:pt x="8952" y="1961"/>
                  </a:cubicBezTo>
                  <a:cubicBezTo>
                    <a:pt x="8153" y="1973"/>
                    <a:pt x="7303" y="1989"/>
                    <a:pt x="6523" y="2174"/>
                  </a:cubicBezTo>
                  <a:cubicBezTo>
                    <a:pt x="6424" y="1661"/>
                    <a:pt x="6102" y="1186"/>
                    <a:pt x="5793" y="777"/>
                  </a:cubicBezTo>
                  <a:cubicBezTo>
                    <a:pt x="5568" y="480"/>
                    <a:pt x="5245" y="1"/>
                    <a:pt x="48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3 Rectángulo"/>
          <p:cNvSpPr/>
          <p:nvPr/>
        </p:nvSpPr>
        <p:spPr>
          <a:xfrm>
            <a:off x="1736062" y="1363729"/>
            <a:ext cx="7089518" cy="332398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D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olor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epigástrico, </a:t>
            </a:r>
            <a:endParaRPr kumimoji="0" lang="es-VE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D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olor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abdominal localizado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en CSD ,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Náuseas raro </a:t>
            </a:r>
            <a:endParaRPr kumimoji="0" lang="es-V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Vómitos raro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Malestar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general los días previos. </a:t>
            </a:r>
            <a:endParaRPr kumimoji="0" lang="es-VE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Entre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el 30 y 60% de las mujeres refieren dolor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abdominal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20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% presentan síntomas visuales. </a:t>
            </a:r>
            <a:endParaRPr kumimoji="0" lang="es-VE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aleway SemiBold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En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el examen físico, el 85% de las pacientes presentan hipertensión y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proteinuria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Edemas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A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umento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de peso en los días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previos.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B1FE">
                  <a:lumMod val="50000"/>
                </a:srgbClr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La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 SemiBold"/>
                <a:sym typeface="Arial"/>
              </a:rPr>
              <a:t>sintomatología habitualmente evoluciona rápidamente presentando agravamientos súbitos.</a:t>
            </a:r>
          </a:p>
        </p:txBody>
      </p:sp>
      <p:grpSp>
        <p:nvGrpSpPr>
          <p:cNvPr id="22" name="Google Shape;1057;p41"/>
          <p:cNvGrpSpPr/>
          <p:nvPr/>
        </p:nvGrpSpPr>
        <p:grpSpPr>
          <a:xfrm>
            <a:off x="1909323" y="148980"/>
            <a:ext cx="5544615" cy="942617"/>
            <a:chOff x="7728915" y="1917859"/>
            <a:chExt cx="1034486" cy="222599"/>
          </a:xfrm>
          <a:solidFill>
            <a:schemeClr val="tx2">
              <a:lumMod val="75000"/>
            </a:schemeClr>
          </a:solidFill>
        </p:grpSpPr>
        <p:sp>
          <p:nvSpPr>
            <p:cNvPr id="23" name="Google Shape;1058;p41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1059;p41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60;p41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61;p41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VE" sz="1800" b="1" dirty="0">
                  <a:solidFill>
                    <a:schemeClr val="bg1"/>
                  </a:solidFill>
                  <a:latin typeface="+mj-lt"/>
                </a:rPr>
                <a:t> MANIFESTACIONES CLÍNICAS</a:t>
              </a:r>
              <a:endParaRPr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Google Shape;1062;p41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63;p41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64;p41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1065;p41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66;p41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1067;p41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1068;p41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069;p41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070;p41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1071;p41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1072;p41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1073;p41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" name="Google Shape;1074;p41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1075;p41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1076;p41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1077;p41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78;p41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79;p41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80;p41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81;p41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1082;p41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1083;p41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84;p41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085;p41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086;p41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087;p41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088;p41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1089;p41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90;p41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091;p41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092;p41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093;p41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094;p41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1095;p41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096;p41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29289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3987" y="339502"/>
            <a:ext cx="7715400" cy="563400"/>
          </a:xfrm>
        </p:spPr>
        <p:txBody>
          <a:bodyPr/>
          <a:lstStyle/>
          <a:p>
            <a:r>
              <a:rPr lang="es-V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DEFINICIÓN</a:t>
            </a:r>
            <a:endParaRPr lang="es-V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subTitle" idx="4294967295"/>
          </p:nvPr>
        </p:nvSpPr>
        <p:spPr>
          <a:xfrm>
            <a:off x="611560" y="1131590"/>
            <a:ext cx="7920880" cy="33980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600" b="1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La HTA en el embarazo se define como una PA ≥140/90 mmHg, en al menos 2 tomas en el mismo brazo, con un intervalo de 15 minutos entre </a:t>
            </a:r>
            <a:r>
              <a:rPr lang="es-ES" sz="1600" b="1" kern="1200" dirty="0" smtClean="0">
                <a:solidFill>
                  <a:srgbClr val="000000"/>
                </a:solidFill>
                <a:latin typeface="Gloria Hallelujah"/>
                <a:cs typeface="Arial" pitchFamily="34"/>
              </a:rPr>
              <a:t>ambas.</a:t>
            </a:r>
          </a:p>
          <a:p>
            <a:pPr>
              <a:lnSpc>
                <a:spcPct val="150000"/>
              </a:lnSpc>
            </a:pPr>
            <a:endParaRPr lang="es-ES" sz="2000" b="1" kern="1200" dirty="0" smtClean="0">
              <a:solidFill>
                <a:srgbClr val="000000"/>
              </a:solidFill>
              <a:latin typeface="Gloria Hallelujah"/>
              <a:cs typeface="Arial" pitchFamily="34"/>
            </a:endParaRPr>
          </a:p>
          <a:p>
            <a:pPr>
              <a:lnSpc>
                <a:spcPct val="150000"/>
              </a:lnSpc>
            </a:pPr>
            <a:endParaRPr lang="es-ES" sz="2000" b="1" kern="1200" dirty="0">
              <a:solidFill>
                <a:srgbClr val="000000"/>
              </a:solidFill>
              <a:latin typeface="Gloria Hallelujah"/>
              <a:cs typeface="Arial" pitchFamily="34"/>
            </a:endParaRPr>
          </a:p>
          <a:p>
            <a:pPr marL="285750" lvl="0" indent="-285750" algn="ctr">
              <a:lnSpc>
                <a:spcPct val="200000"/>
              </a:lnSpc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kern="1200" dirty="0" smtClean="0">
                <a:solidFill>
                  <a:srgbClr val="000000"/>
                </a:solidFill>
                <a:latin typeface="Gloria Hallelujah"/>
                <a:cs typeface="Arial" pitchFamily="34"/>
              </a:rPr>
              <a:t>La </a:t>
            </a:r>
            <a:r>
              <a:rPr lang="es-ES" sz="1600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hipertensión, es el problema médico más común que afecta a la mujer embarazada. </a:t>
            </a:r>
          </a:p>
          <a:p>
            <a:pPr marL="285750" lvl="0" indent="-285750" algn="ctr">
              <a:lnSpc>
                <a:spcPct val="200000"/>
              </a:lnSpc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En </a:t>
            </a:r>
            <a:r>
              <a:rPr lang="es-ES" sz="1600" b="1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Venezuela</a:t>
            </a:r>
            <a:r>
              <a:rPr lang="es-ES" sz="1600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 se ha señalado una prevalencia de 7,7 % </a:t>
            </a:r>
          </a:p>
          <a:p>
            <a:pPr marL="285750" lvl="0" indent="-285750" algn="ctr">
              <a:lnSpc>
                <a:spcPct val="200000"/>
              </a:lnSpc>
              <a:buSzPct val="100000"/>
              <a:buFont typeface="Wingdings" panose="05000000000000000000" pitchFamily="2" charset="2"/>
              <a:buChar char="v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Representa la </a:t>
            </a:r>
            <a:r>
              <a:rPr lang="es-ES" sz="1600" b="1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primera causa de muerte materna </a:t>
            </a:r>
            <a:r>
              <a:rPr lang="es-ES" sz="1600" kern="1200" dirty="0">
                <a:solidFill>
                  <a:srgbClr val="000000"/>
                </a:solidFill>
                <a:latin typeface="Gloria Hallelujah"/>
                <a:cs typeface="Arial" pitchFamily="34"/>
              </a:rPr>
              <a:t>en nuestro país. </a:t>
            </a:r>
          </a:p>
          <a:p>
            <a:endParaRPr lang="en-US" sz="2000" dirty="0"/>
          </a:p>
        </p:txBody>
      </p:sp>
      <p:sp>
        <p:nvSpPr>
          <p:cNvPr id="13" name="TextBox 8">
            <a:extLst>
              <a:ext uri="{FF2B5EF4-FFF2-40B4-BE49-F238E27FC236}">
                <a16:creationId xmlns="" xmlns:a16="http://schemas.microsoft.com/office/drawing/2014/main" id="{5AD6E0F1-1C6B-422D-B2EF-756E0EBCE1BA}"/>
              </a:ext>
            </a:extLst>
          </p:cNvPr>
          <p:cNvSpPr txBox="1"/>
          <p:nvPr/>
        </p:nvSpPr>
        <p:spPr>
          <a:xfrm>
            <a:off x="1488817" y="4917817"/>
            <a:ext cx="6316273" cy="2462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0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Consenso </a:t>
            </a:r>
            <a:r>
              <a:rPr lang="es-ES" sz="10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de Obstetricia FASGO 2017/ Protocolo MPPS 2013</a:t>
            </a:r>
          </a:p>
        </p:txBody>
      </p:sp>
      <p:sp>
        <p:nvSpPr>
          <p:cNvPr id="26" name="1 Título"/>
          <p:cNvSpPr txBox="1">
            <a:spLocks/>
          </p:cNvSpPr>
          <p:nvPr/>
        </p:nvSpPr>
        <p:spPr>
          <a:xfrm>
            <a:off x="964385" y="2139702"/>
            <a:ext cx="7715400" cy="56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s-V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EPIDEMIOLOGÍA</a:t>
            </a:r>
            <a:endParaRPr lang="es-V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15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40"/>
          <p:cNvGrpSpPr/>
          <p:nvPr/>
        </p:nvGrpSpPr>
        <p:grpSpPr>
          <a:xfrm>
            <a:off x="7975685" y="3840620"/>
            <a:ext cx="792698" cy="1086339"/>
            <a:chOff x="6722988" y="1767725"/>
            <a:chExt cx="207225" cy="298150"/>
          </a:xfrm>
        </p:grpSpPr>
        <p:sp>
          <p:nvSpPr>
            <p:cNvPr id="1023" name="Google Shape;1023;p40"/>
            <p:cNvSpPr/>
            <p:nvPr/>
          </p:nvSpPr>
          <p:spPr>
            <a:xfrm>
              <a:off x="6722988" y="1767725"/>
              <a:ext cx="190525" cy="250650"/>
            </a:xfrm>
            <a:custGeom>
              <a:avLst/>
              <a:gdLst/>
              <a:ahLst/>
              <a:cxnLst/>
              <a:rect l="l" t="t" r="r" b="b"/>
              <a:pathLst>
                <a:path w="7621" h="10026" extrusionOk="0">
                  <a:moveTo>
                    <a:pt x="3858" y="193"/>
                  </a:moveTo>
                  <a:cubicBezTo>
                    <a:pt x="4020" y="193"/>
                    <a:pt x="4181" y="206"/>
                    <a:pt x="4340" y="234"/>
                  </a:cubicBezTo>
                  <a:cubicBezTo>
                    <a:pt x="5387" y="416"/>
                    <a:pt x="6354" y="1208"/>
                    <a:pt x="6861" y="2301"/>
                  </a:cubicBezTo>
                  <a:cubicBezTo>
                    <a:pt x="7295" y="3237"/>
                    <a:pt x="7424" y="4362"/>
                    <a:pt x="7244" y="5646"/>
                  </a:cubicBezTo>
                  <a:cubicBezTo>
                    <a:pt x="7190" y="6025"/>
                    <a:pt x="7103" y="6458"/>
                    <a:pt x="6859" y="6791"/>
                  </a:cubicBezTo>
                  <a:lnTo>
                    <a:pt x="6828" y="6832"/>
                  </a:lnTo>
                  <a:cubicBezTo>
                    <a:pt x="6761" y="6921"/>
                    <a:pt x="6685" y="7022"/>
                    <a:pt x="6672" y="7151"/>
                  </a:cubicBezTo>
                  <a:cubicBezTo>
                    <a:pt x="6662" y="7261"/>
                    <a:pt x="6701" y="7363"/>
                    <a:pt x="6733" y="7444"/>
                  </a:cubicBezTo>
                  <a:lnTo>
                    <a:pt x="7117" y="8427"/>
                  </a:lnTo>
                  <a:cubicBezTo>
                    <a:pt x="7157" y="8531"/>
                    <a:pt x="7209" y="8661"/>
                    <a:pt x="7183" y="8772"/>
                  </a:cubicBezTo>
                  <a:cubicBezTo>
                    <a:pt x="7153" y="8905"/>
                    <a:pt x="7022" y="9004"/>
                    <a:pt x="6877" y="9101"/>
                  </a:cubicBezTo>
                  <a:cubicBezTo>
                    <a:pt x="6298" y="9492"/>
                    <a:pt x="5771" y="9817"/>
                    <a:pt x="5178" y="9833"/>
                  </a:cubicBezTo>
                  <a:cubicBezTo>
                    <a:pt x="5168" y="9833"/>
                    <a:pt x="5158" y="9833"/>
                    <a:pt x="5149" y="9833"/>
                  </a:cubicBezTo>
                  <a:cubicBezTo>
                    <a:pt x="4703" y="9833"/>
                    <a:pt x="4552" y="9520"/>
                    <a:pt x="4354" y="9126"/>
                  </a:cubicBezTo>
                  <a:cubicBezTo>
                    <a:pt x="4308" y="9037"/>
                    <a:pt x="4261" y="8943"/>
                    <a:pt x="4209" y="8851"/>
                  </a:cubicBezTo>
                  <a:cubicBezTo>
                    <a:pt x="4142" y="8731"/>
                    <a:pt x="4064" y="8594"/>
                    <a:pt x="3945" y="8493"/>
                  </a:cubicBezTo>
                  <a:cubicBezTo>
                    <a:pt x="3850" y="8412"/>
                    <a:pt x="3737" y="8359"/>
                    <a:pt x="3637" y="8319"/>
                  </a:cubicBezTo>
                  <a:cubicBezTo>
                    <a:pt x="3457" y="8244"/>
                    <a:pt x="3269" y="8185"/>
                    <a:pt x="3087" y="8129"/>
                  </a:cubicBezTo>
                  <a:cubicBezTo>
                    <a:pt x="2894" y="8068"/>
                    <a:pt x="2693" y="8005"/>
                    <a:pt x="2507" y="7925"/>
                  </a:cubicBezTo>
                  <a:cubicBezTo>
                    <a:pt x="1453" y="7471"/>
                    <a:pt x="653" y="6348"/>
                    <a:pt x="419" y="4994"/>
                  </a:cubicBezTo>
                  <a:cubicBezTo>
                    <a:pt x="201" y="3728"/>
                    <a:pt x="475" y="2476"/>
                    <a:pt x="1173" y="1560"/>
                  </a:cubicBezTo>
                  <a:cubicBezTo>
                    <a:pt x="1823" y="707"/>
                    <a:pt x="2856" y="193"/>
                    <a:pt x="3858" y="193"/>
                  </a:cubicBezTo>
                  <a:close/>
                  <a:moveTo>
                    <a:pt x="3860" y="0"/>
                  </a:moveTo>
                  <a:cubicBezTo>
                    <a:pt x="2799" y="0"/>
                    <a:pt x="1705" y="542"/>
                    <a:pt x="1019" y="1443"/>
                  </a:cubicBezTo>
                  <a:cubicBezTo>
                    <a:pt x="289" y="2403"/>
                    <a:pt x="1" y="3708"/>
                    <a:pt x="228" y="5027"/>
                  </a:cubicBezTo>
                  <a:cubicBezTo>
                    <a:pt x="474" y="6444"/>
                    <a:pt x="1317" y="7622"/>
                    <a:pt x="2430" y="8102"/>
                  </a:cubicBezTo>
                  <a:cubicBezTo>
                    <a:pt x="2627" y="8186"/>
                    <a:pt x="2831" y="8250"/>
                    <a:pt x="3029" y="8312"/>
                  </a:cubicBezTo>
                  <a:cubicBezTo>
                    <a:pt x="3207" y="8368"/>
                    <a:pt x="3392" y="8426"/>
                    <a:pt x="3565" y="8497"/>
                  </a:cubicBezTo>
                  <a:cubicBezTo>
                    <a:pt x="3653" y="8534"/>
                    <a:pt x="3745" y="8576"/>
                    <a:pt x="3820" y="8639"/>
                  </a:cubicBezTo>
                  <a:cubicBezTo>
                    <a:pt x="3913" y="8719"/>
                    <a:pt x="3978" y="8835"/>
                    <a:pt x="4041" y="8946"/>
                  </a:cubicBezTo>
                  <a:cubicBezTo>
                    <a:pt x="4091" y="9033"/>
                    <a:pt x="4137" y="9125"/>
                    <a:pt x="4181" y="9213"/>
                  </a:cubicBezTo>
                  <a:cubicBezTo>
                    <a:pt x="4382" y="9614"/>
                    <a:pt x="4589" y="10026"/>
                    <a:pt x="5151" y="10026"/>
                  </a:cubicBezTo>
                  <a:lnTo>
                    <a:pt x="5184" y="10026"/>
                  </a:lnTo>
                  <a:cubicBezTo>
                    <a:pt x="5880" y="10007"/>
                    <a:pt x="6520" y="9576"/>
                    <a:pt x="6986" y="9261"/>
                  </a:cubicBezTo>
                  <a:cubicBezTo>
                    <a:pt x="7156" y="9147"/>
                    <a:pt x="7327" y="9017"/>
                    <a:pt x="7372" y="8813"/>
                  </a:cubicBezTo>
                  <a:cubicBezTo>
                    <a:pt x="7409" y="8646"/>
                    <a:pt x="7344" y="8479"/>
                    <a:pt x="7297" y="8356"/>
                  </a:cubicBezTo>
                  <a:lnTo>
                    <a:pt x="6913" y="7373"/>
                  </a:lnTo>
                  <a:cubicBezTo>
                    <a:pt x="6888" y="7308"/>
                    <a:pt x="6859" y="7234"/>
                    <a:pt x="6865" y="7170"/>
                  </a:cubicBezTo>
                  <a:cubicBezTo>
                    <a:pt x="6872" y="7096"/>
                    <a:pt x="6926" y="7024"/>
                    <a:pt x="6983" y="6948"/>
                  </a:cubicBezTo>
                  <a:lnTo>
                    <a:pt x="7015" y="6905"/>
                  </a:lnTo>
                  <a:cubicBezTo>
                    <a:pt x="7284" y="6538"/>
                    <a:pt x="7378" y="6076"/>
                    <a:pt x="7435" y="5674"/>
                  </a:cubicBezTo>
                  <a:cubicBezTo>
                    <a:pt x="7621" y="4351"/>
                    <a:pt x="7486" y="3190"/>
                    <a:pt x="7037" y="2220"/>
                  </a:cubicBezTo>
                  <a:cubicBezTo>
                    <a:pt x="6502" y="1070"/>
                    <a:pt x="5482" y="236"/>
                    <a:pt x="4373" y="44"/>
                  </a:cubicBezTo>
                  <a:cubicBezTo>
                    <a:pt x="4204" y="14"/>
                    <a:pt x="4033" y="0"/>
                    <a:pt x="3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6841838" y="1986975"/>
              <a:ext cx="88375" cy="78900"/>
            </a:xfrm>
            <a:custGeom>
              <a:avLst/>
              <a:gdLst/>
              <a:ahLst/>
              <a:cxnLst/>
              <a:rect l="l" t="t" r="r" b="b"/>
              <a:pathLst>
                <a:path w="3535" h="3156" extrusionOk="0">
                  <a:moveTo>
                    <a:pt x="2590" y="1"/>
                  </a:moveTo>
                  <a:cubicBezTo>
                    <a:pt x="2540" y="1"/>
                    <a:pt x="2492" y="39"/>
                    <a:pt x="2490" y="93"/>
                  </a:cubicBezTo>
                  <a:cubicBezTo>
                    <a:pt x="2488" y="146"/>
                    <a:pt x="2529" y="191"/>
                    <a:pt x="2583" y="193"/>
                  </a:cubicBezTo>
                  <a:cubicBezTo>
                    <a:pt x="2647" y="196"/>
                    <a:pt x="2712" y="228"/>
                    <a:pt x="2761" y="283"/>
                  </a:cubicBezTo>
                  <a:cubicBezTo>
                    <a:pt x="2809" y="336"/>
                    <a:pt x="2835" y="403"/>
                    <a:pt x="2831" y="466"/>
                  </a:cubicBezTo>
                  <a:cubicBezTo>
                    <a:pt x="2830" y="487"/>
                    <a:pt x="2825" y="508"/>
                    <a:pt x="2822" y="529"/>
                  </a:cubicBezTo>
                  <a:cubicBezTo>
                    <a:pt x="2811" y="600"/>
                    <a:pt x="2796" y="688"/>
                    <a:pt x="2842" y="770"/>
                  </a:cubicBezTo>
                  <a:cubicBezTo>
                    <a:pt x="2883" y="845"/>
                    <a:pt x="2955" y="881"/>
                    <a:pt x="3011" y="910"/>
                  </a:cubicBezTo>
                  <a:cubicBezTo>
                    <a:pt x="3050" y="930"/>
                    <a:pt x="3086" y="949"/>
                    <a:pt x="3099" y="972"/>
                  </a:cubicBezTo>
                  <a:cubicBezTo>
                    <a:pt x="3115" y="998"/>
                    <a:pt x="3107" y="1050"/>
                    <a:pt x="3099" y="1103"/>
                  </a:cubicBezTo>
                  <a:cubicBezTo>
                    <a:pt x="3087" y="1185"/>
                    <a:pt x="3071" y="1289"/>
                    <a:pt x="3139" y="1378"/>
                  </a:cubicBezTo>
                  <a:cubicBezTo>
                    <a:pt x="3166" y="1413"/>
                    <a:pt x="3200" y="1436"/>
                    <a:pt x="3228" y="1455"/>
                  </a:cubicBezTo>
                  <a:cubicBezTo>
                    <a:pt x="3239" y="1461"/>
                    <a:pt x="3249" y="1469"/>
                    <a:pt x="3260" y="1477"/>
                  </a:cubicBezTo>
                  <a:cubicBezTo>
                    <a:pt x="3323" y="1528"/>
                    <a:pt x="3330" y="1634"/>
                    <a:pt x="3303" y="1711"/>
                  </a:cubicBezTo>
                  <a:cubicBezTo>
                    <a:pt x="3268" y="1811"/>
                    <a:pt x="3184" y="1897"/>
                    <a:pt x="3109" y="1970"/>
                  </a:cubicBezTo>
                  <a:cubicBezTo>
                    <a:pt x="2657" y="2406"/>
                    <a:pt x="2098" y="2732"/>
                    <a:pt x="1492" y="2911"/>
                  </a:cubicBezTo>
                  <a:cubicBezTo>
                    <a:pt x="1399" y="2938"/>
                    <a:pt x="1301" y="2962"/>
                    <a:pt x="1208" y="2962"/>
                  </a:cubicBezTo>
                  <a:cubicBezTo>
                    <a:pt x="1181" y="2962"/>
                    <a:pt x="1154" y="2960"/>
                    <a:pt x="1128" y="2956"/>
                  </a:cubicBezTo>
                  <a:cubicBezTo>
                    <a:pt x="1037" y="2940"/>
                    <a:pt x="929" y="2878"/>
                    <a:pt x="908" y="2779"/>
                  </a:cubicBezTo>
                  <a:cubicBezTo>
                    <a:pt x="902" y="2754"/>
                    <a:pt x="901" y="2724"/>
                    <a:pt x="900" y="2692"/>
                  </a:cubicBezTo>
                  <a:cubicBezTo>
                    <a:pt x="899" y="2628"/>
                    <a:pt x="897" y="2554"/>
                    <a:pt x="858" y="2484"/>
                  </a:cubicBezTo>
                  <a:cubicBezTo>
                    <a:pt x="804" y="2393"/>
                    <a:pt x="712" y="2353"/>
                    <a:pt x="630" y="2317"/>
                  </a:cubicBezTo>
                  <a:cubicBezTo>
                    <a:pt x="555" y="2285"/>
                    <a:pt x="508" y="2262"/>
                    <a:pt x="498" y="2227"/>
                  </a:cubicBezTo>
                  <a:cubicBezTo>
                    <a:pt x="490" y="2202"/>
                    <a:pt x="500" y="2165"/>
                    <a:pt x="508" y="2126"/>
                  </a:cubicBezTo>
                  <a:cubicBezTo>
                    <a:pt x="522" y="2069"/>
                    <a:pt x="537" y="2005"/>
                    <a:pt x="520" y="1935"/>
                  </a:cubicBezTo>
                  <a:cubicBezTo>
                    <a:pt x="498" y="1849"/>
                    <a:pt x="436" y="1791"/>
                    <a:pt x="385" y="1745"/>
                  </a:cubicBezTo>
                  <a:cubicBezTo>
                    <a:pt x="370" y="1732"/>
                    <a:pt x="355" y="1719"/>
                    <a:pt x="342" y="1705"/>
                  </a:cubicBezTo>
                  <a:cubicBezTo>
                    <a:pt x="187" y="1540"/>
                    <a:pt x="244" y="1337"/>
                    <a:pt x="319" y="1195"/>
                  </a:cubicBezTo>
                  <a:cubicBezTo>
                    <a:pt x="345" y="1148"/>
                    <a:pt x="327" y="1090"/>
                    <a:pt x="280" y="1065"/>
                  </a:cubicBezTo>
                  <a:cubicBezTo>
                    <a:pt x="265" y="1057"/>
                    <a:pt x="250" y="1054"/>
                    <a:pt x="235" y="1054"/>
                  </a:cubicBezTo>
                  <a:cubicBezTo>
                    <a:pt x="200" y="1054"/>
                    <a:pt x="166" y="1073"/>
                    <a:pt x="148" y="1105"/>
                  </a:cubicBezTo>
                  <a:cubicBezTo>
                    <a:pt x="1" y="1384"/>
                    <a:pt x="19" y="1644"/>
                    <a:pt x="202" y="1837"/>
                  </a:cubicBezTo>
                  <a:cubicBezTo>
                    <a:pt x="219" y="1854"/>
                    <a:pt x="237" y="1871"/>
                    <a:pt x="255" y="1888"/>
                  </a:cubicBezTo>
                  <a:cubicBezTo>
                    <a:pt x="291" y="1920"/>
                    <a:pt x="324" y="1951"/>
                    <a:pt x="332" y="1981"/>
                  </a:cubicBezTo>
                  <a:cubicBezTo>
                    <a:pt x="338" y="2006"/>
                    <a:pt x="330" y="2042"/>
                    <a:pt x="320" y="2081"/>
                  </a:cubicBezTo>
                  <a:cubicBezTo>
                    <a:pt x="307" y="2138"/>
                    <a:pt x="290" y="2210"/>
                    <a:pt x="314" y="2284"/>
                  </a:cubicBezTo>
                  <a:cubicBezTo>
                    <a:pt x="351" y="2405"/>
                    <a:pt x="463" y="2455"/>
                    <a:pt x="553" y="2494"/>
                  </a:cubicBezTo>
                  <a:cubicBezTo>
                    <a:pt x="613" y="2520"/>
                    <a:pt x="670" y="2544"/>
                    <a:pt x="690" y="2581"/>
                  </a:cubicBezTo>
                  <a:cubicBezTo>
                    <a:pt x="706" y="2607"/>
                    <a:pt x="707" y="2649"/>
                    <a:pt x="708" y="2696"/>
                  </a:cubicBezTo>
                  <a:cubicBezTo>
                    <a:pt x="708" y="2733"/>
                    <a:pt x="709" y="2777"/>
                    <a:pt x="719" y="2820"/>
                  </a:cubicBezTo>
                  <a:cubicBezTo>
                    <a:pt x="759" y="3007"/>
                    <a:pt x="937" y="3118"/>
                    <a:pt x="1095" y="3146"/>
                  </a:cubicBezTo>
                  <a:cubicBezTo>
                    <a:pt x="1132" y="3152"/>
                    <a:pt x="1171" y="3155"/>
                    <a:pt x="1208" y="3155"/>
                  </a:cubicBezTo>
                  <a:cubicBezTo>
                    <a:pt x="1324" y="3155"/>
                    <a:pt x="1439" y="3128"/>
                    <a:pt x="1547" y="3096"/>
                  </a:cubicBezTo>
                  <a:cubicBezTo>
                    <a:pt x="2182" y="2909"/>
                    <a:pt x="2769" y="2567"/>
                    <a:pt x="3244" y="2108"/>
                  </a:cubicBezTo>
                  <a:cubicBezTo>
                    <a:pt x="3335" y="2021"/>
                    <a:pt x="3436" y="1915"/>
                    <a:pt x="3486" y="1774"/>
                  </a:cubicBezTo>
                  <a:cubicBezTo>
                    <a:pt x="3535" y="1634"/>
                    <a:pt x="3521" y="1442"/>
                    <a:pt x="3382" y="1328"/>
                  </a:cubicBezTo>
                  <a:cubicBezTo>
                    <a:pt x="3367" y="1315"/>
                    <a:pt x="3351" y="1304"/>
                    <a:pt x="3335" y="1293"/>
                  </a:cubicBezTo>
                  <a:cubicBezTo>
                    <a:pt x="3317" y="1282"/>
                    <a:pt x="3300" y="1271"/>
                    <a:pt x="3292" y="1260"/>
                  </a:cubicBezTo>
                  <a:cubicBezTo>
                    <a:pt x="3274" y="1237"/>
                    <a:pt x="3283" y="1185"/>
                    <a:pt x="3290" y="1132"/>
                  </a:cubicBezTo>
                  <a:cubicBezTo>
                    <a:pt x="3302" y="1055"/>
                    <a:pt x="3317" y="961"/>
                    <a:pt x="3267" y="875"/>
                  </a:cubicBezTo>
                  <a:cubicBezTo>
                    <a:pt x="3225" y="803"/>
                    <a:pt x="3155" y="768"/>
                    <a:pt x="3100" y="739"/>
                  </a:cubicBezTo>
                  <a:cubicBezTo>
                    <a:pt x="3061" y="719"/>
                    <a:pt x="3024" y="699"/>
                    <a:pt x="3012" y="677"/>
                  </a:cubicBezTo>
                  <a:cubicBezTo>
                    <a:pt x="2998" y="652"/>
                    <a:pt x="3006" y="607"/>
                    <a:pt x="3013" y="560"/>
                  </a:cubicBezTo>
                  <a:cubicBezTo>
                    <a:pt x="3018" y="533"/>
                    <a:pt x="3022" y="506"/>
                    <a:pt x="3023" y="479"/>
                  </a:cubicBezTo>
                  <a:cubicBezTo>
                    <a:pt x="3030" y="364"/>
                    <a:pt x="2988" y="245"/>
                    <a:pt x="2904" y="153"/>
                  </a:cubicBezTo>
                  <a:cubicBezTo>
                    <a:pt x="2821" y="61"/>
                    <a:pt x="2707" y="5"/>
                    <a:pt x="2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6849788" y="2015300"/>
              <a:ext cx="46350" cy="23075"/>
            </a:xfrm>
            <a:custGeom>
              <a:avLst/>
              <a:gdLst/>
              <a:ahLst/>
              <a:cxnLst/>
              <a:rect l="l" t="t" r="r" b="b"/>
              <a:pathLst>
                <a:path w="1854" h="923" extrusionOk="0">
                  <a:moveTo>
                    <a:pt x="1744" y="1"/>
                  </a:moveTo>
                  <a:cubicBezTo>
                    <a:pt x="1727" y="1"/>
                    <a:pt x="1709" y="5"/>
                    <a:pt x="1693" y="15"/>
                  </a:cubicBezTo>
                  <a:cubicBezTo>
                    <a:pt x="962" y="462"/>
                    <a:pt x="89" y="730"/>
                    <a:pt x="80" y="733"/>
                  </a:cubicBezTo>
                  <a:cubicBezTo>
                    <a:pt x="29" y="748"/>
                    <a:pt x="0" y="802"/>
                    <a:pt x="15" y="854"/>
                  </a:cubicBezTo>
                  <a:cubicBezTo>
                    <a:pt x="28" y="895"/>
                    <a:pt x="66" y="922"/>
                    <a:pt x="108" y="922"/>
                  </a:cubicBezTo>
                  <a:cubicBezTo>
                    <a:pt x="118" y="922"/>
                    <a:pt x="126" y="921"/>
                    <a:pt x="136" y="918"/>
                  </a:cubicBezTo>
                  <a:cubicBezTo>
                    <a:pt x="172" y="906"/>
                    <a:pt x="1041" y="640"/>
                    <a:pt x="1794" y="180"/>
                  </a:cubicBezTo>
                  <a:cubicBezTo>
                    <a:pt x="1840" y="152"/>
                    <a:pt x="1854" y="93"/>
                    <a:pt x="1826" y="47"/>
                  </a:cubicBezTo>
                  <a:cubicBezTo>
                    <a:pt x="1808" y="17"/>
                    <a:pt x="1776" y="1"/>
                    <a:pt x="1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6889163" y="2019025"/>
              <a:ext cx="36175" cy="24950"/>
            </a:xfrm>
            <a:custGeom>
              <a:avLst/>
              <a:gdLst/>
              <a:ahLst/>
              <a:cxnLst/>
              <a:rect l="l" t="t" r="r" b="b"/>
              <a:pathLst>
                <a:path w="1447" h="998" extrusionOk="0">
                  <a:moveTo>
                    <a:pt x="1337" y="1"/>
                  </a:moveTo>
                  <a:cubicBezTo>
                    <a:pt x="1316" y="1"/>
                    <a:pt x="1295" y="8"/>
                    <a:pt x="1276" y="22"/>
                  </a:cubicBezTo>
                  <a:cubicBezTo>
                    <a:pt x="870" y="347"/>
                    <a:pt x="70" y="813"/>
                    <a:pt x="63" y="818"/>
                  </a:cubicBezTo>
                  <a:cubicBezTo>
                    <a:pt x="17" y="845"/>
                    <a:pt x="1" y="903"/>
                    <a:pt x="27" y="949"/>
                  </a:cubicBezTo>
                  <a:cubicBezTo>
                    <a:pt x="46" y="980"/>
                    <a:pt x="78" y="997"/>
                    <a:pt x="111" y="997"/>
                  </a:cubicBezTo>
                  <a:cubicBezTo>
                    <a:pt x="128" y="997"/>
                    <a:pt x="144" y="993"/>
                    <a:pt x="160" y="985"/>
                  </a:cubicBezTo>
                  <a:cubicBezTo>
                    <a:pt x="193" y="965"/>
                    <a:pt x="980" y="506"/>
                    <a:pt x="1397" y="173"/>
                  </a:cubicBezTo>
                  <a:cubicBezTo>
                    <a:pt x="1439" y="140"/>
                    <a:pt x="1446" y="79"/>
                    <a:pt x="1413" y="37"/>
                  </a:cubicBezTo>
                  <a:cubicBezTo>
                    <a:pt x="1394" y="13"/>
                    <a:pt x="1366" y="1"/>
                    <a:pt x="1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6778588" y="1860225"/>
              <a:ext cx="121600" cy="155350"/>
            </a:xfrm>
            <a:custGeom>
              <a:avLst/>
              <a:gdLst/>
              <a:ahLst/>
              <a:cxnLst/>
              <a:rect l="l" t="t" r="r" b="b"/>
              <a:pathLst>
                <a:path w="4864" h="6214" extrusionOk="0">
                  <a:moveTo>
                    <a:pt x="3353" y="193"/>
                  </a:moveTo>
                  <a:cubicBezTo>
                    <a:pt x="3373" y="193"/>
                    <a:pt x="3394" y="196"/>
                    <a:pt x="3414" y="205"/>
                  </a:cubicBezTo>
                  <a:cubicBezTo>
                    <a:pt x="3476" y="230"/>
                    <a:pt x="3529" y="294"/>
                    <a:pt x="3570" y="396"/>
                  </a:cubicBezTo>
                  <a:cubicBezTo>
                    <a:pt x="3702" y="712"/>
                    <a:pt x="3630" y="1111"/>
                    <a:pt x="3398" y="1363"/>
                  </a:cubicBezTo>
                  <a:cubicBezTo>
                    <a:pt x="3382" y="1380"/>
                    <a:pt x="3366" y="1396"/>
                    <a:pt x="3349" y="1411"/>
                  </a:cubicBezTo>
                  <a:lnTo>
                    <a:pt x="3185" y="968"/>
                  </a:lnTo>
                  <a:cubicBezTo>
                    <a:pt x="3125" y="807"/>
                    <a:pt x="3050" y="606"/>
                    <a:pt x="3092" y="429"/>
                  </a:cubicBezTo>
                  <a:cubicBezTo>
                    <a:pt x="3112" y="344"/>
                    <a:pt x="3178" y="258"/>
                    <a:pt x="3258" y="217"/>
                  </a:cubicBezTo>
                  <a:cubicBezTo>
                    <a:pt x="3283" y="205"/>
                    <a:pt x="3316" y="193"/>
                    <a:pt x="3353" y="193"/>
                  </a:cubicBezTo>
                  <a:close/>
                  <a:moveTo>
                    <a:pt x="1633" y="366"/>
                  </a:moveTo>
                  <a:cubicBezTo>
                    <a:pt x="1636" y="366"/>
                    <a:pt x="1639" y="367"/>
                    <a:pt x="1641" y="367"/>
                  </a:cubicBezTo>
                  <a:cubicBezTo>
                    <a:pt x="1664" y="370"/>
                    <a:pt x="1692" y="389"/>
                    <a:pt x="1718" y="409"/>
                  </a:cubicBezTo>
                  <a:cubicBezTo>
                    <a:pt x="2072" y="675"/>
                    <a:pt x="2274" y="1112"/>
                    <a:pt x="2248" y="1538"/>
                  </a:cubicBezTo>
                  <a:cubicBezTo>
                    <a:pt x="1895" y="1339"/>
                    <a:pt x="1687" y="946"/>
                    <a:pt x="1589" y="707"/>
                  </a:cubicBezTo>
                  <a:cubicBezTo>
                    <a:pt x="1557" y="631"/>
                    <a:pt x="1524" y="543"/>
                    <a:pt x="1538" y="467"/>
                  </a:cubicBezTo>
                  <a:cubicBezTo>
                    <a:pt x="1548" y="414"/>
                    <a:pt x="1594" y="366"/>
                    <a:pt x="1633" y="366"/>
                  </a:cubicBezTo>
                  <a:close/>
                  <a:moveTo>
                    <a:pt x="344" y="2199"/>
                  </a:moveTo>
                  <a:cubicBezTo>
                    <a:pt x="389" y="2199"/>
                    <a:pt x="435" y="2209"/>
                    <a:pt x="474" y="2219"/>
                  </a:cubicBezTo>
                  <a:cubicBezTo>
                    <a:pt x="752" y="2294"/>
                    <a:pt x="988" y="2454"/>
                    <a:pt x="1194" y="2657"/>
                  </a:cubicBezTo>
                  <a:cubicBezTo>
                    <a:pt x="1158" y="2661"/>
                    <a:pt x="1121" y="2663"/>
                    <a:pt x="1085" y="2663"/>
                  </a:cubicBezTo>
                  <a:cubicBezTo>
                    <a:pt x="752" y="2663"/>
                    <a:pt x="418" y="2520"/>
                    <a:pt x="209" y="2272"/>
                  </a:cubicBezTo>
                  <a:cubicBezTo>
                    <a:pt x="218" y="2246"/>
                    <a:pt x="247" y="2218"/>
                    <a:pt x="280" y="2208"/>
                  </a:cubicBezTo>
                  <a:cubicBezTo>
                    <a:pt x="300" y="2201"/>
                    <a:pt x="322" y="2199"/>
                    <a:pt x="344" y="2199"/>
                  </a:cubicBezTo>
                  <a:close/>
                  <a:moveTo>
                    <a:pt x="3352" y="0"/>
                  </a:moveTo>
                  <a:cubicBezTo>
                    <a:pt x="3291" y="0"/>
                    <a:pt x="3229" y="15"/>
                    <a:pt x="3170" y="45"/>
                  </a:cubicBezTo>
                  <a:cubicBezTo>
                    <a:pt x="3038" y="113"/>
                    <a:pt x="2937" y="243"/>
                    <a:pt x="2903" y="385"/>
                  </a:cubicBezTo>
                  <a:cubicBezTo>
                    <a:pt x="2848" y="619"/>
                    <a:pt x="2935" y="851"/>
                    <a:pt x="3004" y="1036"/>
                  </a:cubicBezTo>
                  <a:lnTo>
                    <a:pt x="3188" y="1529"/>
                  </a:lnTo>
                  <a:cubicBezTo>
                    <a:pt x="3040" y="1614"/>
                    <a:pt x="2868" y="1660"/>
                    <a:pt x="2698" y="1660"/>
                  </a:cubicBezTo>
                  <a:cubicBezTo>
                    <a:pt x="2610" y="1660"/>
                    <a:pt x="2523" y="1648"/>
                    <a:pt x="2440" y="1622"/>
                  </a:cubicBezTo>
                  <a:cubicBezTo>
                    <a:pt x="2438" y="1621"/>
                    <a:pt x="2436" y="1620"/>
                    <a:pt x="2434" y="1620"/>
                  </a:cubicBezTo>
                  <a:cubicBezTo>
                    <a:pt x="2492" y="1107"/>
                    <a:pt x="2258" y="573"/>
                    <a:pt x="1834" y="255"/>
                  </a:cubicBezTo>
                  <a:cubicBezTo>
                    <a:pt x="1787" y="220"/>
                    <a:pt x="1735" y="186"/>
                    <a:pt x="1670" y="176"/>
                  </a:cubicBezTo>
                  <a:cubicBezTo>
                    <a:pt x="1658" y="174"/>
                    <a:pt x="1646" y="173"/>
                    <a:pt x="1634" y="173"/>
                  </a:cubicBezTo>
                  <a:cubicBezTo>
                    <a:pt x="1491" y="173"/>
                    <a:pt x="1373" y="300"/>
                    <a:pt x="1348" y="431"/>
                  </a:cubicBezTo>
                  <a:cubicBezTo>
                    <a:pt x="1326" y="554"/>
                    <a:pt x="1364" y="671"/>
                    <a:pt x="1409" y="782"/>
                  </a:cubicBezTo>
                  <a:cubicBezTo>
                    <a:pt x="1601" y="1243"/>
                    <a:pt x="1883" y="1576"/>
                    <a:pt x="2216" y="1740"/>
                  </a:cubicBezTo>
                  <a:cubicBezTo>
                    <a:pt x="2117" y="2139"/>
                    <a:pt x="1804" y="2488"/>
                    <a:pt x="1419" y="2611"/>
                  </a:cubicBezTo>
                  <a:cubicBezTo>
                    <a:pt x="1173" y="2345"/>
                    <a:pt x="881" y="2129"/>
                    <a:pt x="523" y="2032"/>
                  </a:cubicBezTo>
                  <a:cubicBezTo>
                    <a:pt x="472" y="2019"/>
                    <a:pt x="410" y="2005"/>
                    <a:pt x="345" y="2005"/>
                  </a:cubicBezTo>
                  <a:cubicBezTo>
                    <a:pt x="304" y="2005"/>
                    <a:pt x="261" y="2011"/>
                    <a:pt x="219" y="2025"/>
                  </a:cubicBezTo>
                  <a:cubicBezTo>
                    <a:pt x="88" y="2068"/>
                    <a:pt x="0" y="2193"/>
                    <a:pt x="16" y="2316"/>
                  </a:cubicBezTo>
                  <a:lnTo>
                    <a:pt x="19" y="2342"/>
                  </a:lnTo>
                  <a:lnTo>
                    <a:pt x="35" y="2363"/>
                  </a:lnTo>
                  <a:cubicBezTo>
                    <a:pt x="278" y="2675"/>
                    <a:pt x="682" y="2854"/>
                    <a:pt x="1086" y="2854"/>
                  </a:cubicBezTo>
                  <a:cubicBezTo>
                    <a:pt x="1175" y="2854"/>
                    <a:pt x="1265" y="2846"/>
                    <a:pt x="1352" y="2827"/>
                  </a:cubicBezTo>
                  <a:cubicBezTo>
                    <a:pt x="1509" y="3011"/>
                    <a:pt x="1648" y="3215"/>
                    <a:pt x="1773" y="3414"/>
                  </a:cubicBezTo>
                  <a:cubicBezTo>
                    <a:pt x="2314" y="4275"/>
                    <a:pt x="2764" y="5196"/>
                    <a:pt x="3111" y="6151"/>
                  </a:cubicBezTo>
                  <a:cubicBezTo>
                    <a:pt x="3125" y="6190"/>
                    <a:pt x="3162" y="6214"/>
                    <a:pt x="3202" y="6214"/>
                  </a:cubicBezTo>
                  <a:cubicBezTo>
                    <a:pt x="3212" y="6214"/>
                    <a:pt x="3223" y="6213"/>
                    <a:pt x="3234" y="6208"/>
                  </a:cubicBezTo>
                  <a:cubicBezTo>
                    <a:pt x="3284" y="6190"/>
                    <a:pt x="3310" y="6135"/>
                    <a:pt x="3291" y="6085"/>
                  </a:cubicBezTo>
                  <a:cubicBezTo>
                    <a:pt x="2941" y="5117"/>
                    <a:pt x="2485" y="4184"/>
                    <a:pt x="1937" y="3311"/>
                  </a:cubicBezTo>
                  <a:cubicBezTo>
                    <a:pt x="1821" y="3129"/>
                    <a:pt x="1695" y="2942"/>
                    <a:pt x="1554" y="2767"/>
                  </a:cubicBezTo>
                  <a:cubicBezTo>
                    <a:pt x="1965" y="2607"/>
                    <a:pt x="2284" y="2241"/>
                    <a:pt x="2397" y="1810"/>
                  </a:cubicBezTo>
                  <a:cubicBezTo>
                    <a:pt x="2498" y="1839"/>
                    <a:pt x="2601" y="1854"/>
                    <a:pt x="2705" y="1854"/>
                  </a:cubicBezTo>
                  <a:cubicBezTo>
                    <a:pt x="2896" y="1854"/>
                    <a:pt x="3087" y="1805"/>
                    <a:pt x="3256" y="1714"/>
                  </a:cubicBezTo>
                  <a:lnTo>
                    <a:pt x="4664" y="5499"/>
                  </a:lnTo>
                  <a:cubicBezTo>
                    <a:pt x="4678" y="5538"/>
                    <a:pt x="4715" y="5562"/>
                    <a:pt x="4754" y="5562"/>
                  </a:cubicBezTo>
                  <a:cubicBezTo>
                    <a:pt x="4765" y="5562"/>
                    <a:pt x="4777" y="5560"/>
                    <a:pt x="4788" y="5556"/>
                  </a:cubicBezTo>
                  <a:cubicBezTo>
                    <a:pt x="4838" y="5538"/>
                    <a:pt x="4864" y="5482"/>
                    <a:pt x="4845" y="5432"/>
                  </a:cubicBezTo>
                  <a:lnTo>
                    <a:pt x="3421" y="1604"/>
                  </a:lnTo>
                  <a:cubicBezTo>
                    <a:pt x="3463" y="1571"/>
                    <a:pt x="3503" y="1534"/>
                    <a:pt x="3539" y="1494"/>
                  </a:cubicBezTo>
                  <a:cubicBezTo>
                    <a:pt x="3826" y="1182"/>
                    <a:pt x="3910" y="711"/>
                    <a:pt x="3748" y="321"/>
                  </a:cubicBezTo>
                  <a:cubicBezTo>
                    <a:pt x="3686" y="173"/>
                    <a:pt x="3599" y="73"/>
                    <a:pt x="3489" y="27"/>
                  </a:cubicBezTo>
                  <a:cubicBezTo>
                    <a:pt x="3445" y="9"/>
                    <a:pt x="3399" y="0"/>
                    <a:pt x="3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40"/>
          <p:cNvGrpSpPr/>
          <p:nvPr/>
        </p:nvGrpSpPr>
        <p:grpSpPr>
          <a:xfrm>
            <a:off x="245369" y="238878"/>
            <a:ext cx="1196554" cy="697172"/>
            <a:chOff x="5132688" y="4641800"/>
            <a:chExt cx="341200" cy="198800"/>
          </a:xfrm>
        </p:grpSpPr>
        <p:sp>
          <p:nvSpPr>
            <p:cNvPr id="1029" name="Google Shape;1029;p40"/>
            <p:cNvSpPr/>
            <p:nvPr/>
          </p:nvSpPr>
          <p:spPr>
            <a:xfrm>
              <a:off x="5132688" y="4641800"/>
              <a:ext cx="341200" cy="198800"/>
            </a:xfrm>
            <a:custGeom>
              <a:avLst/>
              <a:gdLst/>
              <a:ahLst/>
              <a:cxnLst/>
              <a:rect l="l" t="t" r="r" b="b"/>
              <a:pathLst>
                <a:path w="13648" h="7952" extrusionOk="0">
                  <a:moveTo>
                    <a:pt x="5178" y="615"/>
                  </a:moveTo>
                  <a:cubicBezTo>
                    <a:pt x="5313" y="615"/>
                    <a:pt x="5338" y="648"/>
                    <a:pt x="5397" y="744"/>
                  </a:cubicBezTo>
                  <a:cubicBezTo>
                    <a:pt x="5445" y="822"/>
                    <a:pt x="5519" y="929"/>
                    <a:pt x="5563" y="986"/>
                  </a:cubicBezTo>
                  <a:cubicBezTo>
                    <a:pt x="5764" y="1240"/>
                    <a:pt x="5834" y="1344"/>
                    <a:pt x="6093" y="1780"/>
                  </a:cubicBezTo>
                  <a:cubicBezTo>
                    <a:pt x="6245" y="2034"/>
                    <a:pt x="6446" y="2335"/>
                    <a:pt x="6539" y="2445"/>
                  </a:cubicBezTo>
                  <a:cubicBezTo>
                    <a:pt x="6632" y="2556"/>
                    <a:pt x="6728" y="2685"/>
                    <a:pt x="6754" y="2732"/>
                  </a:cubicBezTo>
                  <a:cubicBezTo>
                    <a:pt x="6835" y="2885"/>
                    <a:pt x="7315" y="3557"/>
                    <a:pt x="7381" y="3612"/>
                  </a:cubicBezTo>
                  <a:cubicBezTo>
                    <a:pt x="7436" y="3657"/>
                    <a:pt x="7438" y="3698"/>
                    <a:pt x="7396" y="3871"/>
                  </a:cubicBezTo>
                  <a:cubicBezTo>
                    <a:pt x="7326" y="4146"/>
                    <a:pt x="6907" y="5322"/>
                    <a:pt x="6713" y="5781"/>
                  </a:cubicBezTo>
                  <a:cubicBezTo>
                    <a:pt x="6629" y="5983"/>
                    <a:pt x="6483" y="6340"/>
                    <a:pt x="6388" y="6579"/>
                  </a:cubicBezTo>
                  <a:cubicBezTo>
                    <a:pt x="6294" y="6818"/>
                    <a:pt x="6193" y="7037"/>
                    <a:pt x="6161" y="7070"/>
                  </a:cubicBezTo>
                  <a:cubicBezTo>
                    <a:pt x="6122" y="7109"/>
                    <a:pt x="5967" y="7136"/>
                    <a:pt x="5700" y="7148"/>
                  </a:cubicBezTo>
                  <a:cubicBezTo>
                    <a:pt x="5222" y="7168"/>
                    <a:pt x="4805" y="7220"/>
                    <a:pt x="3876" y="7376"/>
                  </a:cubicBezTo>
                  <a:cubicBezTo>
                    <a:pt x="3755" y="7397"/>
                    <a:pt x="3446" y="7444"/>
                    <a:pt x="3183" y="7483"/>
                  </a:cubicBezTo>
                  <a:cubicBezTo>
                    <a:pt x="2921" y="7522"/>
                    <a:pt x="2598" y="7572"/>
                    <a:pt x="2460" y="7595"/>
                  </a:cubicBezTo>
                  <a:cubicBezTo>
                    <a:pt x="2364" y="7612"/>
                    <a:pt x="2271" y="7622"/>
                    <a:pt x="2217" y="7622"/>
                  </a:cubicBezTo>
                  <a:cubicBezTo>
                    <a:pt x="2196" y="7622"/>
                    <a:pt x="2181" y="7620"/>
                    <a:pt x="2175" y="7617"/>
                  </a:cubicBezTo>
                  <a:cubicBezTo>
                    <a:pt x="2052" y="7541"/>
                    <a:pt x="1303" y="6316"/>
                    <a:pt x="973" y="5650"/>
                  </a:cubicBezTo>
                  <a:cubicBezTo>
                    <a:pt x="827" y="5354"/>
                    <a:pt x="652" y="5086"/>
                    <a:pt x="467" y="4873"/>
                  </a:cubicBezTo>
                  <a:cubicBezTo>
                    <a:pt x="192" y="4557"/>
                    <a:pt x="146" y="4473"/>
                    <a:pt x="223" y="4426"/>
                  </a:cubicBezTo>
                  <a:cubicBezTo>
                    <a:pt x="246" y="4412"/>
                    <a:pt x="277" y="4343"/>
                    <a:pt x="293" y="4270"/>
                  </a:cubicBezTo>
                  <a:cubicBezTo>
                    <a:pt x="309" y="4198"/>
                    <a:pt x="419" y="3900"/>
                    <a:pt x="535" y="3612"/>
                  </a:cubicBezTo>
                  <a:cubicBezTo>
                    <a:pt x="653" y="3324"/>
                    <a:pt x="818" y="2880"/>
                    <a:pt x="901" y="2632"/>
                  </a:cubicBezTo>
                  <a:cubicBezTo>
                    <a:pt x="985" y="2381"/>
                    <a:pt x="1080" y="2130"/>
                    <a:pt x="1113" y="2071"/>
                  </a:cubicBezTo>
                  <a:cubicBezTo>
                    <a:pt x="1145" y="2014"/>
                    <a:pt x="1173" y="1949"/>
                    <a:pt x="1174" y="1931"/>
                  </a:cubicBezTo>
                  <a:cubicBezTo>
                    <a:pt x="1176" y="1913"/>
                    <a:pt x="1203" y="1855"/>
                    <a:pt x="1236" y="1802"/>
                  </a:cubicBezTo>
                  <a:cubicBezTo>
                    <a:pt x="1269" y="1750"/>
                    <a:pt x="1368" y="1574"/>
                    <a:pt x="1456" y="1414"/>
                  </a:cubicBezTo>
                  <a:cubicBezTo>
                    <a:pt x="1544" y="1254"/>
                    <a:pt x="1629" y="1121"/>
                    <a:pt x="1645" y="1121"/>
                  </a:cubicBezTo>
                  <a:cubicBezTo>
                    <a:pt x="1718" y="1119"/>
                    <a:pt x="2840" y="943"/>
                    <a:pt x="3292" y="863"/>
                  </a:cubicBezTo>
                  <a:cubicBezTo>
                    <a:pt x="3786" y="775"/>
                    <a:pt x="4538" y="667"/>
                    <a:pt x="4866" y="636"/>
                  </a:cubicBezTo>
                  <a:cubicBezTo>
                    <a:pt x="5011" y="623"/>
                    <a:pt x="5109" y="615"/>
                    <a:pt x="5178" y="615"/>
                  </a:cubicBezTo>
                  <a:close/>
                  <a:moveTo>
                    <a:pt x="13512" y="1"/>
                  </a:moveTo>
                  <a:cubicBezTo>
                    <a:pt x="13493" y="1"/>
                    <a:pt x="13319" y="145"/>
                    <a:pt x="13122" y="325"/>
                  </a:cubicBezTo>
                  <a:cubicBezTo>
                    <a:pt x="12403" y="975"/>
                    <a:pt x="10790" y="2637"/>
                    <a:pt x="10531" y="2992"/>
                  </a:cubicBezTo>
                  <a:cubicBezTo>
                    <a:pt x="10485" y="3055"/>
                    <a:pt x="10360" y="3081"/>
                    <a:pt x="9871" y="3130"/>
                  </a:cubicBezTo>
                  <a:cubicBezTo>
                    <a:pt x="9181" y="3199"/>
                    <a:pt x="8930" y="3239"/>
                    <a:pt x="8449" y="3358"/>
                  </a:cubicBezTo>
                  <a:cubicBezTo>
                    <a:pt x="8260" y="3405"/>
                    <a:pt x="7996" y="3455"/>
                    <a:pt x="7866" y="3469"/>
                  </a:cubicBezTo>
                  <a:lnTo>
                    <a:pt x="7627" y="3493"/>
                  </a:lnTo>
                  <a:lnTo>
                    <a:pt x="7421" y="3204"/>
                  </a:lnTo>
                  <a:cubicBezTo>
                    <a:pt x="7310" y="3045"/>
                    <a:pt x="7109" y="2766"/>
                    <a:pt x="6982" y="2589"/>
                  </a:cubicBezTo>
                  <a:cubicBezTo>
                    <a:pt x="6624" y="2091"/>
                    <a:pt x="6473" y="1866"/>
                    <a:pt x="6198" y="1422"/>
                  </a:cubicBezTo>
                  <a:cubicBezTo>
                    <a:pt x="6060" y="1201"/>
                    <a:pt x="5864" y="912"/>
                    <a:pt x="5763" y="789"/>
                  </a:cubicBezTo>
                  <a:cubicBezTo>
                    <a:pt x="5664" y="666"/>
                    <a:pt x="5581" y="545"/>
                    <a:pt x="5581" y="522"/>
                  </a:cubicBezTo>
                  <a:cubicBezTo>
                    <a:pt x="5581" y="500"/>
                    <a:pt x="5527" y="440"/>
                    <a:pt x="5462" y="389"/>
                  </a:cubicBezTo>
                  <a:cubicBezTo>
                    <a:pt x="5388" y="332"/>
                    <a:pt x="5344" y="311"/>
                    <a:pt x="5229" y="311"/>
                  </a:cubicBezTo>
                  <a:cubicBezTo>
                    <a:pt x="5177" y="311"/>
                    <a:pt x="5109" y="315"/>
                    <a:pt x="5018" y="322"/>
                  </a:cubicBezTo>
                  <a:cubicBezTo>
                    <a:pt x="4604" y="356"/>
                    <a:pt x="4274" y="404"/>
                    <a:pt x="3050" y="609"/>
                  </a:cubicBezTo>
                  <a:cubicBezTo>
                    <a:pt x="2499" y="702"/>
                    <a:pt x="1994" y="777"/>
                    <a:pt x="1924" y="777"/>
                  </a:cubicBezTo>
                  <a:cubicBezTo>
                    <a:pt x="1854" y="777"/>
                    <a:pt x="1706" y="808"/>
                    <a:pt x="1599" y="845"/>
                  </a:cubicBezTo>
                  <a:lnTo>
                    <a:pt x="1401" y="913"/>
                  </a:lnTo>
                  <a:lnTo>
                    <a:pt x="1076" y="1568"/>
                  </a:lnTo>
                  <a:cubicBezTo>
                    <a:pt x="895" y="1929"/>
                    <a:pt x="721" y="2330"/>
                    <a:pt x="687" y="2460"/>
                  </a:cubicBezTo>
                  <a:cubicBezTo>
                    <a:pt x="654" y="2589"/>
                    <a:pt x="494" y="3019"/>
                    <a:pt x="335" y="3409"/>
                  </a:cubicBezTo>
                  <a:cubicBezTo>
                    <a:pt x="100" y="3989"/>
                    <a:pt x="42" y="4180"/>
                    <a:pt x="23" y="4430"/>
                  </a:cubicBezTo>
                  <a:lnTo>
                    <a:pt x="1" y="4739"/>
                  </a:lnTo>
                  <a:lnTo>
                    <a:pt x="190" y="4968"/>
                  </a:lnTo>
                  <a:cubicBezTo>
                    <a:pt x="295" y="5096"/>
                    <a:pt x="390" y="5208"/>
                    <a:pt x="404" y="5218"/>
                  </a:cubicBezTo>
                  <a:cubicBezTo>
                    <a:pt x="440" y="5249"/>
                    <a:pt x="876" y="6026"/>
                    <a:pt x="876" y="6061"/>
                  </a:cubicBezTo>
                  <a:cubicBezTo>
                    <a:pt x="876" y="6186"/>
                    <a:pt x="1792" y="7638"/>
                    <a:pt x="1990" y="7826"/>
                  </a:cubicBezTo>
                  <a:lnTo>
                    <a:pt x="2121" y="7951"/>
                  </a:lnTo>
                  <a:lnTo>
                    <a:pt x="2480" y="7897"/>
                  </a:lnTo>
                  <a:cubicBezTo>
                    <a:pt x="2679" y="7866"/>
                    <a:pt x="3119" y="7794"/>
                    <a:pt x="3465" y="7736"/>
                  </a:cubicBezTo>
                  <a:cubicBezTo>
                    <a:pt x="3810" y="7678"/>
                    <a:pt x="4158" y="7624"/>
                    <a:pt x="4242" y="7615"/>
                  </a:cubicBezTo>
                  <a:cubicBezTo>
                    <a:pt x="4325" y="7606"/>
                    <a:pt x="4587" y="7569"/>
                    <a:pt x="4825" y="7532"/>
                  </a:cubicBezTo>
                  <a:cubicBezTo>
                    <a:pt x="5062" y="7496"/>
                    <a:pt x="5468" y="7458"/>
                    <a:pt x="5727" y="7446"/>
                  </a:cubicBezTo>
                  <a:cubicBezTo>
                    <a:pt x="6154" y="7428"/>
                    <a:pt x="6208" y="7416"/>
                    <a:pt x="6308" y="7316"/>
                  </a:cubicBezTo>
                  <a:cubicBezTo>
                    <a:pt x="6370" y="7256"/>
                    <a:pt x="6456" y="7118"/>
                    <a:pt x="6501" y="7002"/>
                  </a:cubicBezTo>
                  <a:cubicBezTo>
                    <a:pt x="6546" y="6889"/>
                    <a:pt x="6695" y="6535"/>
                    <a:pt x="6832" y="6214"/>
                  </a:cubicBezTo>
                  <a:cubicBezTo>
                    <a:pt x="7190" y="5367"/>
                    <a:pt x="7665" y="4088"/>
                    <a:pt x="7703" y="3863"/>
                  </a:cubicBezTo>
                  <a:cubicBezTo>
                    <a:pt x="7715" y="3795"/>
                    <a:pt x="7773" y="3765"/>
                    <a:pt x="7975" y="3726"/>
                  </a:cubicBezTo>
                  <a:cubicBezTo>
                    <a:pt x="8115" y="3697"/>
                    <a:pt x="8280" y="3662"/>
                    <a:pt x="8338" y="3647"/>
                  </a:cubicBezTo>
                  <a:cubicBezTo>
                    <a:pt x="8611" y="3579"/>
                    <a:pt x="9406" y="3454"/>
                    <a:pt x="9833" y="3411"/>
                  </a:cubicBezTo>
                  <a:cubicBezTo>
                    <a:pt x="10709" y="3323"/>
                    <a:pt x="10631" y="3354"/>
                    <a:pt x="10942" y="2963"/>
                  </a:cubicBezTo>
                  <a:cubicBezTo>
                    <a:pt x="11096" y="2769"/>
                    <a:pt x="11490" y="2347"/>
                    <a:pt x="11814" y="2028"/>
                  </a:cubicBezTo>
                  <a:cubicBezTo>
                    <a:pt x="12139" y="1709"/>
                    <a:pt x="12574" y="1281"/>
                    <a:pt x="12778" y="1079"/>
                  </a:cubicBezTo>
                  <a:cubicBezTo>
                    <a:pt x="12984" y="876"/>
                    <a:pt x="13262" y="612"/>
                    <a:pt x="13398" y="489"/>
                  </a:cubicBezTo>
                  <a:cubicBezTo>
                    <a:pt x="13534" y="368"/>
                    <a:pt x="13647" y="231"/>
                    <a:pt x="13647" y="186"/>
                  </a:cubicBezTo>
                  <a:cubicBezTo>
                    <a:pt x="13647" y="103"/>
                    <a:pt x="13572" y="1"/>
                    <a:pt x="13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415463" y="4668700"/>
              <a:ext cx="57600" cy="63725"/>
            </a:xfrm>
            <a:custGeom>
              <a:avLst/>
              <a:gdLst/>
              <a:ahLst/>
              <a:cxnLst/>
              <a:rect l="l" t="t" r="r" b="b"/>
              <a:pathLst>
                <a:path w="2304" h="2549" extrusionOk="0">
                  <a:moveTo>
                    <a:pt x="2151" y="1"/>
                  </a:moveTo>
                  <a:cubicBezTo>
                    <a:pt x="2127" y="1"/>
                    <a:pt x="1979" y="132"/>
                    <a:pt x="1824" y="292"/>
                  </a:cubicBezTo>
                  <a:cubicBezTo>
                    <a:pt x="1503" y="626"/>
                    <a:pt x="1336" y="810"/>
                    <a:pt x="1159" y="1033"/>
                  </a:cubicBezTo>
                  <a:cubicBezTo>
                    <a:pt x="1089" y="1119"/>
                    <a:pt x="925" y="1304"/>
                    <a:pt x="789" y="1447"/>
                  </a:cubicBezTo>
                  <a:cubicBezTo>
                    <a:pt x="408" y="1850"/>
                    <a:pt x="59" y="2301"/>
                    <a:pt x="28" y="2430"/>
                  </a:cubicBezTo>
                  <a:cubicBezTo>
                    <a:pt x="1" y="2537"/>
                    <a:pt x="9" y="2548"/>
                    <a:pt x="106" y="2548"/>
                  </a:cubicBezTo>
                  <a:cubicBezTo>
                    <a:pt x="187" y="2548"/>
                    <a:pt x="256" y="2489"/>
                    <a:pt x="402" y="2296"/>
                  </a:cubicBezTo>
                  <a:cubicBezTo>
                    <a:pt x="504" y="2159"/>
                    <a:pt x="739" y="1879"/>
                    <a:pt x="919" y="1682"/>
                  </a:cubicBezTo>
                  <a:cubicBezTo>
                    <a:pt x="1098" y="1484"/>
                    <a:pt x="1314" y="1243"/>
                    <a:pt x="1393" y="1149"/>
                  </a:cubicBezTo>
                  <a:cubicBezTo>
                    <a:pt x="1474" y="1055"/>
                    <a:pt x="1693" y="817"/>
                    <a:pt x="1884" y="615"/>
                  </a:cubicBezTo>
                  <a:cubicBezTo>
                    <a:pt x="2076" y="414"/>
                    <a:pt x="2245" y="224"/>
                    <a:pt x="2265" y="190"/>
                  </a:cubicBezTo>
                  <a:cubicBezTo>
                    <a:pt x="2303" y="123"/>
                    <a:pt x="2229" y="1"/>
                    <a:pt x="2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5250013" y="4674050"/>
              <a:ext cx="39775" cy="57100"/>
            </a:xfrm>
            <a:custGeom>
              <a:avLst/>
              <a:gdLst/>
              <a:ahLst/>
              <a:cxnLst/>
              <a:rect l="l" t="t" r="r" b="b"/>
              <a:pathLst>
                <a:path w="1591" h="2284" extrusionOk="0">
                  <a:moveTo>
                    <a:pt x="121" y="0"/>
                  </a:moveTo>
                  <a:cubicBezTo>
                    <a:pt x="97" y="0"/>
                    <a:pt x="75" y="11"/>
                    <a:pt x="54" y="31"/>
                  </a:cubicBezTo>
                  <a:cubicBezTo>
                    <a:pt x="1" y="84"/>
                    <a:pt x="21" y="251"/>
                    <a:pt x="87" y="306"/>
                  </a:cubicBezTo>
                  <a:cubicBezTo>
                    <a:pt x="164" y="371"/>
                    <a:pt x="574" y="983"/>
                    <a:pt x="737" y="1279"/>
                  </a:cubicBezTo>
                  <a:cubicBezTo>
                    <a:pt x="802" y="1397"/>
                    <a:pt x="945" y="1629"/>
                    <a:pt x="1055" y="1798"/>
                  </a:cubicBezTo>
                  <a:cubicBezTo>
                    <a:pt x="1164" y="1967"/>
                    <a:pt x="1275" y="2141"/>
                    <a:pt x="1301" y="2187"/>
                  </a:cubicBezTo>
                  <a:cubicBezTo>
                    <a:pt x="1336" y="2249"/>
                    <a:pt x="1406" y="2284"/>
                    <a:pt x="1465" y="2284"/>
                  </a:cubicBezTo>
                  <a:cubicBezTo>
                    <a:pt x="1508" y="2284"/>
                    <a:pt x="1545" y="2266"/>
                    <a:pt x="1560" y="2228"/>
                  </a:cubicBezTo>
                  <a:cubicBezTo>
                    <a:pt x="1591" y="2149"/>
                    <a:pt x="1416" y="1796"/>
                    <a:pt x="1224" y="1550"/>
                  </a:cubicBezTo>
                  <a:cubicBezTo>
                    <a:pt x="1157" y="1464"/>
                    <a:pt x="1102" y="1385"/>
                    <a:pt x="1102" y="1373"/>
                  </a:cubicBezTo>
                  <a:cubicBezTo>
                    <a:pt x="1102" y="1336"/>
                    <a:pt x="752" y="769"/>
                    <a:pt x="485" y="375"/>
                  </a:cubicBezTo>
                  <a:cubicBezTo>
                    <a:pt x="308" y="114"/>
                    <a:pt x="20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5157088" y="4683925"/>
              <a:ext cx="37500" cy="70800"/>
            </a:xfrm>
            <a:custGeom>
              <a:avLst/>
              <a:gdLst/>
              <a:ahLst/>
              <a:cxnLst/>
              <a:rect l="l" t="t" r="r" b="b"/>
              <a:pathLst>
                <a:path w="1500" h="2832" extrusionOk="0">
                  <a:moveTo>
                    <a:pt x="1385" y="1"/>
                  </a:moveTo>
                  <a:cubicBezTo>
                    <a:pt x="1330" y="1"/>
                    <a:pt x="1268" y="33"/>
                    <a:pt x="1228" y="95"/>
                  </a:cubicBezTo>
                  <a:cubicBezTo>
                    <a:pt x="1191" y="149"/>
                    <a:pt x="1118" y="298"/>
                    <a:pt x="1063" y="430"/>
                  </a:cubicBezTo>
                  <a:cubicBezTo>
                    <a:pt x="1009" y="561"/>
                    <a:pt x="941" y="695"/>
                    <a:pt x="912" y="731"/>
                  </a:cubicBezTo>
                  <a:cubicBezTo>
                    <a:pt x="828" y="834"/>
                    <a:pt x="622" y="1241"/>
                    <a:pt x="484" y="1574"/>
                  </a:cubicBezTo>
                  <a:cubicBezTo>
                    <a:pt x="417" y="1738"/>
                    <a:pt x="286" y="2055"/>
                    <a:pt x="196" y="2273"/>
                  </a:cubicBezTo>
                  <a:cubicBezTo>
                    <a:pt x="14" y="2712"/>
                    <a:pt x="0" y="2783"/>
                    <a:pt x="93" y="2819"/>
                  </a:cubicBezTo>
                  <a:cubicBezTo>
                    <a:pt x="116" y="2827"/>
                    <a:pt x="136" y="2832"/>
                    <a:pt x="155" y="2832"/>
                  </a:cubicBezTo>
                  <a:cubicBezTo>
                    <a:pt x="239" y="2832"/>
                    <a:pt x="298" y="2741"/>
                    <a:pt x="394" y="2486"/>
                  </a:cubicBezTo>
                  <a:cubicBezTo>
                    <a:pt x="460" y="2318"/>
                    <a:pt x="570" y="2055"/>
                    <a:pt x="638" y="1906"/>
                  </a:cubicBezTo>
                  <a:cubicBezTo>
                    <a:pt x="706" y="1759"/>
                    <a:pt x="763" y="1621"/>
                    <a:pt x="763" y="1605"/>
                  </a:cubicBezTo>
                  <a:cubicBezTo>
                    <a:pt x="763" y="1588"/>
                    <a:pt x="890" y="1329"/>
                    <a:pt x="1045" y="1034"/>
                  </a:cubicBezTo>
                  <a:cubicBezTo>
                    <a:pt x="1199" y="738"/>
                    <a:pt x="1368" y="412"/>
                    <a:pt x="1419" y="315"/>
                  </a:cubicBezTo>
                  <a:cubicBezTo>
                    <a:pt x="1469" y="216"/>
                    <a:pt x="1499" y="104"/>
                    <a:pt x="1484" y="66"/>
                  </a:cubicBezTo>
                  <a:cubicBezTo>
                    <a:pt x="1467" y="22"/>
                    <a:pt x="1428" y="1"/>
                    <a:pt x="1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5197163" y="4799650"/>
              <a:ext cx="67975" cy="17800"/>
            </a:xfrm>
            <a:custGeom>
              <a:avLst/>
              <a:gdLst/>
              <a:ahLst/>
              <a:cxnLst/>
              <a:rect l="l" t="t" r="r" b="b"/>
              <a:pathLst>
                <a:path w="2719" h="712" extrusionOk="0">
                  <a:moveTo>
                    <a:pt x="2588" y="0"/>
                  </a:moveTo>
                  <a:cubicBezTo>
                    <a:pt x="2512" y="0"/>
                    <a:pt x="2401" y="24"/>
                    <a:pt x="2246" y="72"/>
                  </a:cubicBezTo>
                  <a:cubicBezTo>
                    <a:pt x="2102" y="115"/>
                    <a:pt x="1922" y="152"/>
                    <a:pt x="1839" y="154"/>
                  </a:cubicBezTo>
                  <a:cubicBezTo>
                    <a:pt x="1759" y="156"/>
                    <a:pt x="1572" y="185"/>
                    <a:pt x="1429" y="218"/>
                  </a:cubicBezTo>
                  <a:cubicBezTo>
                    <a:pt x="1285" y="250"/>
                    <a:pt x="1030" y="302"/>
                    <a:pt x="866" y="331"/>
                  </a:cubicBezTo>
                  <a:cubicBezTo>
                    <a:pt x="175" y="453"/>
                    <a:pt x="1" y="526"/>
                    <a:pt x="55" y="668"/>
                  </a:cubicBezTo>
                  <a:cubicBezTo>
                    <a:pt x="66" y="696"/>
                    <a:pt x="93" y="711"/>
                    <a:pt x="161" y="711"/>
                  </a:cubicBezTo>
                  <a:cubicBezTo>
                    <a:pt x="274" y="711"/>
                    <a:pt x="501" y="669"/>
                    <a:pt x="952" y="571"/>
                  </a:cubicBezTo>
                  <a:cubicBezTo>
                    <a:pt x="1236" y="509"/>
                    <a:pt x="1578" y="448"/>
                    <a:pt x="1708" y="435"/>
                  </a:cubicBezTo>
                  <a:cubicBezTo>
                    <a:pt x="1988" y="409"/>
                    <a:pt x="2561" y="294"/>
                    <a:pt x="2653" y="246"/>
                  </a:cubicBezTo>
                  <a:cubicBezTo>
                    <a:pt x="2690" y="227"/>
                    <a:pt x="2718" y="166"/>
                    <a:pt x="2718" y="109"/>
                  </a:cubicBezTo>
                  <a:cubicBezTo>
                    <a:pt x="2718" y="36"/>
                    <a:pt x="2680" y="0"/>
                    <a:pt x="2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35" name="Google Shape;1035;p40"/>
          <p:cNvSpPr/>
          <p:nvPr/>
        </p:nvSpPr>
        <p:spPr>
          <a:xfrm>
            <a:off x="3260225" y="3162489"/>
            <a:ext cx="792702" cy="12420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919741" y="1203598"/>
            <a:ext cx="7055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 SemiBold"/>
                <a:sym typeface="Arial"/>
              </a:rPr>
              <a:t>S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 SemiBold"/>
                <a:sym typeface="Arial"/>
              </a:rPr>
              <a:t>e </a:t>
            </a:r>
            <a:r>
              <a:rPr kumimoji="0" lang="es-VE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aleway SemiBold"/>
                <a:sym typeface="Arial"/>
              </a:rPr>
              <a:t>establece mediante la presencia de las anormalidades en los parámetros analíticos que constituyen el acrónimo del síndrome HELLP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89" y="1750518"/>
            <a:ext cx="5832648" cy="2374643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1462581" y="4300734"/>
            <a:ext cx="59702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HELLP </a:t>
            </a:r>
            <a:r>
              <a:rPr kumimoji="0" lang="es-VE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completo cuando están presentes los tres </a:t>
            </a: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parámetros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HELLP </a:t>
            </a:r>
            <a:r>
              <a:rPr kumimoji="0" lang="es-VE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incompleto cuando aparecen únicamente uno o dos elementos de la tríada.</a:t>
            </a:r>
          </a:p>
        </p:txBody>
      </p:sp>
      <p:grpSp>
        <p:nvGrpSpPr>
          <p:cNvPr id="19" name="Google Shape;2348;p58"/>
          <p:cNvGrpSpPr/>
          <p:nvPr/>
        </p:nvGrpSpPr>
        <p:grpSpPr>
          <a:xfrm>
            <a:off x="2771800" y="107312"/>
            <a:ext cx="3709026" cy="962219"/>
            <a:chOff x="2646769" y="3458220"/>
            <a:chExt cx="1419425" cy="685975"/>
          </a:xfrm>
          <a:solidFill>
            <a:schemeClr val="tx2">
              <a:lumMod val="75000"/>
            </a:schemeClr>
          </a:solidFill>
        </p:grpSpPr>
        <p:sp>
          <p:nvSpPr>
            <p:cNvPr id="20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dirty="0" smtClean="0">
                  <a:solidFill>
                    <a:schemeClr val="bg1"/>
                  </a:solidFill>
                  <a:latin typeface="+mj-lt"/>
                </a:rPr>
                <a:t>DIAGNÓSTICO</a:t>
              </a:r>
            </a:p>
          </p:txBody>
        </p:sp>
        <p:sp>
          <p:nvSpPr>
            <p:cNvPr id="21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20072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Diagrama"/>
          <p:cNvGraphicFramePr/>
          <p:nvPr>
            <p:extLst>
              <p:ext uri="{D42A27DB-BD31-4B8C-83A1-F6EECF244321}">
                <p14:modId xmlns:p14="http://schemas.microsoft.com/office/powerpoint/2010/main" val="1152858341"/>
              </p:ext>
            </p:extLst>
          </p:nvPr>
        </p:nvGraphicFramePr>
        <p:xfrm>
          <a:off x="251520" y="1795852"/>
          <a:ext cx="8748971" cy="3074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oogle Shape;2348;p58"/>
          <p:cNvGrpSpPr/>
          <p:nvPr/>
        </p:nvGrpSpPr>
        <p:grpSpPr>
          <a:xfrm>
            <a:off x="1547664" y="218446"/>
            <a:ext cx="4536504" cy="1331000"/>
            <a:chOff x="2646769" y="3458220"/>
            <a:chExt cx="1419425" cy="685975"/>
          </a:xfrm>
          <a:solidFill>
            <a:schemeClr val="tx2">
              <a:lumMod val="75000"/>
            </a:schemeClr>
          </a:solidFill>
        </p:grpSpPr>
        <p:sp>
          <p:nvSpPr>
            <p:cNvPr id="5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s-VE" sz="1800" b="1" dirty="0" smtClean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s-VE" sz="1800" b="1" dirty="0">
                  <a:solidFill>
                    <a:schemeClr val="bg1"/>
                  </a:solidFill>
                  <a:latin typeface="+mj-lt"/>
                </a:rPr>
                <a:t>DIAGNOSTICOS DIFERENCIAL </a:t>
              </a:r>
              <a:endParaRPr sz="1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1196;p49"/>
          <p:cNvGrpSpPr/>
          <p:nvPr/>
        </p:nvGrpSpPr>
        <p:grpSpPr>
          <a:xfrm>
            <a:off x="6356133" y="282878"/>
            <a:ext cx="2060949" cy="1665605"/>
            <a:chOff x="1702525" y="820750"/>
            <a:chExt cx="3916700" cy="3386700"/>
          </a:xfrm>
        </p:grpSpPr>
        <p:sp>
          <p:nvSpPr>
            <p:cNvPr id="9" name="Google Shape;1197;p49"/>
            <p:cNvSpPr/>
            <p:nvPr/>
          </p:nvSpPr>
          <p:spPr>
            <a:xfrm>
              <a:off x="4484500" y="1825575"/>
              <a:ext cx="163550" cy="133225"/>
            </a:xfrm>
            <a:custGeom>
              <a:avLst/>
              <a:gdLst/>
              <a:ahLst/>
              <a:cxnLst/>
              <a:rect l="l" t="t" r="r" b="b"/>
              <a:pathLst>
                <a:path w="6542" h="5329" extrusionOk="0">
                  <a:moveTo>
                    <a:pt x="4649" y="0"/>
                  </a:moveTo>
                  <a:cubicBezTo>
                    <a:pt x="4335" y="0"/>
                    <a:pt x="4016" y="93"/>
                    <a:pt x="3734" y="287"/>
                  </a:cubicBezTo>
                  <a:lnTo>
                    <a:pt x="877" y="2317"/>
                  </a:lnTo>
                  <a:cubicBezTo>
                    <a:pt x="176" y="2818"/>
                    <a:pt x="0" y="3821"/>
                    <a:pt x="501" y="4522"/>
                  </a:cubicBezTo>
                  <a:lnTo>
                    <a:pt x="602" y="4648"/>
                  </a:lnTo>
                  <a:cubicBezTo>
                    <a:pt x="907" y="5090"/>
                    <a:pt x="1397" y="5328"/>
                    <a:pt x="1893" y="5328"/>
                  </a:cubicBezTo>
                  <a:cubicBezTo>
                    <a:pt x="2212" y="5328"/>
                    <a:pt x="2532" y="5230"/>
                    <a:pt x="2807" y="5024"/>
                  </a:cubicBezTo>
                  <a:lnTo>
                    <a:pt x="5664" y="3019"/>
                  </a:lnTo>
                  <a:cubicBezTo>
                    <a:pt x="6366" y="2517"/>
                    <a:pt x="6541" y="1515"/>
                    <a:pt x="6040" y="813"/>
                  </a:cubicBezTo>
                  <a:lnTo>
                    <a:pt x="5940" y="663"/>
                  </a:lnTo>
                  <a:cubicBezTo>
                    <a:pt x="5633" y="233"/>
                    <a:pt x="5147" y="0"/>
                    <a:pt x="4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8;p49"/>
            <p:cNvSpPr/>
            <p:nvPr/>
          </p:nvSpPr>
          <p:spPr>
            <a:xfrm>
              <a:off x="4522700" y="1698600"/>
              <a:ext cx="253175" cy="269725"/>
            </a:xfrm>
            <a:custGeom>
              <a:avLst/>
              <a:gdLst/>
              <a:ahLst/>
              <a:cxnLst/>
              <a:rect l="l" t="t" r="r" b="b"/>
              <a:pathLst>
                <a:path w="10127" h="10789" extrusionOk="0">
                  <a:moveTo>
                    <a:pt x="4014" y="0"/>
                  </a:moveTo>
                  <a:cubicBezTo>
                    <a:pt x="3684" y="0"/>
                    <a:pt x="3351" y="99"/>
                    <a:pt x="3059" y="303"/>
                  </a:cubicBezTo>
                  <a:lnTo>
                    <a:pt x="928" y="1807"/>
                  </a:lnTo>
                  <a:cubicBezTo>
                    <a:pt x="201" y="2333"/>
                    <a:pt x="1" y="3361"/>
                    <a:pt x="527" y="4113"/>
                  </a:cubicBezTo>
                  <a:lnTo>
                    <a:pt x="4763" y="10103"/>
                  </a:lnTo>
                  <a:cubicBezTo>
                    <a:pt x="5087" y="10550"/>
                    <a:pt x="5611" y="10789"/>
                    <a:pt x="6135" y="10789"/>
                  </a:cubicBezTo>
                  <a:cubicBezTo>
                    <a:pt x="6462" y="10789"/>
                    <a:pt x="6790" y="10696"/>
                    <a:pt x="7069" y="10504"/>
                  </a:cubicBezTo>
                  <a:lnTo>
                    <a:pt x="9199" y="8975"/>
                  </a:lnTo>
                  <a:cubicBezTo>
                    <a:pt x="9951" y="8449"/>
                    <a:pt x="10126" y="7421"/>
                    <a:pt x="9600" y="6669"/>
                  </a:cubicBezTo>
                  <a:lnTo>
                    <a:pt x="5364" y="704"/>
                  </a:lnTo>
                  <a:cubicBezTo>
                    <a:pt x="5043" y="244"/>
                    <a:pt x="4533" y="0"/>
                    <a:pt x="4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99;p49"/>
            <p:cNvSpPr/>
            <p:nvPr/>
          </p:nvSpPr>
          <p:spPr>
            <a:xfrm>
              <a:off x="4539000" y="1725800"/>
              <a:ext cx="119075" cy="67475"/>
            </a:xfrm>
            <a:custGeom>
              <a:avLst/>
              <a:gdLst/>
              <a:ahLst/>
              <a:cxnLst/>
              <a:rect l="l" t="t" r="r" b="b"/>
              <a:pathLst>
                <a:path w="4763" h="2699" extrusionOk="0">
                  <a:moveTo>
                    <a:pt x="4088" y="1"/>
                  </a:moveTo>
                  <a:cubicBezTo>
                    <a:pt x="3441" y="1"/>
                    <a:pt x="1406" y="1540"/>
                    <a:pt x="1003" y="1872"/>
                  </a:cubicBezTo>
                  <a:cubicBezTo>
                    <a:pt x="0" y="2660"/>
                    <a:pt x="249" y="2697"/>
                    <a:pt x="253" y="2699"/>
                  </a:cubicBezTo>
                  <a:lnTo>
                    <a:pt x="253" y="2699"/>
                  </a:lnTo>
                  <a:cubicBezTo>
                    <a:pt x="652" y="2673"/>
                    <a:pt x="754" y="2397"/>
                    <a:pt x="2281" y="1521"/>
                  </a:cubicBezTo>
                  <a:cubicBezTo>
                    <a:pt x="3234" y="970"/>
                    <a:pt x="4762" y="268"/>
                    <a:pt x="4186" y="17"/>
                  </a:cubicBezTo>
                  <a:cubicBezTo>
                    <a:pt x="4158" y="6"/>
                    <a:pt x="4125" y="1"/>
                    <a:pt x="4088" y="1"/>
                  </a:cubicBezTo>
                  <a:close/>
                  <a:moveTo>
                    <a:pt x="253" y="2699"/>
                  </a:moveTo>
                  <a:lnTo>
                    <a:pt x="253" y="2699"/>
                  </a:lnTo>
                  <a:cubicBezTo>
                    <a:pt x="252" y="2699"/>
                    <a:pt x="252" y="2699"/>
                    <a:pt x="251" y="2699"/>
                  </a:cubicBezTo>
                  <a:cubicBezTo>
                    <a:pt x="252" y="2699"/>
                    <a:pt x="253" y="2699"/>
                    <a:pt x="253" y="2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0;p49"/>
            <p:cNvSpPr/>
            <p:nvPr/>
          </p:nvSpPr>
          <p:spPr>
            <a:xfrm>
              <a:off x="4568450" y="1759825"/>
              <a:ext cx="122200" cy="69725"/>
            </a:xfrm>
            <a:custGeom>
              <a:avLst/>
              <a:gdLst/>
              <a:ahLst/>
              <a:cxnLst/>
              <a:rect l="l" t="t" r="r" b="b"/>
              <a:pathLst>
                <a:path w="4888" h="2789" extrusionOk="0">
                  <a:moveTo>
                    <a:pt x="4106" y="0"/>
                  </a:moveTo>
                  <a:cubicBezTo>
                    <a:pt x="3771" y="0"/>
                    <a:pt x="2697" y="705"/>
                    <a:pt x="1755" y="1388"/>
                  </a:cubicBezTo>
                  <a:cubicBezTo>
                    <a:pt x="810" y="2093"/>
                    <a:pt x="0" y="2788"/>
                    <a:pt x="226" y="2788"/>
                  </a:cubicBezTo>
                  <a:cubicBezTo>
                    <a:pt x="378" y="2788"/>
                    <a:pt x="997" y="2474"/>
                    <a:pt x="2356" y="1639"/>
                  </a:cubicBezTo>
                  <a:cubicBezTo>
                    <a:pt x="3033" y="1213"/>
                    <a:pt x="4888" y="235"/>
                    <a:pt x="4161" y="10"/>
                  </a:cubicBezTo>
                  <a:cubicBezTo>
                    <a:pt x="4146" y="3"/>
                    <a:pt x="4127" y="0"/>
                    <a:pt x="4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1;p49"/>
            <p:cNvSpPr/>
            <p:nvPr/>
          </p:nvSpPr>
          <p:spPr>
            <a:xfrm>
              <a:off x="4589800" y="1801950"/>
              <a:ext cx="135075" cy="66900"/>
            </a:xfrm>
            <a:custGeom>
              <a:avLst/>
              <a:gdLst/>
              <a:ahLst/>
              <a:cxnLst/>
              <a:rect l="l" t="t" r="r" b="b"/>
              <a:pathLst>
                <a:path w="5403" h="2676" extrusionOk="0">
                  <a:moveTo>
                    <a:pt x="4197" y="0"/>
                  </a:moveTo>
                  <a:cubicBezTo>
                    <a:pt x="4170" y="0"/>
                    <a:pt x="4141" y="2"/>
                    <a:pt x="4109" y="4"/>
                  </a:cubicBezTo>
                  <a:cubicBezTo>
                    <a:pt x="3701" y="28"/>
                    <a:pt x="1" y="2676"/>
                    <a:pt x="333" y="2676"/>
                  </a:cubicBezTo>
                  <a:cubicBezTo>
                    <a:pt x="347" y="2676"/>
                    <a:pt x="369" y="2671"/>
                    <a:pt x="400" y="2660"/>
                  </a:cubicBezTo>
                  <a:cubicBezTo>
                    <a:pt x="1846" y="2146"/>
                    <a:pt x="5402" y="0"/>
                    <a:pt x="4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2;p49"/>
            <p:cNvSpPr/>
            <p:nvPr/>
          </p:nvSpPr>
          <p:spPr>
            <a:xfrm>
              <a:off x="4627475" y="1834375"/>
              <a:ext cx="120825" cy="67275"/>
            </a:xfrm>
            <a:custGeom>
              <a:avLst/>
              <a:gdLst/>
              <a:ahLst/>
              <a:cxnLst/>
              <a:rect l="l" t="t" r="r" b="b"/>
              <a:pathLst>
                <a:path w="4833" h="2691" extrusionOk="0">
                  <a:moveTo>
                    <a:pt x="3998" y="1"/>
                  </a:moveTo>
                  <a:cubicBezTo>
                    <a:pt x="3664" y="1"/>
                    <a:pt x="2616" y="681"/>
                    <a:pt x="1700" y="1338"/>
                  </a:cubicBezTo>
                  <a:cubicBezTo>
                    <a:pt x="770" y="2014"/>
                    <a:pt x="0" y="2690"/>
                    <a:pt x="227" y="2690"/>
                  </a:cubicBezTo>
                  <a:cubicBezTo>
                    <a:pt x="337" y="2690"/>
                    <a:pt x="679" y="2532"/>
                    <a:pt x="1349" y="2140"/>
                  </a:cubicBezTo>
                  <a:cubicBezTo>
                    <a:pt x="2276" y="1614"/>
                    <a:pt x="4833" y="236"/>
                    <a:pt x="4056" y="10"/>
                  </a:cubicBezTo>
                  <a:cubicBezTo>
                    <a:pt x="4040" y="4"/>
                    <a:pt x="4021" y="1"/>
                    <a:pt x="3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3;p49"/>
            <p:cNvSpPr/>
            <p:nvPr/>
          </p:nvSpPr>
          <p:spPr>
            <a:xfrm>
              <a:off x="4668875" y="1875325"/>
              <a:ext cx="116375" cy="67475"/>
            </a:xfrm>
            <a:custGeom>
              <a:avLst/>
              <a:gdLst/>
              <a:ahLst/>
              <a:cxnLst/>
              <a:rect l="l" t="t" r="r" b="b"/>
              <a:pathLst>
                <a:path w="4655" h="2699" extrusionOk="0">
                  <a:moveTo>
                    <a:pt x="3567" y="1"/>
                  </a:moveTo>
                  <a:cubicBezTo>
                    <a:pt x="3018" y="1"/>
                    <a:pt x="492" y="1886"/>
                    <a:pt x="19" y="2658"/>
                  </a:cubicBezTo>
                  <a:cubicBezTo>
                    <a:pt x="1" y="2686"/>
                    <a:pt x="5" y="2699"/>
                    <a:pt x="29" y="2699"/>
                  </a:cubicBezTo>
                  <a:cubicBezTo>
                    <a:pt x="371" y="2699"/>
                    <a:pt x="4655" y="48"/>
                    <a:pt x="3578" y="1"/>
                  </a:cubicBezTo>
                  <a:cubicBezTo>
                    <a:pt x="3574" y="1"/>
                    <a:pt x="3571" y="1"/>
                    <a:pt x="3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4;p49"/>
            <p:cNvSpPr/>
            <p:nvPr/>
          </p:nvSpPr>
          <p:spPr>
            <a:xfrm>
              <a:off x="4535250" y="1709925"/>
              <a:ext cx="217425" cy="173575"/>
            </a:xfrm>
            <a:custGeom>
              <a:avLst/>
              <a:gdLst/>
              <a:ahLst/>
              <a:cxnLst/>
              <a:rect l="l" t="t" r="r" b="b"/>
              <a:pathLst>
                <a:path w="8697" h="6943" extrusionOk="0">
                  <a:moveTo>
                    <a:pt x="3634" y="1"/>
                  </a:moveTo>
                  <a:cubicBezTo>
                    <a:pt x="3409" y="1"/>
                    <a:pt x="3158" y="76"/>
                    <a:pt x="2882" y="226"/>
                  </a:cubicBezTo>
                  <a:cubicBezTo>
                    <a:pt x="2782" y="301"/>
                    <a:pt x="0" y="2306"/>
                    <a:pt x="201" y="2306"/>
                  </a:cubicBezTo>
                  <a:cubicBezTo>
                    <a:pt x="276" y="2306"/>
                    <a:pt x="1003" y="1905"/>
                    <a:pt x="2857" y="677"/>
                  </a:cubicBezTo>
                  <a:cubicBezTo>
                    <a:pt x="3158" y="477"/>
                    <a:pt x="3409" y="376"/>
                    <a:pt x="3659" y="376"/>
                  </a:cubicBezTo>
                  <a:cubicBezTo>
                    <a:pt x="3860" y="376"/>
                    <a:pt x="4060" y="452"/>
                    <a:pt x="4261" y="652"/>
                  </a:cubicBezTo>
                  <a:lnTo>
                    <a:pt x="4336" y="652"/>
                  </a:lnTo>
                  <a:cubicBezTo>
                    <a:pt x="4436" y="702"/>
                    <a:pt x="4486" y="777"/>
                    <a:pt x="4436" y="853"/>
                  </a:cubicBezTo>
                  <a:cubicBezTo>
                    <a:pt x="4687" y="1128"/>
                    <a:pt x="4938" y="1529"/>
                    <a:pt x="5238" y="2056"/>
                  </a:cubicBezTo>
                  <a:cubicBezTo>
                    <a:pt x="5314" y="2006"/>
                    <a:pt x="5389" y="2006"/>
                    <a:pt x="5439" y="2006"/>
                  </a:cubicBezTo>
                  <a:lnTo>
                    <a:pt x="5489" y="2006"/>
                  </a:lnTo>
                  <a:cubicBezTo>
                    <a:pt x="5740" y="2081"/>
                    <a:pt x="5689" y="2256"/>
                    <a:pt x="5464" y="2457"/>
                  </a:cubicBezTo>
                  <a:cubicBezTo>
                    <a:pt x="5689" y="2833"/>
                    <a:pt x="5915" y="3234"/>
                    <a:pt x="6166" y="3710"/>
                  </a:cubicBezTo>
                  <a:cubicBezTo>
                    <a:pt x="6216" y="3685"/>
                    <a:pt x="6266" y="3685"/>
                    <a:pt x="6291" y="3685"/>
                  </a:cubicBezTo>
                  <a:lnTo>
                    <a:pt x="6366" y="3685"/>
                  </a:lnTo>
                  <a:cubicBezTo>
                    <a:pt x="6717" y="3685"/>
                    <a:pt x="6667" y="3860"/>
                    <a:pt x="6416" y="4111"/>
                  </a:cubicBezTo>
                  <a:cubicBezTo>
                    <a:pt x="6592" y="4462"/>
                    <a:pt x="6817" y="4838"/>
                    <a:pt x="7043" y="5239"/>
                  </a:cubicBezTo>
                  <a:cubicBezTo>
                    <a:pt x="7344" y="5063"/>
                    <a:pt x="7569" y="4963"/>
                    <a:pt x="7694" y="4963"/>
                  </a:cubicBezTo>
                  <a:cubicBezTo>
                    <a:pt x="7720" y="4963"/>
                    <a:pt x="7745" y="4963"/>
                    <a:pt x="7745" y="4988"/>
                  </a:cubicBezTo>
                  <a:lnTo>
                    <a:pt x="7770" y="4988"/>
                  </a:lnTo>
                  <a:cubicBezTo>
                    <a:pt x="7319" y="4261"/>
                    <a:pt x="6867" y="3584"/>
                    <a:pt x="6867" y="3559"/>
                  </a:cubicBezTo>
                  <a:cubicBezTo>
                    <a:pt x="5790" y="1880"/>
                    <a:pt x="4862" y="1"/>
                    <a:pt x="3634" y="1"/>
                  </a:cubicBezTo>
                  <a:close/>
                  <a:moveTo>
                    <a:pt x="7895" y="5188"/>
                  </a:moveTo>
                  <a:cubicBezTo>
                    <a:pt x="7845" y="5314"/>
                    <a:pt x="7619" y="5514"/>
                    <a:pt x="7344" y="5740"/>
                  </a:cubicBezTo>
                  <a:cubicBezTo>
                    <a:pt x="7594" y="6141"/>
                    <a:pt x="7795" y="6617"/>
                    <a:pt x="8171" y="6943"/>
                  </a:cubicBezTo>
                  <a:cubicBezTo>
                    <a:pt x="8371" y="6818"/>
                    <a:pt x="8547" y="6717"/>
                    <a:pt x="8697" y="6667"/>
                  </a:cubicBezTo>
                  <a:cubicBezTo>
                    <a:pt x="8622" y="6442"/>
                    <a:pt x="8271" y="5815"/>
                    <a:pt x="7895" y="51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5;p49"/>
            <p:cNvSpPr/>
            <p:nvPr/>
          </p:nvSpPr>
          <p:spPr>
            <a:xfrm>
              <a:off x="4569700" y="1758800"/>
              <a:ext cx="89625" cy="45125"/>
            </a:xfrm>
            <a:custGeom>
              <a:avLst/>
              <a:gdLst/>
              <a:ahLst/>
              <a:cxnLst/>
              <a:rect l="l" t="t" r="r" b="b"/>
              <a:pathLst>
                <a:path w="3585" h="1805" extrusionOk="0">
                  <a:moveTo>
                    <a:pt x="2632" y="0"/>
                  </a:moveTo>
                  <a:cubicBezTo>
                    <a:pt x="1479" y="51"/>
                    <a:pt x="1" y="1805"/>
                    <a:pt x="126" y="1805"/>
                  </a:cubicBezTo>
                  <a:cubicBezTo>
                    <a:pt x="151" y="1805"/>
                    <a:pt x="176" y="1805"/>
                    <a:pt x="201" y="1780"/>
                  </a:cubicBezTo>
                  <a:cubicBezTo>
                    <a:pt x="502" y="1554"/>
                    <a:pt x="3585" y="0"/>
                    <a:pt x="2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6;p49"/>
            <p:cNvSpPr/>
            <p:nvPr/>
          </p:nvSpPr>
          <p:spPr>
            <a:xfrm>
              <a:off x="4599775" y="1804525"/>
              <a:ext cx="70825" cy="25725"/>
            </a:xfrm>
            <a:custGeom>
              <a:avLst/>
              <a:gdLst/>
              <a:ahLst/>
              <a:cxnLst/>
              <a:rect l="l" t="t" r="r" b="b"/>
              <a:pathLst>
                <a:path w="2833" h="1029" extrusionOk="0">
                  <a:moveTo>
                    <a:pt x="2106" y="1"/>
                  </a:moveTo>
                  <a:cubicBezTo>
                    <a:pt x="1555" y="26"/>
                    <a:pt x="1" y="1029"/>
                    <a:pt x="352" y="1029"/>
                  </a:cubicBezTo>
                  <a:cubicBezTo>
                    <a:pt x="427" y="1029"/>
                    <a:pt x="552" y="1003"/>
                    <a:pt x="778" y="903"/>
                  </a:cubicBezTo>
                  <a:cubicBezTo>
                    <a:pt x="978" y="828"/>
                    <a:pt x="2833" y="1"/>
                    <a:pt x="2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7;p49"/>
            <p:cNvSpPr/>
            <p:nvPr/>
          </p:nvSpPr>
          <p:spPr>
            <a:xfrm>
              <a:off x="4624850" y="1841500"/>
              <a:ext cx="57650" cy="28225"/>
            </a:xfrm>
            <a:custGeom>
              <a:avLst/>
              <a:gdLst/>
              <a:ahLst/>
              <a:cxnLst/>
              <a:rect l="l" t="t" r="r" b="b"/>
              <a:pathLst>
                <a:path w="2306" h="1129" extrusionOk="0">
                  <a:moveTo>
                    <a:pt x="1504" y="1"/>
                  </a:moveTo>
                  <a:cubicBezTo>
                    <a:pt x="1203" y="1"/>
                    <a:pt x="777" y="276"/>
                    <a:pt x="476" y="552"/>
                  </a:cubicBezTo>
                  <a:cubicBezTo>
                    <a:pt x="176" y="853"/>
                    <a:pt x="0" y="1129"/>
                    <a:pt x="201" y="1129"/>
                  </a:cubicBezTo>
                  <a:lnTo>
                    <a:pt x="226" y="1129"/>
                  </a:lnTo>
                  <a:cubicBezTo>
                    <a:pt x="526" y="1103"/>
                    <a:pt x="2306" y="201"/>
                    <a:pt x="1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08;p49"/>
            <p:cNvSpPr/>
            <p:nvPr/>
          </p:nvSpPr>
          <p:spPr>
            <a:xfrm>
              <a:off x="4654300" y="1889750"/>
              <a:ext cx="51400" cy="27600"/>
            </a:xfrm>
            <a:custGeom>
              <a:avLst/>
              <a:gdLst/>
              <a:ahLst/>
              <a:cxnLst/>
              <a:rect l="l" t="t" r="r" b="b"/>
              <a:pathLst>
                <a:path w="2056" h="1104" extrusionOk="0">
                  <a:moveTo>
                    <a:pt x="1454" y="1"/>
                  </a:moveTo>
                  <a:cubicBezTo>
                    <a:pt x="978" y="1"/>
                    <a:pt x="602" y="276"/>
                    <a:pt x="351" y="552"/>
                  </a:cubicBezTo>
                  <a:cubicBezTo>
                    <a:pt x="100" y="828"/>
                    <a:pt x="0" y="1103"/>
                    <a:pt x="50" y="1103"/>
                  </a:cubicBezTo>
                  <a:cubicBezTo>
                    <a:pt x="50" y="1103"/>
                    <a:pt x="50" y="1103"/>
                    <a:pt x="75" y="1078"/>
                  </a:cubicBezTo>
                  <a:cubicBezTo>
                    <a:pt x="953" y="402"/>
                    <a:pt x="2055" y="26"/>
                    <a:pt x="1504" y="26"/>
                  </a:cubicBezTo>
                  <a:cubicBezTo>
                    <a:pt x="1479" y="1"/>
                    <a:pt x="1479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09;p49"/>
            <p:cNvSpPr/>
            <p:nvPr/>
          </p:nvSpPr>
          <p:spPr>
            <a:xfrm>
              <a:off x="4685625" y="1912925"/>
              <a:ext cx="51400" cy="36375"/>
            </a:xfrm>
            <a:custGeom>
              <a:avLst/>
              <a:gdLst/>
              <a:ahLst/>
              <a:cxnLst/>
              <a:rect l="l" t="t" r="r" b="b"/>
              <a:pathLst>
                <a:path w="2056" h="1455" extrusionOk="0">
                  <a:moveTo>
                    <a:pt x="1880" y="1"/>
                  </a:moveTo>
                  <a:cubicBezTo>
                    <a:pt x="1855" y="1"/>
                    <a:pt x="1830" y="1"/>
                    <a:pt x="1830" y="26"/>
                  </a:cubicBezTo>
                  <a:cubicBezTo>
                    <a:pt x="1153" y="402"/>
                    <a:pt x="0" y="1454"/>
                    <a:pt x="176" y="1454"/>
                  </a:cubicBezTo>
                  <a:cubicBezTo>
                    <a:pt x="226" y="1454"/>
                    <a:pt x="301" y="1404"/>
                    <a:pt x="476" y="1304"/>
                  </a:cubicBezTo>
                  <a:cubicBezTo>
                    <a:pt x="2055" y="277"/>
                    <a:pt x="2005" y="1"/>
                    <a:pt x="1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0;p49"/>
            <p:cNvSpPr/>
            <p:nvPr/>
          </p:nvSpPr>
          <p:spPr>
            <a:xfrm>
              <a:off x="3931225" y="1760050"/>
              <a:ext cx="1485625" cy="2443650"/>
            </a:xfrm>
            <a:custGeom>
              <a:avLst/>
              <a:gdLst/>
              <a:ahLst/>
              <a:cxnLst/>
              <a:rect l="l" t="t" r="r" b="b"/>
              <a:pathLst>
                <a:path w="59425" h="97746" extrusionOk="0">
                  <a:moveTo>
                    <a:pt x="34813" y="49149"/>
                  </a:moveTo>
                  <a:cubicBezTo>
                    <a:pt x="36216" y="49149"/>
                    <a:pt x="37620" y="49349"/>
                    <a:pt x="38973" y="49775"/>
                  </a:cubicBezTo>
                  <a:cubicBezTo>
                    <a:pt x="42282" y="50778"/>
                    <a:pt x="45139" y="52933"/>
                    <a:pt x="47445" y="56091"/>
                  </a:cubicBezTo>
                  <a:cubicBezTo>
                    <a:pt x="49575" y="62031"/>
                    <a:pt x="50803" y="67745"/>
                    <a:pt x="50602" y="72783"/>
                  </a:cubicBezTo>
                  <a:cubicBezTo>
                    <a:pt x="50226" y="82006"/>
                    <a:pt x="41705" y="88823"/>
                    <a:pt x="34011" y="89851"/>
                  </a:cubicBezTo>
                  <a:cubicBezTo>
                    <a:pt x="33263" y="89951"/>
                    <a:pt x="32532" y="90001"/>
                    <a:pt x="31820" y="90001"/>
                  </a:cubicBezTo>
                  <a:cubicBezTo>
                    <a:pt x="25450" y="90001"/>
                    <a:pt x="20596" y="86007"/>
                    <a:pt x="18296" y="78748"/>
                  </a:cubicBezTo>
                  <a:cubicBezTo>
                    <a:pt x="15314" y="69399"/>
                    <a:pt x="17043" y="60302"/>
                    <a:pt x="22883" y="54387"/>
                  </a:cubicBezTo>
                  <a:cubicBezTo>
                    <a:pt x="26241" y="51003"/>
                    <a:pt x="30577" y="49149"/>
                    <a:pt x="34813" y="49149"/>
                  </a:cubicBezTo>
                  <a:close/>
                  <a:moveTo>
                    <a:pt x="19525" y="1"/>
                  </a:moveTo>
                  <a:lnTo>
                    <a:pt x="15139" y="2732"/>
                  </a:lnTo>
                  <a:cubicBezTo>
                    <a:pt x="15690" y="3610"/>
                    <a:pt x="16818" y="5138"/>
                    <a:pt x="18522" y="7469"/>
                  </a:cubicBezTo>
                  <a:cubicBezTo>
                    <a:pt x="24111" y="14988"/>
                    <a:pt x="35439" y="30276"/>
                    <a:pt x="43033" y="45790"/>
                  </a:cubicBezTo>
                  <a:cubicBezTo>
                    <a:pt x="42106" y="45364"/>
                    <a:pt x="41279" y="45038"/>
                    <a:pt x="40502" y="44813"/>
                  </a:cubicBezTo>
                  <a:cubicBezTo>
                    <a:pt x="38645" y="44245"/>
                    <a:pt x="36732" y="43968"/>
                    <a:pt x="34814" y="43968"/>
                  </a:cubicBezTo>
                  <a:cubicBezTo>
                    <a:pt x="29200" y="43968"/>
                    <a:pt x="23552" y="46344"/>
                    <a:pt x="19199" y="50753"/>
                  </a:cubicBezTo>
                  <a:cubicBezTo>
                    <a:pt x="11981" y="58046"/>
                    <a:pt x="9775" y="69099"/>
                    <a:pt x="13359" y="80327"/>
                  </a:cubicBezTo>
                  <a:cubicBezTo>
                    <a:pt x="13936" y="82206"/>
                    <a:pt x="14687" y="83911"/>
                    <a:pt x="15565" y="85465"/>
                  </a:cubicBezTo>
                  <a:cubicBezTo>
                    <a:pt x="11154" y="80527"/>
                    <a:pt x="7118" y="72257"/>
                    <a:pt x="5139" y="58497"/>
                  </a:cubicBezTo>
                  <a:lnTo>
                    <a:pt x="1" y="59224"/>
                  </a:lnTo>
                  <a:cubicBezTo>
                    <a:pt x="3585" y="84161"/>
                    <a:pt x="13936" y="93084"/>
                    <a:pt x="21981" y="96166"/>
                  </a:cubicBezTo>
                  <a:cubicBezTo>
                    <a:pt x="24738" y="97244"/>
                    <a:pt x="27645" y="97745"/>
                    <a:pt x="30602" y="97745"/>
                  </a:cubicBezTo>
                  <a:cubicBezTo>
                    <a:pt x="36943" y="97745"/>
                    <a:pt x="43409" y="95390"/>
                    <a:pt x="48798" y="90903"/>
                  </a:cubicBezTo>
                  <a:cubicBezTo>
                    <a:pt x="55891" y="85014"/>
                    <a:pt x="59425" y="76643"/>
                    <a:pt x="58021" y="69074"/>
                  </a:cubicBezTo>
                  <a:cubicBezTo>
                    <a:pt x="56718" y="62131"/>
                    <a:pt x="54487" y="57119"/>
                    <a:pt x="51956" y="53510"/>
                  </a:cubicBezTo>
                  <a:cubicBezTo>
                    <a:pt x="44813" y="34236"/>
                    <a:pt x="29550" y="13635"/>
                    <a:pt x="22682" y="4387"/>
                  </a:cubicBezTo>
                  <a:cubicBezTo>
                    <a:pt x="21179" y="2331"/>
                    <a:pt x="19976" y="702"/>
                    <a:pt x="19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1;p49"/>
            <p:cNvSpPr/>
            <p:nvPr/>
          </p:nvSpPr>
          <p:spPr>
            <a:xfrm>
              <a:off x="3568450" y="1810800"/>
              <a:ext cx="2050775" cy="2396650"/>
            </a:xfrm>
            <a:custGeom>
              <a:avLst/>
              <a:gdLst/>
              <a:ahLst/>
              <a:cxnLst/>
              <a:rect l="l" t="t" r="r" b="b"/>
              <a:pathLst>
                <a:path w="82031" h="95866" extrusionOk="0">
                  <a:moveTo>
                    <a:pt x="51039" y="53871"/>
                  </a:moveTo>
                  <a:cubicBezTo>
                    <a:pt x="52630" y="53871"/>
                    <a:pt x="54198" y="54088"/>
                    <a:pt x="55690" y="54537"/>
                  </a:cubicBezTo>
                  <a:cubicBezTo>
                    <a:pt x="59976" y="55815"/>
                    <a:pt x="65464" y="59525"/>
                    <a:pt x="67444" y="69851"/>
                  </a:cubicBezTo>
                  <a:cubicBezTo>
                    <a:pt x="69023" y="78171"/>
                    <a:pt x="62657" y="82432"/>
                    <a:pt x="58722" y="84237"/>
                  </a:cubicBezTo>
                  <a:cubicBezTo>
                    <a:pt x="54768" y="86031"/>
                    <a:pt x="49904" y="86954"/>
                    <a:pt x="44722" y="86954"/>
                  </a:cubicBezTo>
                  <a:cubicBezTo>
                    <a:pt x="42450" y="86954"/>
                    <a:pt x="40116" y="86776"/>
                    <a:pt x="37770" y="86417"/>
                  </a:cubicBezTo>
                  <a:cubicBezTo>
                    <a:pt x="35665" y="84537"/>
                    <a:pt x="33910" y="81981"/>
                    <a:pt x="32782" y="78547"/>
                  </a:cubicBezTo>
                  <a:cubicBezTo>
                    <a:pt x="29700" y="69199"/>
                    <a:pt x="34011" y="62908"/>
                    <a:pt x="36868" y="60001"/>
                  </a:cubicBezTo>
                  <a:cubicBezTo>
                    <a:pt x="40682" y="56072"/>
                    <a:pt x="45976" y="53871"/>
                    <a:pt x="51039" y="53871"/>
                  </a:cubicBezTo>
                  <a:close/>
                  <a:moveTo>
                    <a:pt x="72582" y="1"/>
                  </a:moveTo>
                  <a:lnTo>
                    <a:pt x="67620" y="1454"/>
                  </a:lnTo>
                  <a:cubicBezTo>
                    <a:pt x="71329" y="14036"/>
                    <a:pt x="76793" y="42006"/>
                    <a:pt x="73835" y="67044"/>
                  </a:cubicBezTo>
                  <a:cubicBezTo>
                    <a:pt x="73610" y="68748"/>
                    <a:pt x="73284" y="70402"/>
                    <a:pt x="72858" y="71931"/>
                  </a:cubicBezTo>
                  <a:cubicBezTo>
                    <a:pt x="72833" y="70928"/>
                    <a:pt x="72707" y="69926"/>
                    <a:pt x="72532" y="68898"/>
                  </a:cubicBezTo>
                  <a:cubicBezTo>
                    <a:pt x="70602" y="58848"/>
                    <a:pt x="65164" y="51981"/>
                    <a:pt x="57194" y="49575"/>
                  </a:cubicBezTo>
                  <a:cubicBezTo>
                    <a:pt x="55236" y="48983"/>
                    <a:pt x="53182" y="48697"/>
                    <a:pt x="51103" y="48697"/>
                  </a:cubicBezTo>
                  <a:cubicBezTo>
                    <a:pt x="44639" y="48697"/>
                    <a:pt x="37937" y="51461"/>
                    <a:pt x="33158" y="56392"/>
                  </a:cubicBezTo>
                  <a:cubicBezTo>
                    <a:pt x="26918" y="62758"/>
                    <a:pt x="24988" y="71430"/>
                    <a:pt x="27870" y="80176"/>
                  </a:cubicBezTo>
                  <a:cubicBezTo>
                    <a:pt x="28371" y="81705"/>
                    <a:pt x="28998" y="83159"/>
                    <a:pt x="29750" y="84512"/>
                  </a:cubicBezTo>
                  <a:cubicBezTo>
                    <a:pt x="22206" y="82081"/>
                    <a:pt x="12406" y="76994"/>
                    <a:pt x="4060" y="66467"/>
                  </a:cubicBezTo>
                  <a:lnTo>
                    <a:pt x="0" y="69675"/>
                  </a:lnTo>
                  <a:cubicBezTo>
                    <a:pt x="10276" y="82658"/>
                    <a:pt x="22607" y="88071"/>
                    <a:pt x="31153" y="90327"/>
                  </a:cubicBezTo>
                  <a:cubicBezTo>
                    <a:pt x="32607" y="90728"/>
                    <a:pt x="34061" y="91054"/>
                    <a:pt x="35489" y="91304"/>
                  </a:cubicBezTo>
                  <a:cubicBezTo>
                    <a:pt x="36166" y="91806"/>
                    <a:pt x="36843" y="92282"/>
                    <a:pt x="37569" y="92708"/>
                  </a:cubicBezTo>
                  <a:cubicBezTo>
                    <a:pt x="41053" y="94788"/>
                    <a:pt x="45088" y="95866"/>
                    <a:pt x="49349" y="95866"/>
                  </a:cubicBezTo>
                  <a:cubicBezTo>
                    <a:pt x="50226" y="95866"/>
                    <a:pt x="51103" y="95816"/>
                    <a:pt x="52006" y="95740"/>
                  </a:cubicBezTo>
                  <a:cubicBezTo>
                    <a:pt x="63509" y="94588"/>
                    <a:pt x="76868" y="85289"/>
                    <a:pt x="78973" y="67645"/>
                  </a:cubicBezTo>
                  <a:cubicBezTo>
                    <a:pt x="82031" y="41780"/>
                    <a:pt x="76392" y="12958"/>
                    <a:pt x="7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2;p49"/>
            <p:cNvSpPr/>
            <p:nvPr/>
          </p:nvSpPr>
          <p:spPr>
            <a:xfrm>
              <a:off x="3638000" y="820750"/>
              <a:ext cx="263800" cy="268975"/>
            </a:xfrm>
            <a:custGeom>
              <a:avLst/>
              <a:gdLst/>
              <a:ahLst/>
              <a:cxnLst/>
              <a:rect l="l" t="t" r="r" b="b"/>
              <a:pathLst>
                <a:path w="10552" h="10759" extrusionOk="0">
                  <a:moveTo>
                    <a:pt x="4811" y="0"/>
                  </a:moveTo>
                  <a:cubicBezTo>
                    <a:pt x="4445" y="0"/>
                    <a:pt x="4078" y="107"/>
                    <a:pt x="3760" y="329"/>
                  </a:cubicBezTo>
                  <a:lnTo>
                    <a:pt x="1028" y="2259"/>
                  </a:lnTo>
                  <a:cubicBezTo>
                    <a:pt x="201" y="2861"/>
                    <a:pt x="0" y="4013"/>
                    <a:pt x="602" y="4841"/>
                  </a:cubicBezTo>
                  <a:lnTo>
                    <a:pt x="4236" y="9978"/>
                  </a:lnTo>
                  <a:cubicBezTo>
                    <a:pt x="4590" y="10487"/>
                    <a:pt x="5162" y="10758"/>
                    <a:pt x="5748" y="10758"/>
                  </a:cubicBezTo>
                  <a:cubicBezTo>
                    <a:pt x="6116" y="10758"/>
                    <a:pt x="6489" y="10652"/>
                    <a:pt x="6817" y="10430"/>
                  </a:cubicBezTo>
                  <a:lnTo>
                    <a:pt x="9524" y="8500"/>
                  </a:lnTo>
                  <a:cubicBezTo>
                    <a:pt x="10351" y="7898"/>
                    <a:pt x="10552" y="6745"/>
                    <a:pt x="9975" y="5918"/>
                  </a:cubicBezTo>
                  <a:lnTo>
                    <a:pt x="6341" y="780"/>
                  </a:lnTo>
                  <a:cubicBezTo>
                    <a:pt x="5971" y="272"/>
                    <a:pt x="5393" y="0"/>
                    <a:pt x="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3;p49"/>
            <p:cNvSpPr/>
            <p:nvPr/>
          </p:nvSpPr>
          <p:spPr>
            <a:xfrm>
              <a:off x="4204425" y="1621325"/>
              <a:ext cx="263800" cy="269000"/>
            </a:xfrm>
            <a:custGeom>
              <a:avLst/>
              <a:gdLst/>
              <a:ahLst/>
              <a:cxnLst/>
              <a:rect l="l" t="t" r="r" b="b"/>
              <a:pathLst>
                <a:path w="10552" h="10760" extrusionOk="0">
                  <a:moveTo>
                    <a:pt x="4825" y="1"/>
                  </a:moveTo>
                  <a:cubicBezTo>
                    <a:pt x="4456" y="1"/>
                    <a:pt x="4083" y="111"/>
                    <a:pt x="3759" y="336"/>
                  </a:cubicBezTo>
                  <a:lnTo>
                    <a:pt x="1028" y="2266"/>
                  </a:lnTo>
                  <a:cubicBezTo>
                    <a:pt x="201" y="2843"/>
                    <a:pt x="0" y="3996"/>
                    <a:pt x="576" y="4848"/>
                  </a:cubicBezTo>
                  <a:lnTo>
                    <a:pt x="4211" y="9986"/>
                  </a:lnTo>
                  <a:cubicBezTo>
                    <a:pt x="4576" y="10489"/>
                    <a:pt x="5146" y="10760"/>
                    <a:pt x="5723" y="10760"/>
                  </a:cubicBezTo>
                  <a:cubicBezTo>
                    <a:pt x="6094" y="10760"/>
                    <a:pt x="6468" y="10647"/>
                    <a:pt x="6792" y="10412"/>
                  </a:cubicBezTo>
                  <a:lnTo>
                    <a:pt x="9524" y="8482"/>
                  </a:lnTo>
                  <a:cubicBezTo>
                    <a:pt x="10351" y="7905"/>
                    <a:pt x="10551" y="6753"/>
                    <a:pt x="9950" y="5925"/>
                  </a:cubicBezTo>
                  <a:lnTo>
                    <a:pt x="6316" y="788"/>
                  </a:lnTo>
                  <a:cubicBezTo>
                    <a:pt x="5965" y="269"/>
                    <a:pt x="5400" y="1"/>
                    <a:pt x="4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4;p49"/>
            <p:cNvSpPr/>
            <p:nvPr/>
          </p:nvSpPr>
          <p:spPr>
            <a:xfrm>
              <a:off x="3615450" y="910775"/>
              <a:ext cx="869075" cy="891825"/>
            </a:xfrm>
            <a:custGeom>
              <a:avLst/>
              <a:gdLst/>
              <a:ahLst/>
              <a:cxnLst/>
              <a:rect l="l" t="t" r="r" b="b"/>
              <a:pathLst>
                <a:path w="34763" h="35673" extrusionOk="0">
                  <a:moveTo>
                    <a:pt x="11763" y="1"/>
                  </a:moveTo>
                  <a:cubicBezTo>
                    <a:pt x="9639" y="1"/>
                    <a:pt x="7660" y="560"/>
                    <a:pt x="5990" y="1741"/>
                  </a:cubicBezTo>
                  <a:cubicBezTo>
                    <a:pt x="0" y="5976"/>
                    <a:pt x="251" y="16628"/>
                    <a:pt x="6541" y="25500"/>
                  </a:cubicBezTo>
                  <a:cubicBezTo>
                    <a:pt x="11077" y="31915"/>
                    <a:pt x="17515" y="35673"/>
                    <a:pt x="23000" y="35673"/>
                  </a:cubicBezTo>
                  <a:cubicBezTo>
                    <a:pt x="25122" y="35673"/>
                    <a:pt x="27101" y="35110"/>
                    <a:pt x="28772" y="33921"/>
                  </a:cubicBezTo>
                  <a:cubicBezTo>
                    <a:pt x="34762" y="29686"/>
                    <a:pt x="34511" y="19059"/>
                    <a:pt x="28246" y="10162"/>
                  </a:cubicBezTo>
                  <a:cubicBezTo>
                    <a:pt x="23709" y="3745"/>
                    <a:pt x="17255" y="1"/>
                    <a:pt x="1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5;p49"/>
            <p:cNvSpPr/>
            <p:nvPr/>
          </p:nvSpPr>
          <p:spPr>
            <a:xfrm>
              <a:off x="3927475" y="973075"/>
              <a:ext cx="557050" cy="829475"/>
            </a:xfrm>
            <a:custGeom>
              <a:avLst/>
              <a:gdLst/>
              <a:ahLst/>
              <a:cxnLst/>
              <a:rect l="l" t="t" r="r" b="b"/>
              <a:pathLst>
                <a:path w="22282" h="33179" extrusionOk="0">
                  <a:moveTo>
                    <a:pt x="7569" y="1"/>
                  </a:moveTo>
                  <a:lnTo>
                    <a:pt x="7569" y="1"/>
                  </a:lnTo>
                  <a:cubicBezTo>
                    <a:pt x="9750" y="1630"/>
                    <a:pt x="11780" y="3710"/>
                    <a:pt x="13534" y="6191"/>
                  </a:cubicBezTo>
                  <a:cubicBezTo>
                    <a:pt x="19825" y="15088"/>
                    <a:pt x="20051" y="25715"/>
                    <a:pt x="14061" y="29951"/>
                  </a:cubicBezTo>
                  <a:cubicBezTo>
                    <a:pt x="12386" y="31134"/>
                    <a:pt x="10403" y="31696"/>
                    <a:pt x="8278" y="31696"/>
                  </a:cubicBezTo>
                  <a:cubicBezTo>
                    <a:pt x="5632" y="31696"/>
                    <a:pt x="2766" y="30825"/>
                    <a:pt x="0" y="29199"/>
                  </a:cubicBezTo>
                  <a:lnTo>
                    <a:pt x="0" y="29199"/>
                  </a:lnTo>
                  <a:cubicBezTo>
                    <a:pt x="3434" y="31770"/>
                    <a:pt x="7171" y="33178"/>
                    <a:pt x="10542" y="33178"/>
                  </a:cubicBezTo>
                  <a:cubicBezTo>
                    <a:pt x="12657" y="33178"/>
                    <a:pt x="14629" y="32624"/>
                    <a:pt x="16291" y="31454"/>
                  </a:cubicBezTo>
                  <a:cubicBezTo>
                    <a:pt x="22281" y="27194"/>
                    <a:pt x="22030" y="16567"/>
                    <a:pt x="15740" y="7670"/>
                  </a:cubicBezTo>
                  <a:cubicBezTo>
                    <a:pt x="13409" y="4362"/>
                    <a:pt x="10552" y="1755"/>
                    <a:pt x="7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6;p49"/>
            <p:cNvSpPr/>
            <p:nvPr/>
          </p:nvSpPr>
          <p:spPr>
            <a:xfrm>
              <a:off x="3641125" y="963050"/>
              <a:ext cx="524475" cy="767575"/>
            </a:xfrm>
            <a:custGeom>
              <a:avLst/>
              <a:gdLst/>
              <a:ahLst/>
              <a:cxnLst/>
              <a:rect l="l" t="t" r="r" b="b"/>
              <a:pathLst>
                <a:path w="20979" h="30703" extrusionOk="0">
                  <a:moveTo>
                    <a:pt x="6442" y="1"/>
                  </a:moveTo>
                  <a:cubicBezTo>
                    <a:pt x="4838" y="1"/>
                    <a:pt x="2356" y="1479"/>
                    <a:pt x="1529" y="5991"/>
                  </a:cubicBezTo>
                  <a:cubicBezTo>
                    <a:pt x="1" y="14562"/>
                    <a:pt x="8071" y="30703"/>
                    <a:pt x="19550" y="30703"/>
                  </a:cubicBezTo>
                  <a:cubicBezTo>
                    <a:pt x="20001" y="30703"/>
                    <a:pt x="20452" y="30678"/>
                    <a:pt x="20903" y="30627"/>
                  </a:cubicBezTo>
                  <a:cubicBezTo>
                    <a:pt x="20953" y="30627"/>
                    <a:pt x="20978" y="30552"/>
                    <a:pt x="20903" y="30552"/>
                  </a:cubicBezTo>
                  <a:cubicBezTo>
                    <a:pt x="10602" y="28171"/>
                    <a:pt x="4136" y="15489"/>
                    <a:pt x="4412" y="8121"/>
                  </a:cubicBezTo>
                  <a:cubicBezTo>
                    <a:pt x="4587" y="4136"/>
                    <a:pt x="6617" y="3284"/>
                    <a:pt x="7695" y="1605"/>
                  </a:cubicBezTo>
                  <a:cubicBezTo>
                    <a:pt x="8271" y="702"/>
                    <a:pt x="7570" y="1"/>
                    <a:pt x="6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7;p49"/>
            <p:cNvSpPr/>
            <p:nvPr/>
          </p:nvSpPr>
          <p:spPr>
            <a:xfrm>
              <a:off x="3656800" y="845875"/>
              <a:ext cx="105900" cy="132875"/>
            </a:xfrm>
            <a:custGeom>
              <a:avLst/>
              <a:gdLst/>
              <a:ahLst/>
              <a:cxnLst/>
              <a:rect l="l" t="t" r="r" b="b"/>
              <a:pathLst>
                <a:path w="4236" h="5315" extrusionOk="0">
                  <a:moveTo>
                    <a:pt x="3609" y="1"/>
                  </a:moveTo>
                  <a:cubicBezTo>
                    <a:pt x="2732" y="151"/>
                    <a:pt x="501" y="1655"/>
                    <a:pt x="301" y="2282"/>
                  </a:cubicBezTo>
                  <a:cubicBezTo>
                    <a:pt x="0" y="3309"/>
                    <a:pt x="1704" y="5314"/>
                    <a:pt x="2030" y="5314"/>
                  </a:cubicBezTo>
                  <a:cubicBezTo>
                    <a:pt x="2055" y="5314"/>
                    <a:pt x="2080" y="5289"/>
                    <a:pt x="2080" y="5214"/>
                  </a:cubicBezTo>
                  <a:cubicBezTo>
                    <a:pt x="1780" y="3409"/>
                    <a:pt x="902" y="2958"/>
                    <a:pt x="1679" y="2257"/>
                  </a:cubicBezTo>
                  <a:cubicBezTo>
                    <a:pt x="2431" y="1580"/>
                    <a:pt x="3434" y="1455"/>
                    <a:pt x="4035" y="552"/>
                  </a:cubicBezTo>
                  <a:cubicBezTo>
                    <a:pt x="4236" y="277"/>
                    <a:pt x="3960" y="1"/>
                    <a:pt x="3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8;p49"/>
            <p:cNvSpPr/>
            <p:nvPr/>
          </p:nvSpPr>
          <p:spPr>
            <a:xfrm>
              <a:off x="5079725" y="1468700"/>
              <a:ext cx="456800" cy="386625"/>
            </a:xfrm>
            <a:custGeom>
              <a:avLst/>
              <a:gdLst/>
              <a:ahLst/>
              <a:cxnLst/>
              <a:rect l="l" t="t" r="r" b="b"/>
              <a:pathLst>
                <a:path w="18272" h="15465" extrusionOk="0">
                  <a:moveTo>
                    <a:pt x="11655" y="0"/>
                  </a:moveTo>
                  <a:lnTo>
                    <a:pt x="552" y="2908"/>
                  </a:lnTo>
                  <a:lnTo>
                    <a:pt x="1" y="15464"/>
                  </a:lnTo>
                  <a:lnTo>
                    <a:pt x="18272" y="10727"/>
                  </a:lnTo>
                  <a:lnTo>
                    <a:pt x="11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19;p49"/>
            <p:cNvSpPr/>
            <p:nvPr/>
          </p:nvSpPr>
          <p:spPr>
            <a:xfrm>
              <a:off x="5038375" y="1647050"/>
              <a:ext cx="574600" cy="432375"/>
            </a:xfrm>
            <a:custGeom>
              <a:avLst/>
              <a:gdLst/>
              <a:ahLst/>
              <a:cxnLst/>
              <a:rect l="l" t="t" r="r" b="b"/>
              <a:pathLst>
                <a:path w="22984" h="17295" extrusionOk="0">
                  <a:moveTo>
                    <a:pt x="18508" y="1"/>
                  </a:moveTo>
                  <a:cubicBezTo>
                    <a:pt x="18355" y="1"/>
                    <a:pt x="18200" y="20"/>
                    <a:pt x="18046" y="59"/>
                  </a:cubicBezTo>
                  <a:lnTo>
                    <a:pt x="1580" y="4345"/>
                  </a:lnTo>
                  <a:cubicBezTo>
                    <a:pt x="577" y="4596"/>
                    <a:pt x="1" y="5623"/>
                    <a:pt x="251" y="6601"/>
                  </a:cubicBezTo>
                  <a:lnTo>
                    <a:pt x="2682" y="15924"/>
                  </a:lnTo>
                  <a:cubicBezTo>
                    <a:pt x="2892" y="16740"/>
                    <a:pt x="3625" y="17294"/>
                    <a:pt x="4445" y="17294"/>
                  </a:cubicBezTo>
                  <a:cubicBezTo>
                    <a:pt x="4607" y="17294"/>
                    <a:pt x="4773" y="17273"/>
                    <a:pt x="4938" y="17227"/>
                  </a:cubicBezTo>
                  <a:lnTo>
                    <a:pt x="21404" y="12942"/>
                  </a:lnTo>
                  <a:cubicBezTo>
                    <a:pt x="22382" y="12691"/>
                    <a:pt x="22983" y="11663"/>
                    <a:pt x="22733" y="10686"/>
                  </a:cubicBezTo>
                  <a:lnTo>
                    <a:pt x="20301" y="1388"/>
                  </a:lnTo>
                  <a:cubicBezTo>
                    <a:pt x="20090" y="543"/>
                    <a:pt x="19328" y="1"/>
                    <a:pt x="18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0;p49"/>
            <p:cNvSpPr/>
            <p:nvPr/>
          </p:nvSpPr>
          <p:spPr>
            <a:xfrm>
              <a:off x="4712550" y="834000"/>
              <a:ext cx="901050" cy="814150"/>
            </a:xfrm>
            <a:custGeom>
              <a:avLst/>
              <a:gdLst/>
              <a:ahLst/>
              <a:cxnLst/>
              <a:rect l="l" t="t" r="r" b="b"/>
              <a:pathLst>
                <a:path w="36042" h="32566" extrusionOk="0">
                  <a:moveTo>
                    <a:pt x="18020" y="0"/>
                  </a:moveTo>
                  <a:cubicBezTo>
                    <a:pt x="16664" y="0"/>
                    <a:pt x="15286" y="170"/>
                    <a:pt x="13911" y="526"/>
                  </a:cubicBezTo>
                  <a:cubicBezTo>
                    <a:pt x="5214" y="2807"/>
                    <a:pt x="1" y="11679"/>
                    <a:pt x="2282" y="20401"/>
                  </a:cubicBezTo>
                  <a:cubicBezTo>
                    <a:pt x="4179" y="27715"/>
                    <a:pt x="10774" y="32566"/>
                    <a:pt x="17997" y="32566"/>
                  </a:cubicBezTo>
                  <a:cubicBezTo>
                    <a:pt x="19362" y="32566"/>
                    <a:pt x="20749" y="32392"/>
                    <a:pt x="22131" y="32030"/>
                  </a:cubicBezTo>
                  <a:cubicBezTo>
                    <a:pt x="30828" y="29774"/>
                    <a:pt x="36041" y="20877"/>
                    <a:pt x="33786" y="12180"/>
                  </a:cubicBezTo>
                  <a:cubicBezTo>
                    <a:pt x="31864" y="4854"/>
                    <a:pt x="25266" y="0"/>
                    <a:pt x="18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1;p49"/>
            <p:cNvSpPr/>
            <p:nvPr/>
          </p:nvSpPr>
          <p:spPr>
            <a:xfrm>
              <a:off x="4786500" y="900500"/>
              <a:ext cx="753775" cy="681275"/>
            </a:xfrm>
            <a:custGeom>
              <a:avLst/>
              <a:gdLst/>
              <a:ahLst/>
              <a:cxnLst/>
              <a:rect l="l" t="t" r="r" b="b"/>
              <a:pathLst>
                <a:path w="30151" h="27251" extrusionOk="0">
                  <a:moveTo>
                    <a:pt x="15090" y="1"/>
                  </a:moveTo>
                  <a:cubicBezTo>
                    <a:pt x="13948" y="1"/>
                    <a:pt x="12787" y="145"/>
                    <a:pt x="11630" y="448"/>
                  </a:cubicBezTo>
                  <a:cubicBezTo>
                    <a:pt x="4361" y="2327"/>
                    <a:pt x="0" y="9771"/>
                    <a:pt x="1880" y="17064"/>
                  </a:cubicBezTo>
                  <a:cubicBezTo>
                    <a:pt x="3485" y="23190"/>
                    <a:pt x="9025" y="27250"/>
                    <a:pt x="15078" y="27250"/>
                  </a:cubicBezTo>
                  <a:cubicBezTo>
                    <a:pt x="16207" y="27250"/>
                    <a:pt x="17354" y="27109"/>
                    <a:pt x="18497" y="26814"/>
                  </a:cubicBezTo>
                  <a:cubicBezTo>
                    <a:pt x="25790" y="24909"/>
                    <a:pt x="30151" y="17465"/>
                    <a:pt x="28246" y="10197"/>
                  </a:cubicBezTo>
                  <a:cubicBezTo>
                    <a:pt x="26665" y="4061"/>
                    <a:pt x="21145" y="1"/>
                    <a:pt x="15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2;p49"/>
            <p:cNvSpPr/>
            <p:nvPr/>
          </p:nvSpPr>
          <p:spPr>
            <a:xfrm>
              <a:off x="4900525" y="978100"/>
              <a:ext cx="639750" cy="603825"/>
            </a:xfrm>
            <a:custGeom>
              <a:avLst/>
              <a:gdLst/>
              <a:ahLst/>
              <a:cxnLst/>
              <a:rect l="l" t="t" r="r" b="b"/>
              <a:pathLst>
                <a:path w="25590" h="24153" extrusionOk="0">
                  <a:moveTo>
                    <a:pt x="19174" y="0"/>
                  </a:moveTo>
                  <a:cubicBezTo>
                    <a:pt x="20402" y="1479"/>
                    <a:pt x="21329" y="3258"/>
                    <a:pt x="21856" y="5238"/>
                  </a:cubicBezTo>
                  <a:cubicBezTo>
                    <a:pt x="23735" y="12506"/>
                    <a:pt x="19374" y="19950"/>
                    <a:pt x="12106" y="21855"/>
                  </a:cubicBezTo>
                  <a:cubicBezTo>
                    <a:pt x="10955" y="22149"/>
                    <a:pt x="9802" y="22290"/>
                    <a:pt x="8669" y="22290"/>
                  </a:cubicBezTo>
                  <a:cubicBezTo>
                    <a:pt x="5460" y="22290"/>
                    <a:pt x="2409" y="21162"/>
                    <a:pt x="1" y="19198"/>
                  </a:cubicBezTo>
                  <a:lnTo>
                    <a:pt x="1" y="19198"/>
                  </a:lnTo>
                  <a:cubicBezTo>
                    <a:pt x="2550" y="22297"/>
                    <a:pt x="6405" y="24153"/>
                    <a:pt x="10494" y="24153"/>
                  </a:cubicBezTo>
                  <a:cubicBezTo>
                    <a:pt x="11631" y="24153"/>
                    <a:pt x="12786" y="24009"/>
                    <a:pt x="13936" y="23710"/>
                  </a:cubicBezTo>
                  <a:cubicBezTo>
                    <a:pt x="21229" y="21805"/>
                    <a:pt x="25590" y="14361"/>
                    <a:pt x="23685" y="7093"/>
                  </a:cubicBezTo>
                  <a:cubicBezTo>
                    <a:pt x="22933" y="4186"/>
                    <a:pt x="21304" y="1755"/>
                    <a:pt x="19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3;p49"/>
            <p:cNvSpPr/>
            <p:nvPr/>
          </p:nvSpPr>
          <p:spPr>
            <a:xfrm>
              <a:off x="4836000" y="943625"/>
              <a:ext cx="322075" cy="508175"/>
            </a:xfrm>
            <a:custGeom>
              <a:avLst/>
              <a:gdLst/>
              <a:ahLst/>
              <a:cxnLst/>
              <a:rect l="l" t="t" r="r" b="b"/>
              <a:pathLst>
                <a:path w="12883" h="20327" extrusionOk="0">
                  <a:moveTo>
                    <a:pt x="12782" y="1"/>
                  </a:moveTo>
                  <a:cubicBezTo>
                    <a:pt x="9750" y="76"/>
                    <a:pt x="6717" y="1329"/>
                    <a:pt x="4462" y="3710"/>
                  </a:cubicBezTo>
                  <a:cubicBezTo>
                    <a:pt x="0" y="8422"/>
                    <a:pt x="126" y="15765"/>
                    <a:pt x="4687" y="20327"/>
                  </a:cubicBezTo>
                  <a:lnTo>
                    <a:pt x="5188" y="19800"/>
                  </a:lnTo>
                  <a:cubicBezTo>
                    <a:pt x="1279" y="15916"/>
                    <a:pt x="1178" y="9600"/>
                    <a:pt x="4988" y="5590"/>
                  </a:cubicBezTo>
                  <a:cubicBezTo>
                    <a:pt x="7005" y="3454"/>
                    <a:pt x="9696" y="2397"/>
                    <a:pt x="12423" y="2397"/>
                  </a:cubicBezTo>
                  <a:cubicBezTo>
                    <a:pt x="12576" y="2397"/>
                    <a:pt x="12729" y="2400"/>
                    <a:pt x="12883" y="2407"/>
                  </a:cubicBezTo>
                  <a:lnTo>
                    <a:pt x="12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4;p49"/>
            <p:cNvSpPr/>
            <p:nvPr/>
          </p:nvSpPr>
          <p:spPr>
            <a:xfrm>
              <a:off x="5155550" y="943550"/>
              <a:ext cx="211175" cy="129800"/>
            </a:xfrm>
            <a:custGeom>
              <a:avLst/>
              <a:gdLst/>
              <a:ahLst/>
              <a:cxnLst/>
              <a:rect l="l" t="t" r="r" b="b"/>
              <a:pathLst>
                <a:path w="8447" h="5192" extrusionOk="0">
                  <a:moveTo>
                    <a:pt x="297" y="0"/>
                  </a:moveTo>
                  <a:cubicBezTo>
                    <a:pt x="198" y="0"/>
                    <a:pt x="99" y="1"/>
                    <a:pt x="0" y="4"/>
                  </a:cubicBezTo>
                  <a:lnTo>
                    <a:pt x="101" y="2410"/>
                  </a:lnTo>
                  <a:cubicBezTo>
                    <a:pt x="2431" y="2535"/>
                    <a:pt x="4737" y="3462"/>
                    <a:pt x="6592" y="5192"/>
                  </a:cubicBezTo>
                  <a:lnTo>
                    <a:pt x="8447" y="3237"/>
                  </a:lnTo>
                  <a:cubicBezTo>
                    <a:pt x="6167" y="1079"/>
                    <a:pt x="3232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5;p49"/>
            <p:cNvSpPr/>
            <p:nvPr/>
          </p:nvSpPr>
          <p:spPr>
            <a:xfrm>
              <a:off x="5154925" y="1016300"/>
              <a:ext cx="73325" cy="349025"/>
            </a:xfrm>
            <a:custGeom>
              <a:avLst/>
              <a:gdLst/>
              <a:ahLst/>
              <a:cxnLst/>
              <a:rect l="l" t="t" r="r" b="b"/>
              <a:pathLst>
                <a:path w="2933" h="13961" extrusionOk="0">
                  <a:moveTo>
                    <a:pt x="2757" y="1"/>
                  </a:moveTo>
                  <a:lnTo>
                    <a:pt x="1329" y="7119"/>
                  </a:lnTo>
                  <a:lnTo>
                    <a:pt x="1329" y="7294"/>
                  </a:lnTo>
                  <a:cubicBezTo>
                    <a:pt x="1529" y="7420"/>
                    <a:pt x="1705" y="7595"/>
                    <a:pt x="1830" y="7770"/>
                  </a:cubicBezTo>
                  <a:lnTo>
                    <a:pt x="2005" y="7770"/>
                  </a:lnTo>
                  <a:cubicBezTo>
                    <a:pt x="2306" y="7796"/>
                    <a:pt x="2557" y="7896"/>
                    <a:pt x="2807" y="8046"/>
                  </a:cubicBezTo>
                  <a:lnTo>
                    <a:pt x="2933" y="51"/>
                  </a:lnTo>
                  <a:cubicBezTo>
                    <a:pt x="2883" y="26"/>
                    <a:pt x="2807" y="1"/>
                    <a:pt x="2757" y="1"/>
                  </a:cubicBezTo>
                  <a:close/>
                  <a:moveTo>
                    <a:pt x="2757" y="11354"/>
                  </a:moveTo>
                  <a:lnTo>
                    <a:pt x="2757" y="11354"/>
                  </a:lnTo>
                  <a:cubicBezTo>
                    <a:pt x="2482" y="11505"/>
                    <a:pt x="2156" y="11605"/>
                    <a:pt x="1805" y="11605"/>
                  </a:cubicBezTo>
                  <a:lnTo>
                    <a:pt x="1604" y="11605"/>
                  </a:lnTo>
                  <a:cubicBezTo>
                    <a:pt x="1479" y="11580"/>
                    <a:pt x="1354" y="11555"/>
                    <a:pt x="1253" y="11530"/>
                  </a:cubicBezTo>
                  <a:lnTo>
                    <a:pt x="1228" y="13209"/>
                  </a:lnTo>
                  <a:lnTo>
                    <a:pt x="126" y="13109"/>
                  </a:lnTo>
                  <a:lnTo>
                    <a:pt x="0" y="13660"/>
                  </a:lnTo>
                  <a:lnTo>
                    <a:pt x="2707" y="13961"/>
                  </a:lnTo>
                  <a:lnTo>
                    <a:pt x="2757" y="113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6;p49"/>
            <p:cNvSpPr/>
            <p:nvPr/>
          </p:nvSpPr>
          <p:spPr>
            <a:xfrm>
              <a:off x="5223850" y="995000"/>
              <a:ext cx="4400" cy="22600"/>
            </a:xfrm>
            <a:custGeom>
              <a:avLst/>
              <a:gdLst/>
              <a:ahLst/>
              <a:cxnLst/>
              <a:rect l="l" t="t" r="r" b="b"/>
              <a:pathLst>
                <a:path w="176" h="904" extrusionOk="0">
                  <a:moveTo>
                    <a:pt x="176" y="1"/>
                  </a:moveTo>
                  <a:lnTo>
                    <a:pt x="0" y="853"/>
                  </a:lnTo>
                  <a:cubicBezTo>
                    <a:pt x="50" y="853"/>
                    <a:pt x="126" y="878"/>
                    <a:pt x="176" y="903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F04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27;p49"/>
            <p:cNvSpPr/>
            <p:nvPr/>
          </p:nvSpPr>
          <p:spPr>
            <a:xfrm>
              <a:off x="5186250" y="1210550"/>
              <a:ext cx="63300" cy="95900"/>
            </a:xfrm>
            <a:custGeom>
              <a:avLst/>
              <a:gdLst/>
              <a:ahLst/>
              <a:cxnLst/>
              <a:rect l="l" t="t" r="r" b="b"/>
              <a:pathLst>
                <a:path w="2532" h="3836" extrusionOk="0">
                  <a:moveTo>
                    <a:pt x="577" y="0"/>
                  </a:moveTo>
                  <a:cubicBezTo>
                    <a:pt x="828" y="326"/>
                    <a:pt x="978" y="727"/>
                    <a:pt x="978" y="1178"/>
                  </a:cubicBezTo>
                  <a:cubicBezTo>
                    <a:pt x="1279" y="1329"/>
                    <a:pt x="1454" y="1655"/>
                    <a:pt x="1404" y="2005"/>
                  </a:cubicBezTo>
                  <a:cubicBezTo>
                    <a:pt x="1354" y="2457"/>
                    <a:pt x="978" y="2782"/>
                    <a:pt x="552" y="2782"/>
                  </a:cubicBezTo>
                  <a:lnTo>
                    <a:pt x="452" y="2782"/>
                  </a:lnTo>
                  <a:cubicBezTo>
                    <a:pt x="376" y="2757"/>
                    <a:pt x="301" y="2757"/>
                    <a:pt x="226" y="2707"/>
                  </a:cubicBezTo>
                  <a:cubicBezTo>
                    <a:pt x="151" y="2757"/>
                    <a:pt x="76" y="2807"/>
                    <a:pt x="25" y="2833"/>
                  </a:cubicBezTo>
                  <a:lnTo>
                    <a:pt x="0" y="3760"/>
                  </a:lnTo>
                  <a:cubicBezTo>
                    <a:pt x="101" y="3785"/>
                    <a:pt x="226" y="3810"/>
                    <a:pt x="351" y="3835"/>
                  </a:cubicBezTo>
                  <a:lnTo>
                    <a:pt x="552" y="3835"/>
                  </a:lnTo>
                  <a:cubicBezTo>
                    <a:pt x="903" y="3835"/>
                    <a:pt x="1229" y="3735"/>
                    <a:pt x="1504" y="3584"/>
                  </a:cubicBezTo>
                  <a:cubicBezTo>
                    <a:pt x="2005" y="3284"/>
                    <a:pt x="2381" y="2757"/>
                    <a:pt x="2457" y="2131"/>
                  </a:cubicBezTo>
                  <a:cubicBezTo>
                    <a:pt x="2532" y="1354"/>
                    <a:pt x="2156" y="652"/>
                    <a:pt x="1554" y="276"/>
                  </a:cubicBezTo>
                  <a:cubicBezTo>
                    <a:pt x="1304" y="126"/>
                    <a:pt x="1053" y="26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8;p49"/>
            <p:cNvSpPr/>
            <p:nvPr/>
          </p:nvSpPr>
          <p:spPr>
            <a:xfrm>
              <a:off x="5117950" y="976850"/>
              <a:ext cx="73325" cy="369700"/>
            </a:xfrm>
            <a:custGeom>
              <a:avLst/>
              <a:gdLst/>
              <a:ahLst/>
              <a:cxnLst/>
              <a:rect l="l" t="t" r="r" b="b"/>
              <a:pathLst>
                <a:path w="2933" h="14788" extrusionOk="0">
                  <a:moveTo>
                    <a:pt x="2933" y="0"/>
                  </a:moveTo>
                  <a:lnTo>
                    <a:pt x="1" y="14511"/>
                  </a:lnTo>
                  <a:lnTo>
                    <a:pt x="2707" y="14787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29;p49"/>
            <p:cNvSpPr/>
            <p:nvPr/>
          </p:nvSpPr>
          <p:spPr>
            <a:xfrm>
              <a:off x="5112325" y="1192050"/>
              <a:ext cx="101525" cy="95925"/>
            </a:xfrm>
            <a:custGeom>
              <a:avLst/>
              <a:gdLst/>
              <a:ahLst/>
              <a:cxnLst/>
              <a:rect l="l" t="t" r="r" b="b"/>
              <a:pathLst>
                <a:path w="4061" h="3837" extrusionOk="0">
                  <a:moveTo>
                    <a:pt x="2008" y="0"/>
                  </a:moveTo>
                  <a:cubicBezTo>
                    <a:pt x="1047" y="0"/>
                    <a:pt x="218" y="740"/>
                    <a:pt x="125" y="1718"/>
                  </a:cubicBezTo>
                  <a:cubicBezTo>
                    <a:pt x="0" y="2771"/>
                    <a:pt x="777" y="3723"/>
                    <a:pt x="1830" y="3823"/>
                  </a:cubicBezTo>
                  <a:cubicBezTo>
                    <a:pt x="1905" y="3832"/>
                    <a:pt x="1979" y="3836"/>
                    <a:pt x="2052" y="3836"/>
                  </a:cubicBezTo>
                  <a:cubicBezTo>
                    <a:pt x="3010" y="3836"/>
                    <a:pt x="3818" y="3097"/>
                    <a:pt x="3935" y="2119"/>
                  </a:cubicBezTo>
                  <a:cubicBezTo>
                    <a:pt x="4060" y="1066"/>
                    <a:pt x="3283" y="114"/>
                    <a:pt x="2231" y="14"/>
                  </a:cubicBezTo>
                  <a:cubicBezTo>
                    <a:pt x="2156" y="5"/>
                    <a:pt x="2081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0;p49"/>
            <p:cNvSpPr/>
            <p:nvPr/>
          </p:nvSpPr>
          <p:spPr>
            <a:xfrm>
              <a:off x="5139875" y="1217950"/>
              <a:ext cx="45775" cy="43500"/>
            </a:xfrm>
            <a:custGeom>
              <a:avLst/>
              <a:gdLst/>
              <a:ahLst/>
              <a:cxnLst/>
              <a:rect l="l" t="t" r="r" b="b"/>
              <a:pathLst>
                <a:path w="1831" h="1740" extrusionOk="0">
                  <a:moveTo>
                    <a:pt x="937" y="0"/>
                  </a:moveTo>
                  <a:cubicBezTo>
                    <a:pt x="496" y="0"/>
                    <a:pt x="98" y="336"/>
                    <a:pt x="51" y="782"/>
                  </a:cubicBezTo>
                  <a:cubicBezTo>
                    <a:pt x="1" y="1258"/>
                    <a:pt x="352" y="1684"/>
                    <a:pt x="828" y="1735"/>
                  </a:cubicBezTo>
                  <a:cubicBezTo>
                    <a:pt x="860" y="1738"/>
                    <a:pt x="892" y="1740"/>
                    <a:pt x="924" y="1740"/>
                  </a:cubicBezTo>
                  <a:cubicBezTo>
                    <a:pt x="1360" y="1740"/>
                    <a:pt x="1734" y="1426"/>
                    <a:pt x="1780" y="983"/>
                  </a:cubicBezTo>
                  <a:cubicBezTo>
                    <a:pt x="1830" y="506"/>
                    <a:pt x="1505" y="80"/>
                    <a:pt x="1028" y="5"/>
                  </a:cubicBezTo>
                  <a:cubicBezTo>
                    <a:pt x="998" y="2"/>
                    <a:pt x="968" y="0"/>
                    <a:pt x="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1;p49"/>
            <p:cNvSpPr/>
            <p:nvPr/>
          </p:nvSpPr>
          <p:spPr>
            <a:xfrm>
              <a:off x="5161800" y="1113425"/>
              <a:ext cx="15075" cy="68325"/>
            </a:xfrm>
            <a:custGeom>
              <a:avLst/>
              <a:gdLst/>
              <a:ahLst/>
              <a:cxnLst/>
              <a:rect l="l" t="t" r="r" b="b"/>
              <a:pathLst>
                <a:path w="603" h="2733" extrusionOk="0">
                  <a:moveTo>
                    <a:pt x="452" y="1"/>
                  </a:moveTo>
                  <a:cubicBezTo>
                    <a:pt x="377" y="1"/>
                    <a:pt x="1" y="2557"/>
                    <a:pt x="1" y="2607"/>
                  </a:cubicBezTo>
                  <a:cubicBezTo>
                    <a:pt x="1" y="2682"/>
                    <a:pt x="26" y="2733"/>
                    <a:pt x="101" y="2733"/>
                  </a:cubicBezTo>
                  <a:cubicBezTo>
                    <a:pt x="252" y="2733"/>
                    <a:pt x="602" y="2206"/>
                    <a:pt x="452" y="26"/>
                  </a:cubicBezTo>
                  <a:cubicBezTo>
                    <a:pt x="452" y="1"/>
                    <a:pt x="452" y="1"/>
                    <a:pt x="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2;p49"/>
            <p:cNvSpPr/>
            <p:nvPr/>
          </p:nvSpPr>
          <p:spPr>
            <a:xfrm>
              <a:off x="5126725" y="1285100"/>
              <a:ext cx="43875" cy="48900"/>
            </a:xfrm>
            <a:custGeom>
              <a:avLst/>
              <a:gdLst/>
              <a:ahLst/>
              <a:cxnLst/>
              <a:rect l="l" t="t" r="r" b="b"/>
              <a:pathLst>
                <a:path w="1755" h="1956" extrusionOk="0">
                  <a:moveTo>
                    <a:pt x="802" y="1"/>
                  </a:moveTo>
                  <a:cubicBezTo>
                    <a:pt x="502" y="427"/>
                    <a:pt x="0" y="1755"/>
                    <a:pt x="376" y="1831"/>
                  </a:cubicBezTo>
                  <a:cubicBezTo>
                    <a:pt x="677" y="1881"/>
                    <a:pt x="978" y="1956"/>
                    <a:pt x="1178" y="1956"/>
                  </a:cubicBezTo>
                  <a:cubicBezTo>
                    <a:pt x="1429" y="1956"/>
                    <a:pt x="1604" y="1881"/>
                    <a:pt x="1680" y="1655"/>
                  </a:cubicBezTo>
                  <a:cubicBezTo>
                    <a:pt x="1755" y="1455"/>
                    <a:pt x="1655" y="1179"/>
                    <a:pt x="1153" y="1179"/>
                  </a:cubicBezTo>
                  <a:cubicBezTo>
                    <a:pt x="1053" y="1179"/>
                    <a:pt x="953" y="1179"/>
                    <a:pt x="828" y="1204"/>
                  </a:cubicBezTo>
                  <a:cubicBezTo>
                    <a:pt x="953" y="627"/>
                    <a:pt x="1028" y="252"/>
                    <a:pt x="1028" y="76"/>
                  </a:cubicBezTo>
                  <a:cubicBezTo>
                    <a:pt x="953" y="51"/>
                    <a:pt x="878" y="26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3;p49"/>
            <p:cNvSpPr/>
            <p:nvPr/>
          </p:nvSpPr>
          <p:spPr>
            <a:xfrm>
              <a:off x="5146775" y="1281975"/>
              <a:ext cx="5675" cy="5050"/>
            </a:xfrm>
            <a:custGeom>
              <a:avLst/>
              <a:gdLst/>
              <a:ahLst/>
              <a:cxnLst/>
              <a:rect l="l" t="t" r="r" b="b"/>
              <a:pathLst>
                <a:path w="227" h="202" extrusionOk="0">
                  <a:moveTo>
                    <a:pt x="151" y="1"/>
                  </a:moveTo>
                  <a:cubicBezTo>
                    <a:pt x="126" y="1"/>
                    <a:pt x="51" y="51"/>
                    <a:pt x="0" y="126"/>
                  </a:cubicBezTo>
                  <a:cubicBezTo>
                    <a:pt x="76" y="151"/>
                    <a:pt x="151" y="176"/>
                    <a:pt x="226" y="201"/>
                  </a:cubicBezTo>
                  <a:cubicBezTo>
                    <a:pt x="226" y="5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36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4;p49"/>
            <p:cNvSpPr/>
            <p:nvPr/>
          </p:nvSpPr>
          <p:spPr>
            <a:xfrm>
              <a:off x="1702525" y="1099825"/>
              <a:ext cx="2890375" cy="2835700"/>
            </a:xfrm>
            <a:custGeom>
              <a:avLst/>
              <a:gdLst/>
              <a:ahLst/>
              <a:cxnLst/>
              <a:rect l="l" t="t" r="r" b="b"/>
              <a:pathLst>
                <a:path w="115615" h="113428" extrusionOk="0">
                  <a:moveTo>
                    <a:pt x="64528" y="0"/>
                  </a:moveTo>
                  <a:cubicBezTo>
                    <a:pt x="63994" y="0"/>
                    <a:pt x="63454" y="161"/>
                    <a:pt x="62983" y="495"/>
                  </a:cubicBezTo>
                  <a:lnTo>
                    <a:pt x="10326" y="37738"/>
                  </a:lnTo>
                  <a:cubicBezTo>
                    <a:pt x="1980" y="43653"/>
                    <a:pt x="0" y="55207"/>
                    <a:pt x="5890" y="63553"/>
                  </a:cubicBezTo>
                  <a:lnTo>
                    <a:pt x="35640" y="105608"/>
                  </a:lnTo>
                  <a:cubicBezTo>
                    <a:pt x="39252" y="110705"/>
                    <a:pt x="44968" y="113428"/>
                    <a:pt x="50771" y="113428"/>
                  </a:cubicBezTo>
                  <a:cubicBezTo>
                    <a:pt x="54470" y="113428"/>
                    <a:pt x="58205" y="112321"/>
                    <a:pt x="61454" y="110019"/>
                  </a:cubicBezTo>
                  <a:lnTo>
                    <a:pt x="114111" y="72776"/>
                  </a:lnTo>
                  <a:cubicBezTo>
                    <a:pt x="115314" y="71924"/>
                    <a:pt x="115615" y="70269"/>
                    <a:pt x="114763" y="69066"/>
                  </a:cubicBezTo>
                  <a:lnTo>
                    <a:pt x="66692" y="1121"/>
                  </a:lnTo>
                  <a:cubicBezTo>
                    <a:pt x="66174" y="389"/>
                    <a:pt x="65358" y="0"/>
                    <a:pt x="64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5;p49"/>
            <p:cNvSpPr/>
            <p:nvPr/>
          </p:nvSpPr>
          <p:spPr>
            <a:xfrm>
              <a:off x="1702525" y="1099825"/>
              <a:ext cx="2890375" cy="2835700"/>
            </a:xfrm>
            <a:custGeom>
              <a:avLst/>
              <a:gdLst/>
              <a:ahLst/>
              <a:cxnLst/>
              <a:rect l="l" t="t" r="r" b="b"/>
              <a:pathLst>
                <a:path w="115615" h="113428" extrusionOk="0">
                  <a:moveTo>
                    <a:pt x="64528" y="0"/>
                  </a:moveTo>
                  <a:cubicBezTo>
                    <a:pt x="63994" y="0"/>
                    <a:pt x="63454" y="161"/>
                    <a:pt x="62983" y="495"/>
                  </a:cubicBezTo>
                  <a:lnTo>
                    <a:pt x="10326" y="37738"/>
                  </a:lnTo>
                  <a:cubicBezTo>
                    <a:pt x="1980" y="43653"/>
                    <a:pt x="0" y="55207"/>
                    <a:pt x="5890" y="63553"/>
                  </a:cubicBezTo>
                  <a:lnTo>
                    <a:pt x="35640" y="105608"/>
                  </a:lnTo>
                  <a:cubicBezTo>
                    <a:pt x="39252" y="110705"/>
                    <a:pt x="44968" y="113428"/>
                    <a:pt x="50771" y="113428"/>
                  </a:cubicBezTo>
                  <a:cubicBezTo>
                    <a:pt x="54470" y="113428"/>
                    <a:pt x="58205" y="112321"/>
                    <a:pt x="61454" y="110019"/>
                  </a:cubicBezTo>
                  <a:lnTo>
                    <a:pt x="114111" y="72776"/>
                  </a:lnTo>
                  <a:cubicBezTo>
                    <a:pt x="115314" y="71924"/>
                    <a:pt x="115615" y="70269"/>
                    <a:pt x="114763" y="69066"/>
                  </a:cubicBezTo>
                  <a:lnTo>
                    <a:pt x="113334" y="67061"/>
                  </a:lnTo>
                  <a:lnTo>
                    <a:pt x="58948" y="105558"/>
                  </a:lnTo>
                  <a:cubicBezTo>
                    <a:pt x="56349" y="107398"/>
                    <a:pt x="53360" y="108281"/>
                    <a:pt x="50399" y="108281"/>
                  </a:cubicBezTo>
                  <a:cubicBezTo>
                    <a:pt x="45737" y="108281"/>
                    <a:pt x="41143" y="106091"/>
                    <a:pt x="38246" y="101999"/>
                  </a:cubicBezTo>
                  <a:lnTo>
                    <a:pt x="10151" y="62299"/>
                  </a:lnTo>
                  <a:cubicBezTo>
                    <a:pt x="5414" y="55608"/>
                    <a:pt x="7018" y="46334"/>
                    <a:pt x="13710" y="41598"/>
                  </a:cubicBezTo>
                  <a:lnTo>
                    <a:pt x="68096" y="3126"/>
                  </a:lnTo>
                  <a:lnTo>
                    <a:pt x="66692" y="1121"/>
                  </a:lnTo>
                  <a:cubicBezTo>
                    <a:pt x="66174" y="389"/>
                    <a:pt x="65358" y="0"/>
                    <a:pt x="64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6;p49"/>
            <p:cNvSpPr/>
            <p:nvPr/>
          </p:nvSpPr>
          <p:spPr>
            <a:xfrm>
              <a:off x="2409925" y="2186125"/>
              <a:ext cx="1065175" cy="1284475"/>
            </a:xfrm>
            <a:custGeom>
              <a:avLst/>
              <a:gdLst/>
              <a:ahLst/>
              <a:cxnLst/>
              <a:rect l="l" t="t" r="r" b="b"/>
              <a:pathLst>
                <a:path w="42607" h="51379" extrusionOk="0">
                  <a:moveTo>
                    <a:pt x="22055" y="0"/>
                  </a:moveTo>
                  <a:cubicBezTo>
                    <a:pt x="23083" y="1103"/>
                    <a:pt x="23609" y="1880"/>
                    <a:pt x="23609" y="1880"/>
                  </a:cubicBezTo>
                  <a:cubicBezTo>
                    <a:pt x="23609" y="1880"/>
                    <a:pt x="23634" y="1780"/>
                    <a:pt x="23659" y="1629"/>
                  </a:cubicBezTo>
                  <a:cubicBezTo>
                    <a:pt x="23233" y="1153"/>
                    <a:pt x="22707" y="602"/>
                    <a:pt x="22055" y="0"/>
                  </a:cubicBezTo>
                  <a:close/>
                  <a:moveTo>
                    <a:pt x="0" y="33058"/>
                  </a:moveTo>
                  <a:cubicBezTo>
                    <a:pt x="6892" y="40276"/>
                    <a:pt x="18246" y="46792"/>
                    <a:pt x="35088" y="51379"/>
                  </a:cubicBezTo>
                  <a:cubicBezTo>
                    <a:pt x="37118" y="48797"/>
                    <a:pt x="39800" y="45740"/>
                    <a:pt x="42607" y="42256"/>
                  </a:cubicBezTo>
                  <a:lnTo>
                    <a:pt x="42607" y="42256"/>
                  </a:lnTo>
                  <a:cubicBezTo>
                    <a:pt x="40000" y="44838"/>
                    <a:pt x="37068" y="47469"/>
                    <a:pt x="33835" y="50101"/>
                  </a:cubicBezTo>
                  <a:cubicBezTo>
                    <a:pt x="33534" y="50026"/>
                    <a:pt x="33259" y="49950"/>
                    <a:pt x="32958" y="49875"/>
                  </a:cubicBezTo>
                  <a:cubicBezTo>
                    <a:pt x="32582" y="49850"/>
                    <a:pt x="32156" y="49725"/>
                    <a:pt x="31629" y="49499"/>
                  </a:cubicBezTo>
                  <a:cubicBezTo>
                    <a:pt x="16943" y="45214"/>
                    <a:pt x="6667" y="39449"/>
                    <a:pt x="0" y="330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7;p49"/>
            <p:cNvSpPr/>
            <p:nvPr/>
          </p:nvSpPr>
          <p:spPr>
            <a:xfrm>
              <a:off x="3287125" y="1977475"/>
              <a:ext cx="720575" cy="1493125"/>
            </a:xfrm>
            <a:custGeom>
              <a:avLst/>
              <a:gdLst/>
              <a:ahLst/>
              <a:cxnLst/>
              <a:rect l="l" t="t" r="r" b="b"/>
              <a:pathLst>
                <a:path w="28823" h="59725" extrusionOk="0">
                  <a:moveTo>
                    <a:pt x="19424" y="0"/>
                  </a:moveTo>
                  <a:lnTo>
                    <a:pt x="19424" y="0"/>
                  </a:lnTo>
                  <a:cubicBezTo>
                    <a:pt x="22080" y="2883"/>
                    <a:pt x="24010" y="6667"/>
                    <a:pt x="24913" y="10903"/>
                  </a:cubicBezTo>
                  <a:cubicBezTo>
                    <a:pt x="27168" y="21604"/>
                    <a:pt x="22757" y="35464"/>
                    <a:pt x="7519" y="50602"/>
                  </a:cubicBezTo>
                  <a:cubicBezTo>
                    <a:pt x="4712" y="54086"/>
                    <a:pt x="2030" y="57143"/>
                    <a:pt x="0" y="59725"/>
                  </a:cubicBezTo>
                  <a:cubicBezTo>
                    <a:pt x="22331" y="41529"/>
                    <a:pt x="28822" y="24687"/>
                    <a:pt x="26191" y="12181"/>
                  </a:cubicBezTo>
                  <a:cubicBezTo>
                    <a:pt x="25138" y="7269"/>
                    <a:pt x="22732" y="3008"/>
                    <a:pt x="19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8;p49"/>
            <p:cNvSpPr/>
            <p:nvPr/>
          </p:nvSpPr>
          <p:spPr>
            <a:xfrm>
              <a:off x="3200650" y="3423600"/>
              <a:ext cx="33225" cy="9425"/>
            </a:xfrm>
            <a:custGeom>
              <a:avLst/>
              <a:gdLst/>
              <a:ahLst/>
              <a:cxnLst/>
              <a:rect l="l" t="t" r="r" b="b"/>
              <a:pathLst>
                <a:path w="1329" h="377" extrusionOk="0">
                  <a:moveTo>
                    <a:pt x="0" y="0"/>
                  </a:moveTo>
                  <a:cubicBezTo>
                    <a:pt x="527" y="226"/>
                    <a:pt x="953" y="351"/>
                    <a:pt x="1329" y="376"/>
                  </a:cubicBezTo>
                  <a:cubicBezTo>
                    <a:pt x="878" y="251"/>
                    <a:pt x="452" y="126"/>
                    <a:pt x="0" y="0"/>
                  </a:cubicBezTo>
                  <a:close/>
                </a:path>
              </a:pathLst>
            </a:custGeom>
            <a:solidFill>
              <a:srgbClr val="0E9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39;p49"/>
            <p:cNvSpPr/>
            <p:nvPr/>
          </p:nvSpPr>
          <p:spPr>
            <a:xfrm>
              <a:off x="2117925" y="1830450"/>
              <a:ext cx="1858450" cy="1608200"/>
            </a:xfrm>
            <a:custGeom>
              <a:avLst/>
              <a:gdLst/>
              <a:ahLst/>
              <a:cxnLst/>
              <a:rect l="l" t="t" r="r" b="b"/>
              <a:pathLst>
                <a:path w="74338" h="64328" extrusionOk="0">
                  <a:moveTo>
                    <a:pt x="53529" y="0"/>
                  </a:moveTo>
                  <a:cubicBezTo>
                    <a:pt x="52400" y="0"/>
                    <a:pt x="51246" y="119"/>
                    <a:pt x="50076" y="367"/>
                  </a:cubicBezTo>
                  <a:cubicBezTo>
                    <a:pt x="37720" y="2974"/>
                    <a:pt x="35289" y="16107"/>
                    <a:pt x="35289" y="16107"/>
                  </a:cubicBezTo>
                  <a:cubicBezTo>
                    <a:pt x="35289" y="16107"/>
                    <a:pt x="29259" y="7311"/>
                    <a:pt x="19150" y="7311"/>
                  </a:cubicBezTo>
                  <a:cubicBezTo>
                    <a:pt x="17953" y="7311"/>
                    <a:pt x="16698" y="7435"/>
                    <a:pt x="15389" y="7711"/>
                  </a:cubicBezTo>
                  <a:cubicBezTo>
                    <a:pt x="5114" y="9891"/>
                    <a:pt x="1" y="20668"/>
                    <a:pt x="2307" y="31495"/>
                  </a:cubicBezTo>
                  <a:cubicBezTo>
                    <a:pt x="4938" y="44002"/>
                    <a:pt x="17745" y="56759"/>
                    <a:pt x="45515" y="64328"/>
                  </a:cubicBezTo>
                  <a:cubicBezTo>
                    <a:pt x="67821" y="46157"/>
                    <a:pt x="74337" y="29315"/>
                    <a:pt x="71681" y="16784"/>
                  </a:cubicBezTo>
                  <a:cubicBezTo>
                    <a:pt x="69659" y="7211"/>
                    <a:pt x="62324" y="0"/>
                    <a:pt x="5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0;p49"/>
            <p:cNvSpPr/>
            <p:nvPr/>
          </p:nvSpPr>
          <p:spPr>
            <a:xfrm>
              <a:off x="2125450" y="2084625"/>
              <a:ext cx="825225" cy="911675"/>
            </a:xfrm>
            <a:custGeom>
              <a:avLst/>
              <a:gdLst/>
              <a:ahLst/>
              <a:cxnLst/>
              <a:rect l="l" t="t" r="r" b="b"/>
              <a:pathLst>
                <a:path w="33009" h="36467" extrusionOk="0">
                  <a:moveTo>
                    <a:pt x="20502" y="0"/>
                  </a:moveTo>
                  <a:cubicBezTo>
                    <a:pt x="16492" y="0"/>
                    <a:pt x="12457" y="1379"/>
                    <a:pt x="9625" y="4135"/>
                  </a:cubicBezTo>
                  <a:cubicBezTo>
                    <a:pt x="2908" y="10677"/>
                    <a:pt x="1" y="25689"/>
                    <a:pt x="16893" y="36416"/>
                  </a:cubicBezTo>
                  <a:cubicBezTo>
                    <a:pt x="16943" y="36441"/>
                    <a:pt x="16968" y="36466"/>
                    <a:pt x="16968" y="36466"/>
                  </a:cubicBezTo>
                  <a:cubicBezTo>
                    <a:pt x="17194" y="36466"/>
                    <a:pt x="14537" y="33710"/>
                    <a:pt x="12181" y="29524"/>
                  </a:cubicBezTo>
                  <a:lnTo>
                    <a:pt x="11630" y="29649"/>
                  </a:lnTo>
                  <a:cubicBezTo>
                    <a:pt x="11580" y="29649"/>
                    <a:pt x="11530" y="29674"/>
                    <a:pt x="11479" y="29674"/>
                  </a:cubicBezTo>
                  <a:cubicBezTo>
                    <a:pt x="11154" y="29674"/>
                    <a:pt x="10853" y="29424"/>
                    <a:pt x="10778" y="29098"/>
                  </a:cubicBezTo>
                  <a:cubicBezTo>
                    <a:pt x="10703" y="28722"/>
                    <a:pt x="10953" y="28321"/>
                    <a:pt x="11329" y="28246"/>
                  </a:cubicBezTo>
                  <a:lnTo>
                    <a:pt x="11479" y="28221"/>
                  </a:lnTo>
                  <a:cubicBezTo>
                    <a:pt x="9124" y="23659"/>
                    <a:pt x="7419" y="17745"/>
                    <a:pt x="9700" y="11955"/>
                  </a:cubicBezTo>
                  <a:cubicBezTo>
                    <a:pt x="11880" y="6441"/>
                    <a:pt x="15765" y="4912"/>
                    <a:pt x="19850" y="4912"/>
                  </a:cubicBezTo>
                  <a:cubicBezTo>
                    <a:pt x="23936" y="4912"/>
                    <a:pt x="28246" y="6441"/>
                    <a:pt x="31279" y="7043"/>
                  </a:cubicBezTo>
                  <a:cubicBezTo>
                    <a:pt x="31354" y="7043"/>
                    <a:pt x="31429" y="7068"/>
                    <a:pt x="31530" y="7068"/>
                  </a:cubicBezTo>
                  <a:cubicBezTo>
                    <a:pt x="32407" y="7068"/>
                    <a:pt x="33008" y="6140"/>
                    <a:pt x="32382" y="5338"/>
                  </a:cubicBezTo>
                  <a:cubicBezTo>
                    <a:pt x="29575" y="1780"/>
                    <a:pt x="25038" y="0"/>
                    <a:pt x="20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1;p49"/>
            <p:cNvSpPr/>
            <p:nvPr/>
          </p:nvSpPr>
          <p:spPr>
            <a:xfrm>
              <a:off x="3047775" y="1884100"/>
              <a:ext cx="487475" cy="368450"/>
            </a:xfrm>
            <a:custGeom>
              <a:avLst/>
              <a:gdLst/>
              <a:ahLst/>
              <a:cxnLst/>
              <a:rect l="l" t="t" r="r" b="b"/>
              <a:pathLst>
                <a:path w="19499" h="14738" extrusionOk="0">
                  <a:moveTo>
                    <a:pt x="16191" y="1"/>
                  </a:moveTo>
                  <a:cubicBezTo>
                    <a:pt x="10526" y="1"/>
                    <a:pt x="0" y="6066"/>
                    <a:pt x="3008" y="14487"/>
                  </a:cubicBezTo>
                  <a:cubicBezTo>
                    <a:pt x="3058" y="14663"/>
                    <a:pt x="3108" y="14738"/>
                    <a:pt x="3158" y="14738"/>
                  </a:cubicBezTo>
                  <a:cubicBezTo>
                    <a:pt x="3484" y="14738"/>
                    <a:pt x="3785" y="10502"/>
                    <a:pt x="8772" y="7069"/>
                  </a:cubicBezTo>
                  <a:cubicBezTo>
                    <a:pt x="12181" y="4688"/>
                    <a:pt x="17394" y="3836"/>
                    <a:pt x="18697" y="2607"/>
                  </a:cubicBezTo>
                  <a:cubicBezTo>
                    <a:pt x="19499" y="1881"/>
                    <a:pt x="19123" y="753"/>
                    <a:pt x="18221" y="377"/>
                  </a:cubicBezTo>
                  <a:cubicBezTo>
                    <a:pt x="17669" y="126"/>
                    <a:pt x="16968" y="1"/>
                    <a:pt x="16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2;p49"/>
            <p:cNvSpPr/>
            <p:nvPr/>
          </p:nvSpPr>
          <p:spPr>
            <a:xfrm>
              <a:off x="2412425" y="2288875"/>
              <a:ext cx="1380975" cy="838375"/>
            </a:xfrm>
            <a:custGeom>
              <a:avLst/>
              <a:gdLst/>
              <a:ahLst/>
              <a:cxnLst/>
              <a:rect l="l" t="t" r="r" b="b"/>
              <a:pathLst>
                <a:path w="55239" h="33535" extrusionOk="0">
                  <a:moveTo>
                    <a:pt x="39424" y="1"/>
                  </a:moveTo>
                  <a:cubicBezTo>
                    <a:pt x="39374" y="1"/>
                    <a:pt x="39324" y="26"/>
                    <a:pt x="39274" y="26"/>
                  </a:cubicBezTo>
                  <a:cubicBezTo>
                    <a:pt x="38998" y="76"/>
                    <a:pt x="38748" y="326"/>
                    <a:pt x="38722" y="627"/>
                  </a:cubicBezTo>
                  <a:lnTo>
                    <a:pt x="37093" y="11905"/>
                  </a:lnTo>
                  <a:lnTo>
                    <a:pt x="31630" y="13058"/>
                  </a:lnTo>
                  <a:lnTo>
                    <a:pt x="28296" y="7519"/>
                  </a:lnTo>
                  <a:cubicBezTo>
                    <a:pt x="28171" y="7319"/>
                    <a:pt x="27920" y="7168"/>
                    <a:pt x="27670" y="7168"/>
                  </a:cubicBezTo>
                  <a:cubicBezTo>
                    <a:pt x="27620" y="7168"/>
                    <a:pt x="27570" y="7194"/>
                    <a:pt x="27519" y="7194"/>
                  </a:cubicBezTo>
                  <a:cubicBezTo>
                    <a:pt x="27219" y="7269"/>
                    <a:pt x="26993" y="7544"/>
                    <a:pt x="26968" y="7845"/>
                  </a:cubicBezTo>
                  <a:lnTo>
                    <a:pt x="25489" y="29625"/>
                  </a:lnTo>
                  <a:lnTo>
                    <a:pt x="15915" y="5590"/>
                  </a:lnTo>
                  <a:cubicBezTo>
                    <a:pt x="15815" y="5314"/>
                    <a:pt x="15539" y="5138"/>
                    <a:pt x="15264" y="5138"/>
                  </a:cubicBezTo>
                  <a:lnTo>
                    <a:pt x="15138" y="5138"/>
                  </a:lnTo>
                  <a:cubicBezTo>
                    <a:pt x="14813" y="5189"/>
                    <a:pt x="14562" y="5464"/>
                    <a:pt x="14537" y="5815"/>
                  </a:cubicBezTo>
                  <a:lnTo>
                    <a:pt x="13334" y="26743"/>
                  </a:lnTo>
                  <a:lnTo>
                    <a:pt x="8973" y="18672"/>
                  </a:lnTo>
                  <a:cubicBezTo>
                    <a:pt x="8848" y="18447"/>
                    <a:pt x="8597" y="18296"/>
                    <a:pt x="8346" y="18296"/>
                  </a:cubicBezTo>
                  <a:cubicBezTo>
                    <a:pt x="8296" y="18296"/>
                    <a:pt x="8246" y="18296"/>
                    <a:pt x="8196" y="18321"/>
                  </a:cubicBezTo>
                  <a:lnTo>
                    <a:pt x="0" y="20051"/>
                  </a:lnTo>
                  <a:cubicBezTo>
                    <a:pt x="226" y="20502"/>
                    <a:pt x="452" y="20928"/>
                    <a:pt x="702" y="21354"/>
                  </a:cubicBezTo>
                  <a:lnTo>
                    <a:pt x="7970" y="19825"/>
                  </a:lnTo>
                  <a:lnTo>
                    <a:pt x="13259" y="29650"/>
                  </a:lnTo>
                  <a:cubicBezTo>
                    <a:pt x="13384" y="29875"/>
                    <a:pt x="13635" y="30026"/>
                    <a:pt x="13885" y="30026"/>
                  </a:cubicBezTo>
                  <a:cubicBezTo>
                    <a:pt x="13935" y="30026"/>
                    <a:pt x="14011" y="30026"/>
                    <a:pt x="14061" y="30001"/>
                  </a:cubicBezTo>
                  <a:cubicBezTo>
                    <a:pt x="14361" y="29925"/>
                    <a:pt x="14587" y="29675"/>
                    <a:pt x="14612" y="29349"/>
                  </a:cubicBezTo>
                  <a:lnTo>
                    <a:pt x="15790" y="9098"/>
                  </a:lnTo>
                  <a:lnTo>
                    <a:pt x="25314" y="33083"/>
                  </a:lnTo>
                  <a:cubicBezTo>
                    <a:pt x="25439" y="33359"/>
                    <a:pt x="25690" y="33535"/>
                    <a:pt x="25991" y="33535"/>
                  </a:cubicBezTo>
                  <a:lnTo>
                    <a:pt x="26091" y="33535"/>
                  </a:lnTo>
                  <a:cubicBezTo>
                    <a:pt x="26417" y="33484"/>
                    <a:pt x="26667" y="33209"/>
                    <a:pt x="26692" y="32858"/>
                  </a:cubicBezTo>
                  <a:lnTo>
                    <a:pt x="28246" y="10201"/>
                  </a:lnTo>
                  <a:lnTo>
                    <a:pt x="30677" y="14236"/>
                  </a:lnTo>
                  <a:cubicBezTo>
                    <a:pt x="30803" y="14437"/>
                    <a:pt x="31028" y="14562"/>
                    <a:pt x="31279" y="14562"/>
                  </a:cubicBezTo>
                  <a:lnTo>
                    <a:pt x="31429" y="14562"/>
                  </a:lnTo>
                  <a:lnTo>
                    <a:pt x="37870" y="13184"/>
                  </a:lnTo>
                  <a:cubicBezTo>
                    <a:pt x="38171" y="13133"/>
                    <a:pt x="38397" y="12883"/>
                    <a:pt x="38422" y="12607"/>
                  </a:cubicBezTo>
                  <a:lnTo>
                    <a:pt x="39850" y="2833"/>
                  </a:lnTo>
                  <a:lnTo>
                    <a:pt x="47369" y="15414"/>
                  </a:lnTo>
                  <a:cubicBezTo>
                    <a:pt x="47494" y="15615"/>
                    <a:pt x="47720" y="15765"/>
                    <a:pt x="47971" y="15765"/>
                  </a:cubicBezTo>
                  <a:cubicBezTo>
                    <a:pt x="48021" y="15765"/>
                    <a:pt x="48071" y="15740"/>
                    <a:pt x="48096" y="15740"/>
                  </a:cubicBezTo>
                  <a:cubicBezTo>
                    <a:pt x="48397" y="15690"/>
                    <a:pt x="48622" y="15464"/>
                    <a:pt x="48672" y="15164"/>
                  </a:cubicBezTo>
                  <a:lnTo>
                    <a:pt x="49474" y="10452"/>
                  </a:lnTo>
                  <a:lnTo>
                    <a:pt x="55063" y="9249"/>
                  </a:lnTo>
                  <a:cubicBezTo>
                    <a:pt x="55139" y="8772"/>
                    <a:pt x="55189" y="8271"/>
                    <a:pt x="55239" y="7745"/>
                  </a:cubicBezTo>
                  <a:lnTo>
                    <a:pt x="55239" y="7745"/>
                  </a:lnTo>
                  <a:lnTo>
                    <a:pt x="48697" y="9148"/>
                  </a:lnTo>
                  <a:cubicBezTo>
                    <a:pt x="48422" y="9199"/>
                    <a:pt x="48196" y="9424"/>
                    <a:pt x="48146" y="9725"/>
                  </a:cubicBezTo>
                  <a:lnTo>
                    <a:pt x="47595" y="13008"/>
                  </a:lnTo>
                  <a:lnTo>
                    <a:pt x="40026" y="351"/>
                  </a:lnTo>
                  <a:cubicBezTo>
                    <a:pt x="39900" y="151"/>
                    <a:pt x="39675" y="1"/>
                    <a:pt x="39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3;p49"/>
            <p:cNvSpPr/>
            <p:nvPr/>
          </p:nvSpPr>
          <p:spPr>
            <a:xfrm>
              <a:off x="3789000" y="2479350"/>
              <a:ext cx="41375" cy="40750"/>
            </a:xfrm>
            <a:custGeom>
              <a:avLst/>
              <a:gdLst/>
              <a:ahLst/>
              <a:cxnLst/>
              <a:rect l="l" t="t" r="r" b="b"/>
              <a:pathLst>
                <a:path w="1655" h="1630" extrusionOk="0">
                  <a:moveTo>
                    <a:pt x="878" y="1"/>
                  </a:moveTo>
                  <a:cubicBezTo>
                    <a:pt x="827" y="1"/>
                    <a:pt x="777" y="1"/>
                    <a:pt x="727" y="26"/>
                  </a:cubicBezTo>
                  <a:lnTo>
                    <a:pt x="176" y="126"/>
                  </a:lnTo>
                  <a:cubicBezTo>
                    <a:pt x="126" y="652"/>
                    <a:pt x="76" y="1153"/>
                    <a:pt x="0" y="1630"/>
                  </a:cubicBezTo>
                  <a:lnTo>
                    <a:pt x="1028" y="1429"/>
                  </a:lnTo>
                  <a:cubicBezTo>
                    <a:pt x="1404" y="1329"/>
                    <a:pt x="1655" y="953"/>
                    <a:pt x="1579" y="577"/>
                  </a:cubicBezTo>
                  <a:cubicBezTo>
                    <a:pt x="1504" y="226"/>
                    <a:pt x="1203" y="1"/>
                    <a:pt x="878" y="1"/>
                  </a:cubicBezTo>
                  <a:close/>
                </a:path>
              </a:pathLst>
            </a:custGeom>
            <a:solidFill>
              <a:srgbClr val="F03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4;p49"/>
            <p:cNvSpPr/>
            <p:nvPr/>
          </p:nvSpPr>
          <p:spPr>
            <a:xfrm>
              <a:off x="2393000" y="2790125"/>
              <a:ext cx="37000" cy="36375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77" y="1"/>
                  </a:moveTo>
                  <a:lnTo>
                    <a:pt x="627" y="26"/>
                  </a:lnTo>
                  <a:cubicBezTo>
                    <a:pt x="251" y="101"/>
                    <a:pt x="1" y="502"/>
                    <a:pt x="76" y="878"/>
                  </a:cubicBezTo>
                  <a:cubicBezTo>
                    <a:pt x="151" y="1204"/>
                    <a:pt x="452" y="1454"/>
                    <a:pt x="777" y="1454"/>
                  </a:cubicBezTo>
                  <a:cubicBezTo>
                    <a:pt x="828" y="1454"/>
                    <a:pt x="878" y="1429"/>
                    <a:pt x="928" y="1429"/>
                  </a:cubicBezTo>
                  <a:lnTo>
                    <a:pt x="1479" y="1304"/>
                  </a:lnTo>
                  <a:cubicBezTo>
                    <a:pt x="1229" y="878"/>
                    <a:pt x="1003" y="452"/>
                    <a:pt x="777" y="1"/>
                  </a:cubicBezTo>
                  <a:close/>
                </a:path>
              </a:pathLst>
            </a:custGeom>
            <a:solidFill>
              <a:srgbClr val="F14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5;p49"/>
            <p:cNvSpPr/>
            <p:nvPr/>
          </p:nvSpPr>
          <p:spPr>
            <a:xfrm>
              <a:off x="2364175" y="2260400"/>
              <a:ext cx="1437375" cy="838250"/>
            </a:xfrm>
            <a:custGeom>
              <a:avLst/>
              <a:gdLst/>
              <a:ahLst/>
              <a:cxnLst/>
              <a:rect l="l" t="t" r="r" b="b"/>
              <a:pathLst>
                <a:path w="57495" h="33530" extrusionOk="0">
                  <a:moveTo>
                    <a:pt x="40206" y="1"/>
                  </a:moveTo>
                  <a:cubicBezTo>
                    <a:pt x="40163" y="1"/>
                    <a:pt x="40119" y="4"/>
                    <a:pt x="40076" y="12"/>
                  </a:cubicBezTo>
                  <a:cubicBezTo>
                    <a:pt x="39775" y="87"/>
                    <a:pt x="39550" y="312"/>
                    <a:pt x="39500" y="613"/>
                  </a:cubicBezTo>
                  <a:lnTo>
                    <a:pt x="37870" y="11891"/>
                  </a:lnTo>
                  <a:lnTo>
                    <a:pt x="32407" y="13044"/>
                  </a:lnTo>
                  <a:lnTo>
                    <a:pt x="29073" y="7531"/>
                  </a:lnTo>
                  <a:cubicBezTo>
                    <a:pt x="28952" y="7308"/>
                    <a:pt x="28716" y="7183"/>
                    <a:pt x="28471" y="7183"/>
                  </a:cubicBezTo>
                  <a:cubicBezTo>
                    <a:pt x="28413" y="7183"/>
                    <a:pt x="28354" y="7190"/>
                    <a:pt x="28297" y="7205"/>
                  </a:cubicBezTo>
                  <a:cubicBezTo>
                    <a:pt x="27996" y="7255"/>
                    <a:pt x="27770" y="7531"/>
                    <a:pt x="27745" y="7831"/>
                  </a:cubicBezTo>
                  <a:lnTo>
                    <a:pt x="26266" y="29611"/>
                  </a:lnTo>
                  <a:lnTo>
                    <a:pt x="16717" y="5576"/>
                  </a:lnTo>
                  <a:cubicBezTo>
                    <a:pt x="16605" y="5306"/>
                    <a:pt x="16331" y="5117"/>
                    <a:pt x="16023" y="5117"/>
                  </a:cubicBezTo>
                  <a:cubicBezTo>
                    <a:pt x="15988" y="5117"/>
                    <a:pt x="15952" y="5119"/>
                    <a:pt x="15915" y="5125"/>
                  </a:cubicBezTo>
                  <a:cubicBezTo>
                    <a:pt x="15590" y="5200"/>
                    <a:pt x="15339" y="5475"/>
                    <a:pt x="15339" y="5801"/>
                  </a:cubicBezTo>
                  <a:lnTo>
                    <a:pt x="14111" y="26754"/>
                  </a:lnTo>
                  <a:lnTo>
                    <a:pt x="9750" y="18658"/>
                  </a:lnTo>
                  <a:cubicBezTo>
                    <a:pt x="9626" y="18431"/>
                    <a:pt x="9399" y="18288"/>
                    <a:pt x="9140" y="18288"/>
                  </a:cubicBezTo>
                  <a:cubicBezTo>
                    <a:pt x="9085" y="18288"/>
                    <a:pt x="9030" y="18294"/>
                    <a:pt x="8973" y="18308"/>
                  </a:cubicBezTo>
                  <a:lnTo>
                    <a:pt x="627" y="20062"/>
                  </a:lnTo>
                  <a:cubicBezTo>
                    <a:pt x="251" y="20162"/>
                    <a:pt x="1" y="20538"/>
                    <a:pt x="76" y="20914"/>
                  </a:cubicBezTo>
                  <a:cubicBezTo>
                    <a:pt x="161" y="21255"/>
                    <a:pt x="446" y="21488"/>
                    <a:pt x="761" y="21488"/>
                  </a:cubicBezTo>
                  <a:cubicBezTo>
                    <a:pt x="816" y="21488"/>
                    <a:pt x="872" y="21480"/>
                    <a:pt x="928" y="21465"/>
                  </a:cubicBezTo>
                  <a:lnTo>
                    <a:pt x="8748" y="19811"/>
                  </a:lnTo>
                  <a:lnTo>
                    <a:pt x="14061" y="29636"/>
                  </a:lnTo>
                  <a:cubicBezTo>
                    <a:pt x="14192" y="29876"/>
                    <a:pt x="14456" y="30021"/>
                    <a:pt x="14721" y="30021"/>
                  </a:cubicBezTo>
                  <a:cubicBezTo>
                    <a:pt x="14760" y="30021"/>
                    <a:pt x="14799" y="30018"/>
                    <a:pt x="14838" y="30012"/>
                  </a:cubicBezTo>
                  <a:cubicBezTo>
                    <a:pt x="15139" y="29937"/>
                    <a:pt x="15389" y="29661"/>
                    <a:pt x="15389" y="29335"/>
                  </a:cubicBezTo>
                  <a:lnTo>
                    <a:pt x="16567" y="9109"/>
                  </a:lnTo>
                  <a:lnTo>
                    <a:pt x="26116" y="33070"/>
                  </a:lnTo>
                  <a:cubicBezTo>
                    <a:pt x="26227" y="33358"/>
                    <a:pt x="26476" y="33529"/>
                    <a:pt x="26776" y="33529"/>
                  </a:cubicBezTo>
                  <a:cubicBezTo>
                    <a:pt x="26814" y="33529"/>
                    <a:pt x="26853" y="33526"/>
                    <a:pt x="26893" y="33521"/>
                  </a:cubicBezTo>
                  <a:cubicBezTo>
                    <a:pt x="27219" y="33471"/>
                    <a:pt x="27469" y="33195"/>
                    <a:pt x="27494" y="32869"/>
                  </a:cubicBezTo>
                  <a:lnTo>
                    <a:pt x="29023" y="10187"/>
                  </a:lnTo>
                  <a:lnTo>
                    <a:pt x="31454" y="14222"/>
                  </a:lnTo>
                  <a:cubicBezTo>
                    <a:pt x="31578" y="14429"/>
                    <a:pt x="31822" y="14568"/>
                    <a:pt x="32058" y="14568"/>
                  </a:cubicBezTo>
                  <a:cubicBezTo>
                    <a:pt x="32108" y="14568"/>
                    <a:pt x="32158" y="14561"/>
                    <a:pt x="32206" y="14548"/>
                  </a:cubicBezTo>
                  <a:lnTo>
                    <a:pt x="38647" y="13195"/>
                  </a:lnTo>
                  <a:cubicBezTo>
                    <a:pt x="38948" y="13120"/>
                    <a:pt x="39174" y="12894"/>
                    <a:pt x="39224" y="12593"/>
                  </a:cubicBezTo>
                  <a:lnTo>
                    <a:pt x="40627" y="2819"/>
                  </a:lnTo>
                  <a:lnTo>
                    <a:pt x="48146" y="15400"/>
                  </a:lnTo>
                  <a:cubicBezTo>
                    <a:pt x="48270" y="15607"/>
                    <a:pt x="48497" y="15745"/>
                    <a:pt x="48741" y="15745"/>
                  </a:cubicBezTo>
                  <a:cubicBezTo>
                    <a:pt x="48793" y="15745"/>
                    <a:pt x="48845" y="15739"/>
                    <a:pt x="48898" y="15726"/>
                  </a:cubicBezTo>
                  <a:cubicBezTo>
                    <a:pt x="49199" y="15676"/>
                    <a:pt x="49424" y="15450"/>
                    <a:pt x="49475" y="15150"/>
                  </a:cubicBezTo>
                  <a:lnTo>
                    <a:pt x="50277" y="10438"/>
                  </a:lnTo>
                  <a:lnTo>
                    <a:pt x="56868" y="9034"/>
                  </a:lnTo>
                  <a:cubicBezTo>
                    <a:pt x="57269" y="8959"/>
                    <a:pt x="57495" y="8583"/>
                    <a:pt x="57419" y="8182"/>
                  </a:cubicBezTo>
                  <a:cubicBezTo>
                    <a:pt x="57353" y="7851"/>
                    <a:pt x="57054" y="7617"/>
                    <a:pt x="56710" y="7617"/>
                  </a:cubicBezTo>
                  <a:cubicBezTo>
                    <a:pt x="56663" y="7617"/>
                    <a:pt x="56615" y="7622"/>
                    <a:pt x="56567" y="7631"/>
                  </a:cubicBezTo>
                  <a:lnTo>
                    <a:pt x="49500" y="9135"/>
                  </a:lnTo>
                  <a:cubicBezTo>
                    <a:pt x="49199" y="9185"/>
                    <a:pt x="48973" y="9435"/>
                    <a:pt x="48948" y="9711"/>
                  </a:cubicBezTo>
                  <a:lnTo>
                    <a:pt x="48372" y="12994"/>
                  </a:lnTo>
                  <a:lnTo>
                    <a:pt x="40828" y="363"/>
                  </a:lnTo>
                  <a:cubicBezTo>
                    <a:pt x="40699" y="127"/>
                    <a:pt x="40460" y="1"/>
                    <a:pt x="40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6;p49"/>
            <p:cNvSpPr/>
            <p:nvPr/>
          </p:nvSpPr>
          <p:spPr>
            <a:xfrm>
              <a:off x="5191875" y="1240000"/>
              <a:ext cx="30750" cy="40125"/>
            </a:xfrm>
            <a:custGeom>
              <a:avLst/>
              <a:gdLst/>
              <a:ahLst/>
              <a:cxnLst/>
              <a:rect l="l" t="t" r="r" b="b"/>
              <a:pathLst>
                <a:path w="1230" h="1605" extrusionOk="0">
                  <a:moveTo>
                    <a:pt x="753" y="0"/>
                  </a:moveTo>
                  <a:cubicBezTo>
                    <a:pt x="753" y="51"/>
                    <a:pt x="753" y="126"/>
                    <a:pt x="753" y="201"/>
                  </a:cubicBezTo>
                  <a:cubicBezTo>
                    <a:pt x="703" y="752"/>
                    <a:pt x="402" y="1228"/>
                    <a:pt x="1" y="1529"/>
                  </a:cubicBezTo>
                  <a:cubicBezTo>
                    <a:pt x="76" y="1579"/>
                    <a:pt x="151" y="1579"/>
                    <a:pt x="227" y="1604"/>
                  </a:cubicBezTo>
                  <a:lnTo>
                    <a:pt x="327" y="1604"/>
                  </a:lnTo>
                  <a:cubicBezTo>
                    <a:pt x="753" y="1604"/>
                    <a:pt x="1129" y="1279"/>
                    <a:pt x="1179" y="827"/>
                  </a:cubicBezTo>
                  <a:cubicBezTo>
                    <a:pt x="1229" y="477"/>
                    <a:pt x="1054" y="151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319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27" y="148943"/>
            <a:ext cx="6050494" cy="4871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230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3514167996"/>
              </p:ext>
            </p:extLst>
          </p:nvPr>
        </p:nvGraphicFramePr>
        <p:xfrm>
          <a:off x="2736304" y="1327047"/>
          <a:ext cx="5580112" cy="3828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oogle Shape;2348;p58"/>
          <p:cNvGrpSpPr/>
          <p:nvPr/>
        </p:nvGrpSpPr>
        <p:grpSpPr>
          <a:xfrm>
            <a:off x="2872092" y="195486"/>
            <a:ext cx="4004164" cy="1224136"/>
            <a:chOff x="2646769" y="3458220"/>
            <a:chExt cx="1419425" cy="685975"/>
          </a:xfrm>
          <a:solidFill>
            <a:schemeClr val="accent1">
              <a:lumMod val="50000"/>
            </a:schemeClr>
          </a:solidFill>
        </p:grpSpPr>
        <p:sp>
          <p:nvSpPr>
            <p:cNvPr id="8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b="1" dirty="0" smtClean="0">
                  <a:solidFill>
                    <a:schemeClr val="bg1"/>
                  </a:solidFill>
                  <a:latin typeface="+mj-lt"/>
                </a:rPr>
                <a:t>Conducta y Manejo</a:t>
              </a:r>
            </a:p>
          </p:txBody>
        </p:sp>
        <p:sp>
          <p:nvSpPr>
            <p:cNvPr id="9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038;p46"/>
          <p:cNvGrpSpPr/>
          <p:nvPr/>
        </p:nvGrpSpPr>
        <p:grpSpPr>
          <a:xfrm>
            <a:off x="655554" y="179279"/>
            <a:ext cx="2215339" cy="2410128"/>
            <a:chOff x="6214776" y="1297675"/>
            <a:chExt cx="2215339" cy="2410128"/>
          </a:xfrm>
        </p:grpSpPr>
        <p:sp>
          <p:nvSpPr>
            <p:cNvPr id="11" name="Google Shape;1039;p46"/>
            <p:cNvSpPr/>
            <p:nvPr/>
          </p:nvSpPr>
          <p:spPr>
            <a:xfrm>
              <a:off x="7957964" y="2780050"/>
              <a:ext cx="2239" cy="2217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6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DF1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0;p46"/>
            <p:cNvSpPr/>
            <p:nvPr/>
          </p:nvSpPr>
          <p:spPr>
            <a:xfrm>
              <a:off x="6214776" y="1555733"/>
              <a:ext cx="1538541" cy="2099798"/>
            </a:xfrm>
            <a:custGeom>
              <a:avLst/>
              <a:gdLst/>
              <a:ahLst/>
              <a:cxnLst/>
              <a:rect l="l" t="t" r="r" b="b"/>
              <a:pathLst>
                <a:path w="70077" h="95641" extrusionOk="0">
                  <a:moveTo>
                    <a:pt x="8096" y="1"/>
                  </a:moveTo>
                  <a:cubicBezTo>
                    <a:pt x="3635" y="1"/>
                    <a:pt x="1" y="3660"/>
                    <a:pt x="1" y="8121"/>
                  </a:cubicBezTo>
                  <a:lnTo>
                    <a:pt x="1" y="87520"/>
                  </a:lnTo>
                  <a:cubicBezTo>
                    <a:pt x="1" y="91981"/>
                    <a:pt x="3635" y="95640"/>
                    <a:pt x="8096" y="95640"/>
                  </a:cubicBezTo>
                  <a:lnTo>
                    <a:pt x="61956" y="95640"/>
                  </a:lnTo>
                  <a:cubicBezTo>
                    <a:pt x="66417" y="95640"/>
                    <a:pt x="70076" y="91981"/>
                    <a:pt x="70076" y="87520"/>
                  </a:cubicBezTo>
                  <a:lnTo>
                    <a:pt x="70076" y="8121"/>
                  </a:lnTo>
                  <a:cubicBezTo>
                    <a:pt x="70076" y="3660"/>
                    <a:pt x="66417" y="1"/>
                    <a:pt x="6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1;p46"/>
            <p:cNvSpPr/>
            <p:nvPr/>
          </p:nvSpPr>
          <p:spPr>
            <a:xfrm>
              <a:off x="6335834" y="1648734"/>
              <a:ext cx="1296421" cy="1881346"/>
            </a:xfrm>
            <a:custGeom>
              <a:avLst/>
              <a:gdLst/>
              <a:ahLst/>
              <a:cxnLst/>
              <a:rect l="l" t="t" r="r" b="b"/>
              <a:pathLst>
                <a:path w="59049" h="85691" extrusionOk="0">
                  <a:moveTo>
                    <a:pt x="1" y="0"/>
                  </a:moveTo>
                  <a:lnTo>
                    <a:pt x="1" y="85690"/>
                  </a:lnTo>
                  <a:lnTo>
                    <a:pt x="59049" y="85690"/>
                  </a:lnTo>
                  <a:lnTo>
                    <a:pt x="59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2;p46"/>
            <p:cNvSpPr/>
            <p:nvPr/>
          </p:nvSpPr>
          <p:spPr>
            <a:xfrm>
              <a:off x="6539421" y="1297675"/>
              <a:ext cx="888694" cy="412161"/>
            </a:xfrm>
            <a:custGeom>
              <a:avLst/>
              <a:gdLst/>
              <a:ahLst/>
              <a:cxnLst/>
              <a:rect l="l" t="t" r="r" b="b"/>
              <a:pathLst>
                <a:path w="40478" h="18773" extrusionOk="0">
                  <a:moveTo>
                    <a:pt x="20252" y="0"/>
                  </a:moveTo>
                  <a:cubicBezTo>
                    <a:pt x="17921" y="0"/>
                    <a:pt x="16066" y="1855"/>
                    <a:pt x="16066" y="4186"/>
                  </a:cubicBezTo>
                  <a:lnTo>
                    <a:pt x="16066" y="10376"/>
                  </a:lnTo>
                  <a:lnTo>
                    <a:pt x="4211" y="10376"/>
                  </a:lnTo>
                  <a:cubicBezTo>
                    <a:pt x="1881" y="10376"/>
                    <a:pt x="1" y="12256"/>
                    <a:pt x="1" y="14587"/>
                  </a:cubicBezTo>
                  <a:cubicBezTo>
                    <a:pt x="1" y="16893"/>
                    <a:pt x="1881" y="18772"/>
                    <a:pt x="4211" y="18772"/>
                  </a:cubicBezTo>
                  <a:lnTo>
                    <a:pt x="36292" y="18772"/>
                  </a:lnTo>
                  <a:cubicBezTo>
                    <a:pt x="38598" y="18772"/>
                    <a:pt x="40477" y="16893"/>
                    <a:pt x="40477" y="14587"/>
                  </a:cubicBezTo>
                  <a:cubicBezTo>
                    <a:pt x="40477" y="12256"/>
                    <a:pt x="38598" y="10376"/>
                    <a:pt x="36292" y="10376"/>
                  </a:cubicBezTo>
                  <a:lnTo>
                    <a:pt x="24437" y="10376"/>
                  </a:lnTo>
                  <a:lnTo>
                    <a:pt x="24437" y="4186"/>
                  </a:lnTo>
                  <a:cubicBezTo>
                    <a:pt x="24437" y="1855"/>
                    <a:pt x="22557" y="0"/>
                    <a:pt x="20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3;p46"/>
            <p:cNvSpPr/>
            <p:nvPr/>
          </p:nvSpPr>
          <p:spPr>
            <a:xfrm>
              <a:off x="6539421" y="1616812"/>
              <a:ext cx="888694" cy="1120"/>
            </a:xfrm>
            <a:custGeom>
              <a:avLst/>
              <a:gdLst/>
              <a:ahLst/>
              <a:cxnLst/>
              <a:rect l="l" t="t" r="r" b="b"/>
              <a:pathLst>
                <a:path w="40478" h="51" extrusionOk="0">
                  <a:moveTo>
                    <a:pt x="40477" y="51"/>
                  </a:moveTo>
                  <a:lnTo>
                    <a:pt x="40477" y="26"/>
                  </a:lnTo>
                  <a:lnTo>
                    <a:pt x="40477" y="51"/>
                  </a:lnTo>
                  <a:close/>
                  <a:moveTo>
                    <a:pt x="1" y="51"/>
                  </a:moveTo>
                  <a:lnTo>
                    <a:pt x="1" y="26"/>
                  </a:lnTo>
                  <a:lnTo>
                    <a:pt x="1" y="51"/>
                  </a:lnTo>
                  <a:close/>
                  <a:moveTo>
                    <a:pt x="40477" y="26"/>
                  </a:moveTo>
                  <a:cubicBezTo>
                    <a:pt x="40477" y="26"/>
                    <a:pt x="40477" y="26"/>
                    <a:pt x="40477" y="26"/>
                  </a:cubicBezTo>
                  <a:cubicBezTo>
                    <a:pt x="40477" y="26"/>
                    <a:pt x="40477" y="26"/>
                    <a:pt x="40477" y="26"/>
                  </a:cubicBezTo>
                  <a:close/>
                  <a:moveTo>
                    <a:pt x="1" y="26"/>
                  </a:moveTo>
                  <a:lnTo>
                    <a:pt x="1" y="26"/>
                  </a:lnTo>
                  <a:lnTo>
                    <a:pt x="1" y="26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</a:path>
              </a:pathLst>
            </a:custGeom>
            <a:solidFill>
              <a:srgbClr val="473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4;p46"/>
            <p:cNvSpPr/>
            <p:nvPr/>
          </p:nvSpPr>
          <p:spPr>
            <a:xfrm>
              <a:off x="6539421" y="1571695"/>
              <a:ext cx="888694" cy="138141"/>
            </a:xfrm>
            <a:custGeom>
              <a:avLst/>
              <a:gdLst/>
              <a:ahLst/>
              <a:cxnLst/>
              <a:rect l="l" t="t" r="r" b="b"/>
              <a:pathLst>
                <a:path w="40478" h="6292" extrusionOk="0">
                  <a:moveTo>
                    <a:pt x="577" y="1"/>
                  </a:moveTo>
                  <a:cubicBezTo>
                    <a:pt x="226" y="602"/>
                    <a:pt x="26" y="1304"/>
                    <a:pt x="1" y="2056"/>
                  </a:cubicBezTo>
                  <a:lnTo>
                    <a:pt x="1" y="2081"/>
                  </a:lnTo>
                  <a:lnTo>
                    <a:pt x="1" y="2106"/>
                  </a:lnTo>
                  <a:cubicBezTo>
                    <a:pt x="1" y="4412"/>
                    <a:pt x="1881" y="6291"/>
                    <a:pt x="4211" y="6291"/>
                  </a:cubicBezTo>
                  <a:lnTo>
                    <a:pt x="36292" y="6291"/>
                  </a:lnTo>
                  <a:cubicBezTo>
                    <a:pt x="38598" y="6291"/>
                    <a:pt x="40477" y="4412"/>
                    <a:pt x="40477" y="2106"/>
                  </a:cubicBezTo>
                  <a:lnTo>
                    <a:pt x="40477" y="2081"/>
                  </a:lnTo>
                  <a:lnTo>
                    <a:pt x="40477" y="2056"/>
                  </a:lnTo>
                  <a:cubicBezTo>
                    <a:pt x="40477" y="1304"/>
                    <a:pt x="40252" y="602"/>
                    <a:pt x="39901" y="1"/>
                  </a:cubicBezTo>
                  <a:cubicBezTo>
                    <a:pt x="39199" y="1254"/>
                    <a:pt x="37846" y="2106"/>
                    <a:pt x="36292" y="2106"/>
                  </a:cubicBezTo>
                  <a:lnTo>
                    <a:pt x="4211" y="2106"/>
                  </a:lnTo>
                  <a:cubicBezTo>
                    <a:pt x="2658" y="2106"/>
                    <a:pt x="1304" y="1254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5;p46"/>
            <p:cNvSpPr/>
            <p:nvPr/>
          </p:nvSpPr>
          <p:spPr>
            <a:xfrm>
              <a:off x="6620873" y="1906244"/>
              <a:ext cx="726359" cy="630613"/>
            </a:xfrm>
            <a:custGeom>
              <a:avLst/>
              <a:gdLst/>
              <a:ahLst/>
              <a:cxnLst/>
              <a:rect l="l" t="t" r="r" b="b"/>
              <a:pathLst>
                <a:path w="33084" h="28723" extrusionOk="0">
                  <a:moveTo>
                    <a:pt x="8622" y="1"/>
                  </a:moveTo>
                  <a:cubicBezTo>
                    <a:pt x="3860" y="1"/>
                    <a:pt x="0" y="3860"/>
                    <a:pt x="0" y="8622"/>
                  </a:cubicBezTo>
                  <a:cubicBezTo>
                    <a:pt x="0" y="10001"/>
                    <a:pt x="301" y="11279"/>
                    <a:pt x="877" y="12407"/>
                  </a:cubicBezTo>
                  <a:cubicBezTo>
                    <a:pt x="2958" y="18397"/>
                    <a:pt x="16542" y="28723"/>
                    <a:pt x="16542" y="28723"/>
                  </a:cubicBezTo>
                  <a:cubicBezTo>
                    <a:pt x="16542" y="28723"/>
                    <a:pt x="30101" y="18397"/>
                    <a:pt x="32206" y="12407"/>
                  </a:cubicBezTo>
                  <a:cubicBezTo>
                    <a:pt x="32757" y="11279"/>
                    <a:pt x="33083" y="10001"/>
                    <a:pt x="33083" y="8622"/>
                  </a:cubicBezTo>
                  <a:cubicBezTo>
                    <a:pt x="33083" y="3860"/>
                    <a:pt x="29223" y="1"/>
                    <a:pt x="24462" y="1"/>
                  </a:cubicBezTo>
                  <a:cubicBezTo>
                    <a:pt x="20903" y="1"/>
                    <a:pt x="17845" y="2156"/>
                    <a:pt x="16542" y="5214"/>
                  </a:cubicBezTo>
                  <a:cubicBezTo>
                    <a:pt x="15213" y="2156"/>
                    <a:pt x="12156" y="1"/>
                    <a:pt x="8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;p46"/>
            <p:cNvSpPr/>
            <p:nvPr/>
          </p:nvSpPr>
          <p:spPr>
            <a:xfrm>
              <a:off x="6503108" y="2027589"/>
              <a:ext cx="961322" cy="359294"/>
            </a:xfrm>
            <a:custGeom>
              <a:avLst/>
              <a:gdLst/>
              <a:ahLst/>
              <a:cxnLst/>
              <a:rect l="l" t="t" r="r" b="b"/>
              <a:pathLst>
                <a:path w="43786" h="16365" extrusionOk="0">
                  <a:moveTo>
                    <a:pt x="18898" y="0"/>
                  </a:moveTo>
                  <a:cubicBezTo>
                    <a:pt x="18666" y="0"/>
                    <a:pt x="18434" y="138"/>
                    <a:pt x="18347" y="414"/>
                  </a:cubicBezTo>
                  <a:cubicBezTo>
                    <a:pt x="17269" y="3697"/>
                    <a:pt x="16191" y="6980"/>
                    <a:pt x="15089" y="10288"/>
                  </a:cubicBezTo>
                  <a:lnTo>
                    <a:pt x="753" y="10288"/>
                  </a:lnTo>
                  <a:cubicBezTo>
                    <a:pt x="1" y="10288"/>
                    <a:pt x="1" y="11441"/>
                    <a:pt x="753" y="11441"/>
                  </a:cubicBezTo>
                  <a:lnTo>
                    <a:pt x="15515" y="11441"/>
                  </a:lnTo>
                  <a:cubicBezTo>
                    <a:pt x="15790" y="11441"/>
                    <a:pt x="15991" y="11266"/>
                    <a:pt x="16066" y="11015"/>
                  </a:cubicBezTo>
                  <a:cubicBezTo>
                    <a:pt x="17018" y="8158"/>
                    <a:pt x="17946" y="5276"/>
                    <a:pt x="18898" y="2419"/>
                  </a:cubicBezTo>
                  <a:cubicBezTo>
                    <a:pt x="20352" y="6930"/>
                    <a:pt x="21805" y="11416"/>
                    <a:pt x="23259" y="15928"/>
                  </a:cubicBezTo>
                  <a:cubicBezTo>
                    <a:pt x="23341" y="16172"/>
                    <a:pt x="23603" y="16364"/>
                    <a:pt x="23859" y="16364"/>
                  </a:cubicBezTo>
                  <a:cubicBezTo>
                    <a:pt x="23996" y="16364"/>
                    <a:pt x="24132" y="16309"/>
                    <a:pt x="24236" y="16178"/>
                  </a:cubicBezTo>
                  <a:cubicBezTo>
                    <a:pt x="25465" y="14649"/>
                    <a:pt x="26693" y="13095"/>
                    <a:pt x="27921" y="11567"/>
                  </a:cubicBezTo>
                  <a:cubicBezTo>
                    <a:pt x="28096" y="11366"/>
                    <a:pt x="28247" y="11166"/>
                    <a:pt x="28397" y="10965"/>
                  </a:cubicBezTo>
                  <a:lnTo>
                    <a:pt x="43034" y="10965"/>
                  </a:lnTo>
                  <a:cubicBezTo>
                    <a:pt x="43785" y="10965"/>
                    <a:pt x="43785" y="9812"/>
                    <a:pt x="43034" y="9812"/>
                  </a:cubicBezTo>
                  <a:lnTo>
                    <a:pt x="30402" y="9812"/>
                  </a:lnTo>
                  <a:cubicBezTo>
                    <a:pt x="29958" y="9812"/>
                    <a:pt x="29511" y="9766"/>
                    <a:pt x="29085" y="9766"/>
                  </a:cubicBezTo>
                  <a:cubicBezTo>
                    <a:pt x="28429" y="9766"/>
                    <a:pt x="27825" y="9876"/>
                    <a:pt x="27369" y="10439"/>
                  </a:cubicBezTo>
                  <a:cubicBezTo>
                    <a:pt x="26267" y="11817"/>
                    <a:pt x="25139" y="13196"/>
                    <a:pt x="24036" y="14599"/>
                  </a:cubicBezTo>
                  <a:cubicBezTo>
                    <a:pt x="22507" y="9862"/>
                    <a:pt x="20978" y="5125"/>
                    <a:pt x="19450" y="414"/>
                  </a:cubicBezTo>
                  <a:cubicBezTo>
                    <a:pt x="19362" y="138"/>
                    <a:pt x="19130" y="0"/>
                    <a:pt x="18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7;p46"/>
            <p:cNvSpPr/>
            <p:nvPr/>
          </p:nvSpPr>
          <p:spPr>
            <a:xfrm>
              <a:off x="6539421" y="2690364"/>
              <a:ext cx="888694" cy="34140"/>
            </a:xfrm>
            <a:custGeom>
              <a:avLst/>
              <a:gdLst/>
              <a:ahLst/>
              <a:cxnLst/>
              <a:rect l="l" t="t" r="r" b="b"/>
              <a:pathLst>
                <a:path w="40478" h="1555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8;p46"/>
            <p:cNvSpPr/>
            <p:nvPr/>
          </p:nvSpPr>
          <p:spPr>
            <a:xfrm>
              <a:off x="6539421" y="2874149"/>
              <a:ext cx="888694" cy="33591"/>
            </a:xfrm>
            <a:custGeom>
              <a:avLst/>
              <a:gdLst/>
              <a:ahLst/>
              <a:cxnLst/>
              <a:rect l="l" t="t" r="r" b="b"/>
              <a:pathLst>
                <a:path w="40478" h="1530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46"/>
            <p:cNvSpPr/>
            <p:nvPr/>
          </p:nvSpPr>
          <p:spPr>
            <a:xfrm>
              <a:off x="6539421" y="3057385"/>
              <a:ext cx="888694" cy="33569"/>
            </a:xfrm>
            <a:custGeom>
              <a:avLst/>
              <a:gdLst/>
              <a:ahLst/>
              <a:cxnLst/>
              <a:rect l="l" t="t" r="r" b="b"/>
              <a:pathLst>
                <a:path w="40478" h="1529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0;p46"/>
            <p:cNvSpPr/>
            <p:nvPr/>
          </p:nvSpPr>
          <p:spPr>
            <a:xfrm>
              <a:off x="6539421" y="3240621"/>
              <a:ext cx="888694" cy="34118"/>
            </a:xfrm>
            <a:custGeom>
              <a:avLst/>
              <a:gdLst/>
              <a:ahLst/>
              <a:cxnLst/>
              <a:rect l="l" t="t" r="r" b="b"/>
              <a:pathLst>
                <a:path w="40478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1;p46"/>
            <p:cNvSpPr/>
            <p:nvPr/>
          </p:nvSpPr>
          <p:spPr>
            <a:xfrm>
              <a:off x="6924047" y="1555733"/>
              <a:ext cx="829262" cy="2099798"/>
            </a:xfrm>
            <a:custGeom>
              <a:avLst/>
              <a:gdLst/>
              <a:ahLst/>
              <a:cxnLst/>
              <a:rect l="l" t="t" r="r" b="b"/>
              <a:pathLst>
                <a:path w="37771" h="95641" extrusionOk="0">
                  <a:moveTo>
                    <a:pt x="28698" y="1"/>
                  </a:moveTo>
                  <a:cubicBezTo>
                    <a:pt x="28673" y="1429"/>
                    <a:pt x="28648" y="2833"/>
                    <a:pt x="28597" y="4236"/>
                  </a:cubicBezTo>
                  <a:lnTo>
                    <a:pt x="32257" y="4236"/>
                  </a:lnTo>
                  <a:lnTo>
                    <a:pt x="32257" y="45765"/>
                  </a:lnTo>
                  <a:cubicBezTo>
                    <a:pt x="33911" y="44888"/>
                    <a:pt x="35790" y="44412"/>
                    <a:pt x="37770" y="44387"/>
                  </a:cubicBezTo>
                  <a:lnTo>
                    <a:pt x="37770" y="40653"/>
                  </a:lnTo>
                  <a:lnTo>
                    <a:pt x="37770" y="30953"/>
                  </a:lnTo>
                  <a:lnTo>
                    <a:pt x="37770" y="8121"/>
                  </a:lnTo>
                  <a:cubicBezTo>
                    <a:pt x="37770" y="3660"/>
                    <a:pt x="34111" y="1"/>
                    <a:pt x="29650" y="1"/>
                  </a:cubicBezTo>
                  <a:close/>
                  <a:moveTo>
                    <a:pt x="552" y="89926"/>
                  </a:moveTo>
                  <a:lnTo>
                    <a:pt x="552" y="93435"/>
                  </a:lnTo>
                  <a:cubicBezTo>
                    <a:pt x="552" y="94237"/>
                    <a:pt x="352" y="94989"/>
                    <a:pt x="1" y="95640"/>
                  </a:cubicBezTo>
                  <a:lnTo>
                    <a:pt x="7595" y="95640"/>
                  </a:lnTo>
                  <a:cubicBezTo>
                    <a:pt x="7344" y="95089"/>
                    <a:pt x="7194" y="94488"/>
                    <a:pt x="7194" y="93861"/>
                  </a:cubicBezTo>
                  <a:lnTo>
                    <a:pt x="7194" y="899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2;p46"/>
            <p:cNvSpPr/>
            <p:nvPr/>
          </p:nvSpPr>
          <p:spPr>
            <a:xfrm>
              <a:off x="6936166" y="1648734"/>
              <a:ext cx="696083" cy="1881346"/>
            </a:xfrm>
            <a:custGeom>
              <a:avLst/>
              <a:gdLst/>
              <a:ahLst/>
              <a:cxnLst/>
              <a:rect l="l" t="t" r="r" b="b"/>
              <a:pathLst>
                <a:path w="31705" h="85691" extrusionOk="0">
                  <a:moveTo>
                    <a:pt x="28045" y="0"/>
                  </a:moveTo>
                  <a:cubicBezTo>
                    <a:pt x="27419" y="18296"/>
                    <a:pt x="23910" y="34161"/>
                    <a:pt x="19223" y="47444"/>
                  </a:cubicBezTo>
                  <a:lnTo>
                    <a:pt x="22406" y="47444"/>
                  </a:lnTo>
                  <a:lnTo>
                    <a:pt x="22406" y="48998"/>
                  </a:lnTo>
                  <a:lnTo>
                    <a:pt x="18672" y="48998"/>
                  </a:lnTo>
                  <a:cubicBezTo>
                    <a:pt x="18346" y="49875"/>
                    <a:pt x="18020" y="50753"/>
                    <a:pt x="17695" y="51630"/>
                  </a:cubicBezTo>
                  <a:lnTo>
                    <a:pt x="24637" y="51630"/>
                  </a:lnTo>
                  <a:cubicBezTo>
                    <a:pt x="25238" y="47194"/>
                    <a:pt x="27945" y="43434"/>
                    <a:pt x="31705" y="41529"/>
                  </a:cubicBezTo>
                  <a:lnTo>
                    <a:pt x="31705" y="0"/>
                  </a:lnTo>
                  <a:close/>
                  <a:moveTo>
                    <a:pt x="6642" y="74287"/>
                  </a:moveTo>
                  <a:cubicBezTo>
                    <a:pt x="4361" y="78096"/>
                    <a:pt x="2105" y="81454"/>
                    <a:pt x="0" y="84362"/>
                  </a:cubicBezTo>
                  <a:lnTo>
                    <a:pt x="0" y="85690"/>
                  </a:lnTo>
                  <a:lnTo>
                    <a:pt x="6642" y="85690"/>
                  </a:lnTo>
                  <a:lnTo>
                    <a:pt x="6642" y="742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3;p46"/>
            <p:cNvSpPr/>
            <p:nvPr/>
          </p:nvSpPr>
          <p:spPr>
            <a:xfrm>
              <a:off x="7632221" y="2603972"/>
              <a:ext cx="121082" cy="178297"/>
            </a:xfrm>
            <a:custGeom>
              <a:avLst/>
              <a:gdLst/>
              <a:ahLst/>
              <a:cxnLst/>
              <a:rect l="l" t="t" r="r" b="b"/>
              <a:pathLst>
                <a:path w="5515" h="8121" extrusionOk="0">
                  <a:moveTo>
                    <a:pt x="5514" y="0"/>
                  </a:moveTo>
                  <a:cubicBezTo>
                    <a:pt x="3434" y="25"/>
                    <a:pt x="1529" y="752"/>
                    <a:pt x="1" y="1955"/>
                  </a:cubicBezTo>
                  <a:lnTo>
                    <a:pt x="1" y="8121"/>
                  </a:lnTo>
                  <a:lnTo>
                    <a:pt x="5514" y="8121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4;p46"/>
            <p:cNvSpPr/>
            <p:nvPr/>
          </p:nvSpPr>
          <p:spPr>
            <a:xfrm>
              <a:off x="7551339" y="2646894"/>
              <a:ext cx="80904" cy="135375"/>
            </a:xfrm>
            <a:custGeom>
              <a:avLst/>
              <a:gdLst/>
              <a:ahLst/>
              <a:cxnLst/>
              <a:rect l="l" t="t" r="r" b="b"/>
              <a:pathLst>
                <a:path w="3685" h="6166" extrusionOk="0">
                  <a:moveTo>
                    <a:pt x="3685" y="0"/>
                  </a:moveTo>
                  <a:cubicBezTo>
                    <a:pt x="1805" y="1479"/>
                    <a:pt x="452" y="3659"/>
                    <a:pt x="0" y="6166"/>
                  </a:cubicBezTo>
                  <a:lnTo>
                    <a:pt x="3685" y="616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5;p46"/>
            <p:cNvSpPr/>
            <p:nvPr/>
          </p:nvSpPr>
          <p:spPr>
            <a:xfrm>
              <a:off x="7474849" y="2530247"/>
              <a:ext cx="562377" cy="584376"/>
            </a:xfrm>
            <a:custGeom>
              <a:avLst/>
              <a:gdLst/>
              <a:ahLst/>
              <a:cxnLst/>
              <a:rect l="l" t="t" r="r" b="b"/>
              <a:pathLst>
                <a:path w="25615" h="26617" extrusionOk="0">
                  <a:moveTo>
                    <a:pt x="12808" y="3358"/>
                  </a:moveTo>
                  <a:cubicBezTo>
                    <a:pt x="18021" y="3358"/>
                    <a:pt x="22281" y="7820"/>
                    <a:pt x="22281" y="13308"/>
                  </a:cubicBezTo>
                  <a:cubicBezTo>
                    <a:pt x="22281" y="18797"/>
                    <a:pt x="18021" y="23283"/>
                    <a:pt x="12808" y="23283"/>
                  </a:cubicBezTo>
                  <a:cubicBezTo>
                    <a:pt x="7570" y="23283"/>
                    <a:pt x="3334" y="18797"/>
                    <a:pt x="3334" y="13308"/>
                  </a:cubicBezTo>
                  <a:cubicBezTo>
                    <a:pt x="3334" y="7820"/>
                    <a:pt x="7570" y="3358"/>
                    <a:pt x="12808" y="3358"/>
                  </a:cubicBezTo>
                  <a:close/>
                  <a:moveTo>
                    <a:pt x="12808" y="0"/>
                  </a:moveTo>
                  <a:cubicBezTo>
                    <a:pt x="5740" y="0"/>
                    <a:pt x="1" y="5965"/>
                    <a:pt x="1" y="13308"/>
                  </a:cubicBezTo>
                  <a:cubicBezTo>
                    <a:pt x="1" y="20652"/>
                    <a:pt x="5740" y="26617"/>
                    <a:pt x="12808" y="26617"/>
                  </a:cubicBezTo>
                  <a:cubicBezTo>
                    <a:pt x="19875" y="26617"/>
                    <a:pt x="25615" y="20652"/>
                    <a:pt x="25615" y="13308"/>
                  </a:cubicBezTo>
                  <a:cubicBezTo>
                    <a:pt x="25615" y="5965"/>
                    <a:pt x="19875" y="0"/>
                    <a:pt x="1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6;p46"/>
            <p:cNvSpPr/>
            <p:nvPr/>
          </p:nvSpPr>
          <p:spPr>
            <a:xfrm>
              <a:off x="7081968" y="2782246"/>
              <a:ext cx="1348147" cy="925557"/>
            </a:xfrm>
            <a:custGeom>
              <a:avLst/>
              <a:gdLst/>
              <a:ahLst/>
              <a:cxnLst/>
              <a:rect l="l" t="t" r="r" b="b"/>
              <a:pathLst>
                <a:path w="61405" h="42157" extrusionOk="0">
                  <a:moveTo>
                    <a:pt x="4161" y="1"/>
                  </a:moveTo>
                  <a:cubicBezTo>
                    <a:pt x="1881" y="1"/>
                    <a:pt x="1" y="1880"/>
                    <a:pt x="1" y="4186"/>
                  </a:cubicBezTo>
                  <a:lnTo>
                    <a:pt x="1" y="37996"/>
                  </a:lnTo>
                  <a:cubicBezTo>
                    <a:pt x="1" y="40277"/>
                    <a:pt x="1881" y="42156"/>
                    <a:pt x="4161" y="42156"/>
                  </a:cubicBezTo>
                  <a:lnTo>
                    <a:pt x="57219" y="42156"/>
                  </a:lnTo>
                  <a:cubicBezTo>
                    <a:pt x="59525" y="42156"/>
                    <a:pt x="61405" y="40277"/>
                    <a:pt x="61405" y="37996"/>
                  </a:cubicBezTo>
                  <a:lnTo>
                    <a:pt x="61405" y="4186"/>
                  </a:lnTo>
                  <a:cubicBezTo>
                    <a:pt x="61405" y="1880"/>
                    <a:pt x="59525" y="1"/>
                    <a:pt x="57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7;p46"/>
            <p:cNvSpPr/>
            <p:nvPr/>
          </p:nvSpPr>
          <p:spPr>
            <a:xfrm>
              <a:off x="7091870" y="2782246"/>
              <a:ext cx="1328343" cy="609712"/>
            </a:xfrm>
            <a:custGeom>
              <a:avLst/>
              <a:gdLst/>
              <a:ahLst/>
              <a:cxnLst/>
              <a:rect l="l" t="t" r="r" b="b"/>
              <a:pathLst>
                <a:path w="60503" h="27771" extrusionOk="0">
                  <a:moveTo>
                    <a:pt x="3710" y="1"/>
                  </a:moveTo>
                  <a:cubicBezTo>
                    <a:pt x="2106" y="1"/>
                    <a:pt x="678" y="953"/>
                    <a:pt x="1" y="2307"/>
                  </a:cubicBezTo>
                  <a:cubicBezTo>
                    <a:pt x="2482" y="16768"/>
                    <a:pt x="15064" y="27770"/>
                    <a:pt x="30252" y="27770"/>
                  </a:cubicBezTo>
                  <a:cubicBezTo>
                    <a:pt x="45415" y="27770"/>
                    <a:pt x="58021" y="16768"/>
                    <a:pt x="60503" y="2307"/>
                  </a:cubicBezTo>
                  <a:cubicBezTo>
                    <a:pt x="59801" y="953"/>
                    <a:pt x="58397" y="1"/>
                    <a:pt x="56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8;p46"/>
            <p:cNvSpPr/>
            <p:nvPr/>
          </p:nvSpPr>
          <p:spPr>
            <a:xfrm>
              <a:off x="7353241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9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0;p46"/>
            <p:cNvSpPr/>
            <p:nvPr/>
          </p:nvSpPr>
          <p:spPr>
            <a:xfrm>
              <a:off x="7158458" y="3670916"/>
              <a:ext cx="1253499" cy="36884"/>
            </a:xfrm>
            <a:custGeom>
              <a:avLst/>
              <a:gdLst/>
              <a:ahLst/>
              <a:cxnLst/>
              <a:rect l="l" t="t" r="r" b="b"/>
              <a:pathLst>
                <a:path w="57094" h="1680" extrusionOk="0">
                  <a:moveTo>
                    <a:pt x="53735" y="1679"/>
                  </a:moveTo>
                  <a:lnTo>
                    <a:pt x="677" y="1679"/>
                  </a:lnTo>
                  <a:lnTo>
                    <a:pt x="677" y="1679"/>
                  </a:lnTo>
                  <a:lnTo>
                    <a:pt x="677" y="1679"/>
                  </a:lnTo>
                  <a:lnTo>
                    <a:pt x="53735" y="1679"/>
                  </a:lnTo>
                  <a:cubicBezTo>
                    <a:pt x="55114" y="1679"/>
                    <a:pt x="56342" y="1028"/>
                    <a:pt x="57094" y="0"/>
                  </a:cubicBezTo>
                  <a:lnTo>
                    <a:pt x="57094" y="0"/>
                  </a:lnTo>
                  <a:cubicBezTo>
                    <a:pt x="56342" y="1028"/>
                    <a:pt x="55114" y="1679"/>
                    <a:pt x="53735" y="1679"/>
                  </a:cubicBezTo>
                  <a:close/>
                  <a:moveTo>
                    <a:pt x="677" y="1679"/>
                  </a:moveTo>
                  <a:lnTo>
                    <a:pt x="652" y="1679"/>
                  </a:lnTo>
                  <a:lnTo>
                    <a:pt x="677" y="1679"/>
                  </a:lnTo>
                  <a:close/>
                  <a:moveTo>
                    <a:pt x="652" y="1679"/>
                  </a:moveTo>
                  <a:lnTo>
                    <a:pt x="652" y="1679"/>
                  </a:lnTo>
                  <a:lnTo>
                    <a:pt x="652" y="1679"/>
                  </a:lnTo>
                  <a:close/>
                  <a:moveTo>
                    <a:pt x="652" y="1679"/>
                  </a:moveTo>
                  <a:lnTo>
                    <a:pt x="627" y="1679"/>
                  </a:lnTo>
                  <a:lnTo>
                    <a:pt x="652" y="1679"/>
                  </a:lnTo>
                  <a:close/>
                  <a:moveTo>
                    <a:pt x="627" y="1679"/>
                  </a:moveTo>
                  <a:cubicBezTo>
                    <a:pt x="627" y="1679"/>
                    <a:pt x="627" y="1679"/>
                    <a:pt x="627" y="1679"/>
                  </a:cubicBezTo>
                  <a:cubicBezTo>
                    <a:pt x="627" y="1679"/>
                    <a:pt x="627" y="1679"/>
                    <a:pt x="627" y="1679"/>
                  </a:cubicBezTo>
                  <a:close/>
                  <a:moveTo>
                    <a:pt x="627" y="1679"/>
                  </a:moveTo>
                  <a:lnTo>
                    <a:pt x="602" y="1679"/>
                  </a:lnTo>
                  <a:lnTo>
                    <a:pt x="627" y="1679"/>
                  </a:lnTo>
                  <a:close/>
                  <a:moveTo>
                    <a:pt x="602" y="1679"/>
                  </a:moveTo>
                  <a:cubicBezTo>
                    <a:pt x="602" y="1679"/>
                    <a:pt x="602" y="1679"/>
                    <a:pt x="602" y="1679"/>
                  </a:cubicBezTo>
                  <a:cubicBezTo>
                    <a:pt x="602" y="1679"/>
                    <a:pt x="602" y="1679"/>
                    <a:pt x="602" y="1679"/>
                  </a:cubicBezTo>
                  <a:close/>
                  <a:moveTo>
                    <a:pt x="602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602" y="1679"/>
                  </a:cubicBezTo>
                  <a:close/>
                  <a:moveTo>
                    <a:pt x="577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577" y="1679"/>
                  </a:cubicBezTo>
                  <a:close/>
                  <a:moveTo>
                    <a:pt x="577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77" y="1679"/>
                  </a:cubicBezTo>
                  <a:close/>
                  <a:moveTo>
                    <a:pt x="552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52" y="1679"/>
                  </a:cubicBezTo>
                  <a:close/>
                  <a:moveTo>
                    <a:pt x="552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52" y="1679"/>
                  </a:cubicBezTo>
                  <a:close/>
                  <a:moveTo>
                    <a:pt x="527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27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77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52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52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27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27" y="1679"/>
                    <a:pt x="427" y="1679"/>
                  </a:cubicBezTo>
                  <a:cubicBezTo>
                    <a:pt x="427" y="1679"/>
                    <a:pt x="427" y="1679"/>
                    <a:pt x="427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02" y="1679"/>
                    <a:pt x="402" y="1679"/>
                  </a:cubicBezTo>
                  <a:cubicBezTo>
                    <a:pt x="402" y="1679"/>
                    <a:pt x="427" y="1679"/>
                    <a:pt x="427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402" y="1679"/>
                    <a:pt x="402" y="1679"/>
                  </a:cubicBezTo>
                  <a:cubicBezTo>
                    <a:pt x="402" y="1679"/>
                    <a:pt x="402" y="1679"/>
                    <a:pt x="402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377" y="1679"/>
                    <a:pt x="377" y="1679"/>
                  </a:cubicBezTo>
                  <a:cubicBezTo>
                    <a:pt x="377" y="1679"/>
                    <a:pt x="402" y="1679"/>
                    <a:pt x="402" y="1679"/>
                  </a:cubicBezTo>
                  <a:close/>
                  <a:moveTo>
                    <a:pt x="377" y="1679"/>
                  </a:moveTo>
                  <a:cubicBezTo>
                    <a:pt x="377" y="1679"/>
                    <a:pt x="377" y="1679"/>
                    <a:pt x="377" y="1679"/>
                  </a:cubicBezTo>
                  <a:cubicBezTo>
                    <a:pt x="377" y="1679"/>
                    <a:pt x="377" y="1679"/>
                    <a:pt x="377" y="1679"/>
                  </a:cubicBezTo>
                  <a:close/>
                  <a:moveTo>
                    <a:pt x="377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77" y="1679"/>
                  </a:cubicBezTo>
                  <a:close/>
                  <a:moveTo>
                    <a:pt x="351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51" y="1679"/>
                  </a:cubicBezTo>
                  <a:close/>
                  <a:moveTo>
                    <a:pt x="351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51" y="1679"/>
                  </a:cubicBezTo>
                  <a:close/>
                  <a:moveTo>
                    <a:pt x="326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26" y="1679"/>
                  </a:cubicBezTo>
                  <a:close/>
                  <a:moveTo>
                    <a:pt x="326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26" y="1679"/>
                  </a:cubicBezTo>
                  <a:close/>
                  <a:moveTo>
                    <a:pt x="301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01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79"/>
                    <a:pt x="251" y="1679"/>
                  </a:cubicBezTo>
                  <a:cubicBezTo>
                    <a:pt x="251" y="1679"/>
                    <a:pt x="251" y="1679"/>
                    <a:pt x="251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54"/>
                    <a:pt x="251" y="1654"/>
                  </a:cubicBezTo>
                  <a:cubicBezTo>
                    <a:pt x="251" y="1654"/>
                    <a:pt x="251" y="1679"/>
                    <a:pt x="251" y="1679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26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01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201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176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176" y="1654"/>
                  </a:moveTo>
                  <a:cubicBezTo>
                    <a:pt x="176" y="1654"/>
                    <a:pt x="176" y="1654"/>
                    <a:pt x="176" y="1654"/>
                  </a:cubicBezTo>
                  <a:cubicBezTo>
                    <a:pt x="176" y="1654"/>
                    <a:pt x="176" y="1654"/>
                    <a:pt x="176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26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01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101" y="1654"/>
                    <a:pt x="101" y="1654"/>
                  </a:cubicBezTo>
                  <a:cubicBezTo>
                    <a:pt x="101" y="1654"/>
                    <a:pt x="101" y="1654"/>
                    <a:pt x="101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76" y="1654"/>
                    <a:pt x="76" y="1654"/>
                  </a:cubicBezTo>
                  <a:cubicBezTo>
                    <a:pt x="76" y="1654"/>
                    <a:pt x="101" y="1654"/>
                    <a:pt x="101" y="1654"/>
                  </a:cubicBezTo>
                  <a:close/>
                  <a:moveTo>
                    <a:pt x="76" y="1654"/>
                  </a:moveTo>
                  <a:lnTo>
                    <a:pt x="76" y="1654"/>
                  </a:lnTo>
                  <a:lnTo>
                    <a:pt x="76" y="1654"/>
                  </a:lnTo>
                  <a:close/>
                  <a:moveTo>
                    <a:pt x="51" y="1654"/>
                  </a:moveTo>
                  <a:cubicBezTo>
                    <a:pt x="51" y="1654"/>
                    <a:pt x="51" y="1654"/>
                    <a:pt x="51" y="1654"/>
                  </a:cubicBezTo>
                  <a:cubicBezTo>
                    <a:pt x="51" y="1654"/>
                    <a:pt x="51" y="1654"/>
                    <a:pt x="51" y="1654"/>
                  </a:cubicBezTo>
                  <a:close/>
                  <a:moveTo>
                    <a:pt x="26" y="1629"/>
                  </a:moveTo>
                  <a:cubicBezTo>
                    <a:pt x="26" y="1629"/>
                    <a:pt x="26" y="1629"/>
                    <a:pt x="26" y="1629"/>
                  </a:cubicBezTo>
                  <a:cubicBezTo>
                    <a:pt x="26" y="1629"/>
                    <a:pt x="26" y="1629"/>
                    <a:pt x="26" y="1629"/>
                  </a:cubicBezTo>
                  <a:close/>
                  <a:moveTo>
                    <a:pt x="1" y="1629"/>
                  </a:moveTo>
                  <a:lnTo>
                    <a:pt x="1" y="1629"/>
                  </a:lnTo>
                  <a:lnTo>
                    <a:pt x="1" y="1629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1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304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2;p46"/>
            <p:cNvSpPr/>
            <p:nvPr/>
          </p:nvSpPr>
          <p:spPr>
            <a:xfrm>
              <a:off x="7641025" y="2967677"/>
              <a:ext cx="241044" cy="241593"/>
            </a:xfrm>
            <a:custGeom>
              <a:avLst/>
              <a:gdLst/>
              <a:ahLst/>
              <a:cxnLst/>
              <a:rect l="l" t="t" r="r" b="b"/>
              <a:pathLst>
                <a:path w="10979" h="11004" extrusionOk="0">
                  <a:moveTo>
                    <a:pt x="3635" y="1"/>
                  </a:moveTo>
                  <a:lnTo>
                    <a:pt x="3635" y="3635"/>
                  </a:lnTo>
                  <a:lnTo>
                    <a:pt x="1" y="3635"/>
                  </a:lnTo>
                  <a:lnTo>
                    <a:pt x="1" y="7369"/>
                  </a:lnTo>
                  <a:lnTo>
                    <a:pt x="3635" y="7369"/>
                  </a:lnTo>
                  <a:lnTo>
                    <a:pt x="3635" y="11003"/>
                  </a:lnTo>
                  <a:lnTo>
                    <a:pt x="7344" y="11003"/>
                  </a:lnTo>
                  <a:lnTo>
                    <a:pt x="7344" y="7369"/>
                  </a:lnTo>
                  <a:lnTo>
                    <a:pt x="10978" y="7369"/>
                  </a:lnTo>
                  <a:lnTo>
                    <a:pt x="10978" y="3635"/>
                  </a:lnTo>
                  <a:lnTo>
                    <a:pt x="7344" y="3635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3;p46"/>
            <p:cNvSpPr/>
            <p:nvPr/>
          </p:nvSpPr>
          <p:spPr>
            <a:xfrm>
              <a:off x="6481109" y="3088188"/>
              <a:ext cx="455083" cy="619614"/>
            </a:xfrm>
            <a:custGeom>
              <a:avLst/>
              <a:gdLst/>
              <a:ahLst/>
              <a:cxnLst/>
              <a:rect l="l" t="t" r="r" b="b"/>
              <a:pathLst>
                <a:path w="20728" h="28222" extrusionOk="0">
                  <a:moveTo>
                    <a:pt x="4612" y="1"/>
                  </a:moveTo>
                  <a:cubicBezTo>
                    <a:pt x="2080" y="1"/>
                    <a:pt x="0" y="2081"/>
                    <a:pt x="0" y="4612"/>
                  </a:cubicBezTo>
                  <a:lnTo>
                    <a:pt x="0" y="23635"/>
                  </a:lnTo>
                  <a:cubicBezTo>
                    <a:pt x="0" y="26166"/>
                    <a:pt x="2080" y="28221"/>
                    <a:pt x="4612" y="28221"/>
                  </a:cubicBezTo>
                  <a:lnTo>
                    <a:pt x="16141" y="28221"/>
                  </a:lnTo>
                  <a:cubicBezTo>
                    <a:pt x="18647" y="28221"/>
                    <a:pt x="20727" y="26166"/>
                    <a:pt x="20727" y="23635"/>
                  </a:cubicBezTo>
                  <a:lnTo>
                    <a:pt x="20727" y="4612"/>
                  </a:lnTo>
                  <a:cubicBezTo>
                    <a:pt x="20727" y="2081"/>
                    <a:pt x="18647" y="1"/>
                    <a:pt x="16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4;p46"/>
            <p:cNvSpPr/>
            <p:nvPr/>
          </p:nvSpPr>
          <p:spPr>
            <a:xfrm>
              <a:off x="6508070" y="3204834"/>
              <a:ext cx="401162" cy="374201"/>
            </a:xfrm>
            <a:custGeom>
              <a:avLst/>
              <a:gdLst/>
              <a:ahLst/>
              <a:cxnLst/>
              <a:rect l="l" t="t" r="r" b="b"/>
              <a:pathLst>
                <a:path w="18272" h="17044" extrusionOk="0">
                  <a:moveTo>
                    <a:pt x="0" y="1"/>
                  </a:moveTo>
                  <a:lnTo>
                    <a:pt x="0" y="17044"/>
                  </a:lnTo>
                  <a:lnTo>
                    <a:pt x="18271" y="17044"/>
                  </a:lnTo>
                  <a:lnTo>
                    <a:pt x="18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5;p46"/>
            <p:cNvSpPr/>
            <p:nvPr/>
          </p:nvSpPr>
          <p:spPr>
            <a:xfrm>
              <a:off x="6593364" y="3280777"/>
              <a:ext cx="241571" cy="241044"/>
            </a:xfrm>
            <a:custGeom>
              <a:avLst/>
              <a:gdLst/>
              <a:ahLst/>
              <a:cxnLst/>
              <a:rect l="l" t="t" r="r" b="b"/>
              <a:pathLst>
                <a:path w="11003" h="10979" extrusionOk="0">
                  <a:moveTo>
                    <a:pt x="3634" y="1"/>
                  </a:moveTo>
                  <a:lnTo>
                    <a:pt x="3634" y="3635"/>
                  </a:lnTo>
                  <a:lnTo>
                    <a:pt x="0" y="3635"/>
                  </a:lnTo>
                  <a:lnTo>
                    <a:pt x="0" y="7344"/>
                  </a:lnTo>
                  <a:lnTo>
                    <a:pt x="3634" y="7344"/>
                  </a:lnTo>
                  <a:lnTo>
                    <a:pt x="3634" y="10978"/>
                  </a:lnTo>
                  <a:lnTo>
                    <a:pt x="7369" y="10978"/>
                  </a:lnTo>
                  <a:lnTo>
                    <a:pt x="7369" y="7344"/>
                  </a:lnTo>
                  <a:lnTo>
                    <a:pt x="11003" y="7344"/>
                  </a:lnTo>
                  <a:lnTo>
                    <a:pt x="11003" y="3635"/>
                  </a:lnTo>
                  <a:lnTo>
                    <a:pt x="7369" y="3635"/>
                  </a:lnTo>
                  <a:lnTo>
                    <a:pt x="7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6;p46"/>
            <p:cNvSpPr/>
            <p:nvPr/>
          </p:nvSpPr>
          <p:spPr>
            <a:xfrm>
              <a:off x="6575756" y="3707778"/>
              <a:ext cx="6060" cy="22"/>
            </a:xfrm>
            <a:custGeom>
              <a:avLst/>
              <a:gdLst/>
              <a:ahLst/>
              <a:cxnLst/>
              <a:rect l="l" t="t" r="r" b="b"/>
              <a:pathLst>
                <a:path w="276" h="1" extrusionOk="0">
                  <a:moveTo>
                    <a:pt x="276" y="0"/>
                  </a:moveTo>
                  <a:lnTo>
                    <a:pt x="276" y="0"/>
                  </a:lnTo>
                  <a:lnTo>
                    <a:pt x="276" y="0"/>
                  </a:lnTo>
                  <a:close/>
                  <a:moveTo>
                    <a:pt x="276" y="0"/>
                  </a:moveTo>
                  <a:lnTo>
                    <a:pt x="251" y="0"/>
                  </a:lnTo>
                  <a:lnTo>
                    <a:pt x="276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lnTo>
                    <a:pt x="251" y="0"/>
                  </a:lnTo>
                  <a:close/>
                  <a:moveTo>
                    <a:pt x="22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226" y="0"/>
                  </a:moveTo>
                  <a:lnTo>
                    <a:pt x="201" y="0"/>
                  </a:lnTo>
                  <a:lnTo>
                    <a:pt x="226" y="0"/>
                  </a:lnTo>
                  <a:close/>
                  <a:moveTo>
                    <a:pt x="201" y="0"/>
                  </a:moveTo>
                  <a:lnTo>
                    <a:pt x="201" y="0"/>
                  </a:lnTo>
                  <a:lnTo>
                    <a:pt x="201" y="0"/>
                  </a:lnTo>
                  <a:close/>
                  <a:moveTo>
                    <a:pt x="201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201" y="0"/>
                  </a:cubicBezTo>
                  <a:close/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25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100" y="0"/>
                  </a:move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7;p46"/>
            <p:cNvSpPr/>
            <p:nvPr/>
          </p:nvSpPr>
          <p:spPr>
            <a:xfrm>
              <a:off x="6486049" y="3088737"/>
              <a:ext cx="450143" cy="619065"/>
            </a:xfrm>
            <a:custGeom>
              <a:avLst/>
              <a:gdLst/>
              <a:ahLst/>
              <a:cxnLst/>
              <a:rect l="l" t="t" r="r" b="b"/>
              <a:pathLst>
                <a:path w="20503" h="28197" extrusionOk="0">
                  <a:moveTo>
                    <a:pt x="16267" y="1"/>
                  </a:moveTo>
                  <a:cubicBezTo>
                    <a:pt x="15790" y="251"/>
                    <a:pt x="15214" y="402"/>
                    <a:pt x="14612" y="402"/>
                  </a:cubicBezTo>
                  <a:lnTo>
                    <a:pt x="13735" y="402"/>
                  </a:lnTo>
                  <a:cubicBezTo>
                    <a:pt x="13835" y="2131"/>
                    <a:pt x="13760" y="3760"/>
                    <a:pt x="13560" y="5289"/>
                  </a:cubicBezTo>
                  <a:lnTo>
                    <a:pt x="19274" y="5289"/>
                  </a:lnTo>
                  <a:lnTo>
                    <a:pt x="19274" y="22332"/>
                  </a:lnTo>
                  <a:lnTo>
                    <a:pt x="3585" y="22332"/>
                  </a:lnTo>
                  <a:cubicBezTo>
                    <a:pt x="2307" y="23434"/>
                    <a:pt x="1079" y="24337"/>
                    <a:pt x="1" y="25013"/>
                  </a:cubicBezTo>
                  <a:cubicBezTo>
                    <a:pt x="577" y="26768"/>
                    <a:pt x="2181" y="28071"/>
                    <a:pt x="4086" y="28196"/>
                  </a:cubicBezTo>
                  <a:lnTo>
                    <a:pt x="15916" y="28196"/>
                  </a:lnTo>
                  <a:cubicBezTo>
                    <a:pt x="17645" y="28196"/>
                    <a:pt x="19149" y="27244"/>
                    <a:pt x="19951" y="25815"/>
                  </a:cubicBezTo>
                  <a:cubicBezTo>
                    <a:pt x="20302" y="25164"/>
                    <a:pt x="20502" y="24412"/>
                    <a:pt x="20502" y="23610"/>
                  </a:cubicBezTo>
                  <a:lnTo>
                    <a:pt x="20502" y="20101"/>
                  </a:lnTo>
                  <a:lnTo>
                    <a:pt x="20502" y="18773"/>
                  </a:lnTo>
                  <a:lnTo>
                    <a:pt x="20502" y="8472"/>
                  </a:lnTo>
                  <a:lnTo>
                    <a:pt x="20502" y="6918"/>
                  </a:lnTo>
                  <a:lnTo>
                    <a:pt x="20502" y="4587"/>
                  </a:lnTo>
                  <a:cubicBezTo>
                    <a:pt x="20502" y="2181"/>
                    <a:pt x="18622" y="176"/>
                    <a:pt x="16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8;p46"/>
            <p:cNvSpPr/>
            <p:nvPr/>
          </p:nvSpPr>
          <p:spPr>
            <a:xfrm>
              <a:off x="6564735" y="3204834"/>
              <a:ext cx="344496" cy="374201"/>
            </a:xfrm>
            <a:custGeom>
              <a:avLst/>
              <a:gdLst/>
              <a:ahLst/>
              <a:cxnLst/>
              <a:rect l="l" t="t" r="r" b="b"/>
              <a:pathLst>
                <a:path w="15691" h="17044" extrusionOk="0">
                  <a:moveTo>
                    <a:pt x="9976" y="1"/>
                  </a:moveTo>
                  <a:cubicBezTo>
                    <a:pt x="9725" y="1856"/>
                    <a:pt x="9274" y="3585"/>
                    <a:pt x="8673" y="5189"/>
                  </a:cubicBezTo>
                  <a:lnTo>
                    <a:pt x="8673" y="7094"/>
                  </a:lnTo>
                  <a:lnTo>
                    <a:pt x="12307" y="7094"/>
                  </a:lnTo>
                  <a:lnTo>
                    <a:pt x="12307" y="10803"/>
                  </a:lnTo>
                  <a:lnTo>
                    <a:pt x="8673" y="10803"/>
                  </a:lnTo>
                  <a:lnTo>
                    <a:pt x="8673" y="14437"/>
                  </a:lnTo>
                  <a:lnTo>
                    <a:pt x="4938" y="14437"/>
                  </a:lnTo>
                  <a:lnTo>
                    <a:pt x="4938" y="11881"/>
                  </a:lnTo>
                  <a:cubicBezTo>
                    <a:pt x="3384" y="13936"/>
                    <a:pt x="1655" y="15665"/>
                    <a:pt x="1" y="17044"/>
                  </a:cubicBezTo>
                  <a:lnTo>
                    <a:pt x="15690" y="17044"/>
                  </a:lnTo>
                  <a:lnTo>
                    <a:pt x="15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9;p46"/>
            <p:cNvSpPr/>
            <p:nvPr/>
          </p:nvSpPr>
          <p:spPr>
            <a:xfrm>
              <a:off x="6673148" y="3318737"/>
              <a:ext cx="161786" cy="203084"/>
            </a:xfrm>
            <a:custGeom>
              <a:avLst/>
              <a:gdLst/>
              <a:ahLst/>
              <a:cxnLst/>
              <a:rect l="l" t="t" r="r" b="b"/>
              <a:pathLst>
                <a:path w="7369" h="9250" extrusionOk="0">
                  <a:moveTo>
                    <a:pt x="3735" y="1"/>
                  </a:moveTo>
                  <a:cubicBezTo>
                    <a:pt x="2782" y="2532"/>
                    <a:pt x="1479" y="4763"/>
                    <a:pt x="0" y="6693"/>
                  </a:cubicBezTo>
                  <a:lnTo>
                    <a:pt x="0" y="9249"/>
                  </a:lnTo>
                  <a:lnTo>
                    <a:pt x="3735" y="9249"/>
                  </a:lnTo>
                  <a:lnTo>
                    <a:pt x="3735" y="5615"/>
                  </a:lnTo>
                  <a:lnTo>
                    <a:pt x="7369" y="5615"/>
                  </a:lnTo>
                  <a:lnTo>
                    <a:pt x="7369" y="1906"/>
                  </a:lnTo>
                  <a:lnTo>
                    <a:pt x="3735" y="1906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70;p46"/>
            <p:cNvSpPr/>
            <p:nvPr/>
          </p:nvSpPr>
          <p:spPr>
            <a:xfrm>
              <a:off x="6531737" y="2901110"/>
              <a:ext cx="353827" cy="196453"/>
            </a:xfrm>
            <a:custGeom>
              <a:avLst/>
              <a:gdLst/>
              <a:ahLst/>
              <a:cxnLst/>
              <a:rect l="l" t="t" r="r" b="b"/>
              <a:pathLst>
                <a:path w="16116" h="8948" extrusionOk="0">
                  <a:moveTo>
                    <a:pt x="3584" y="0"/>
                  </a:moveTo>
                  <a:cubicBezTo>
                    <a:pt x="1629" y="0"/>
                    <a:pt x="0" y="1604"/>
                    <a:pt x="0" y="3584"/>
                  </a:cubicBezTo>
                  <a:lnTo>
                    <a:pt x="0" y="5389"/>
                  </a:lnTo>
                  <a:cubicBezTo>
                    <a:pt x="0" y="7344"/>
                    <a:pt x="1629" y="8948"/>
                    <a:pt x="3584" y="8948"/>
                  </a:cubicBezTo>
                  <a:lnTo>
                    <a:pt x="12531" y="8948"/>
                  </a:lnTo>
                  <a:cubicBezTo>
                    <a:pt x="14511" y="8948"/>
                    <a:pt x="16115" y="7344"/>
                    <a:pt x="16115" y="5389"/>
                  </a:cubicBezTo>
                  <a:lnTo>
                    <a:pt x="16115" y="3584"/>
                  </a:lnTo>
                  <a:cubicBezTo>
                    <a:pt x="16115" y="1604"/>
                    <a:pt x="14511" y="0"/>
                    <a:pt x="12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71;p46"/>
            <p:cNvSpPr/>
            <p:nvPr/>
          </p:nvSpPr>
          <p:spPr>
            <a:xfrm>
              <a:off x="6564186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72;p46"/>
            <p:cNvSpPr/>
            <p:nvPr/>
          </p:nvSpPr>
          <p:spPr>
            <a:xfrm>
              <a:off x="6628031" y="2924777"/>
              <a:ext cx="33020" cy="134826"/>
            </a:xfrm>
            <a:custGeom>
              <a:avLst/>
              <a:gdLst/>
              <a:ahLst/>
              <a:cxnLst/>
              <a:rect l="l" t="t" r="r" b="b"/>
              <a:pathLst>
                <a:path w="1504" h="6141" extrusionOk="0">
                  <a:moveTo>
                    <a:pt x="752" y="0"/>
                  </a:moveTo>
                  <a:cubicBezTo>
                    <a:pt x="351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50" y="6040"/>
                    <a:pt x="100" y="6140"/>
                  </a:cubicBezTo>
                  <a:lnTo>
                    <a:pt x="1404" y="6140"/>
                  </a:lnTo>
                  <a:cubicBezTo>
                    <a:pt x="1479" y="6040"/>
                    <a:pt x="1504" y="5915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73;p46"/>
            <p:cNvSpPr/>
            <p:nvPr/>
          </p:nvSpPr>
          <p:spPr>
            <a:xfrm>
              <a:off x="6692402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52" y="0"/>
                  </a:moveTo>
                  <a:cubicBezTo>
                    <a:pt x="326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25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74;p46"/>
            <p:cNvSpPr/>
            <p:nvPr/>
          </p:nvSpPr>
          <p:spPr>
            <a:xfrm>
              <a:off x="6756774" y="2924777"/>
              <a:ext cx="32493" cy="134277"/>
            </a:xfrm>
            <a:custGeom>
              <a:avLst/>
              <a:gdLst/>
              <a:ahLst/>
              <a:cxnLst/>
              <a:rect l="l" t="t" r="r" b="b"/>
              <a:pathLst>
                <a:path w="1480" h="6116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15"/>
                  </a:cubicBezTo>
                  <a:cubicBezTo>
                    <a:pt x="577" y="6090"/>
                    <a:pt x="1053" y="5915"/>
                    <a:pt x="1479" y="5689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75;p46"/>
            <p:cNvSpPr/>
            <p:nvPr/>
          </p:nvSpPr>
          <p:spPr>
            <a:xfrm>
              <a:off x="6885538" y="2977601"/>
              <a:ext cx="22" cy="221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0"/>
                  </a:moveTo>
                  <a:lnTo>
                    <a:pt x="0" y="75"/>
                  </a:lnTo>
                  <a:lnTo>
                    <a:pt x="0" y="100"/>
                  </a:lnTo>
                  <a:close/>
                  <a:moveTo>
                    <a:pt x="0" y="75"/>
                  </a:move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25"/>
                  </a:lnTo>
                  <a:lnTo>
                    <a:pt x="0" y="5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76;p46"/>
            <p:cNvSpPr/>
            <p:nvPr/>
          </p:nvSpPr>
          <p:spPr>
            <a:xfrm>
              <a:off x="6608754" y="3097541"/>
              <a:ext cx="178867" cy="22"/>
            </a:xfrm>
            <a:custGeom>
              <a:avLst/>
              <a:gdLst/>
              <a:ahLst/>
              <a:cxnLst/>
              <a:rect l="l" t="t" r="r" b="b"/>
              <a:pathLst>
                <a:path w="8147" h="1" extrusionOk="0">
                  <a:moveTo>
                    <a:pt x="8146" y="1"/>
                  </a:move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146" y="1"/>
                  </a:lnTo>
                  <a:lnTo>
                    <a:pt x="8146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6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D2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7;p46"/>
            <p:cNvSpPr/>
            <p:nvPr/>
          </p:nvSpPr>
          <p:spPr>
            <a:xfrm>
              <a:off x="6565833" y="3059581"/>
              <a:ext cx="29200" cy="8826"/>
            </a:xfrm>
            <a:custGeom>
              <a:avLst/>
              <a:gdLst/>
              <a:ahLst/>
              <a:cxnLst/>
              <a:rect l="l" t="t" r="r" b="b"/>
              <a:pathLst>
                <a:path w="1330" h="402" extrusionOk="0">
                  <a:moveTo>
                    <a:pt x="1" y="0"/>
                  </a:moveTo>
                  <a:cubicBezTo>
                    <a:pt x="126" y="251"/>
                    <a:pt x="377" y="401"/>
                    <a:pt x="653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78;p46"/>
            <p:cNvSpPr/>
            <p:nvPr/>
          </p:nvSpPr>
          <p:spPr>
            <a:xfrm>
              <a:off x="6820618" y="2924777"/>
              <a:ext cx="33020" cy="143630"/>
            </a:xfrm>
            <a:custGeom>
              <a:avLst/>
              <a:gdLst/>
              <a:ahLst/>
              <a:cxnLst/>
              <a:rect l="l" t="t" r="r" b="b"/>
              <a:pathLst>
                <a:path w="1504" h="6542" extrusionOk="0">
                  <a:moveTo>
                    <a:pt x="752" y="0"/>
                  </a:moveTo>
                  <a:cubicBezTo>
                    <a:pt x="602" y="0"/>
                    <a:pt x="451" y="25"/>
                    <a:pt x="351" y="125"/>
                  </a:cubicBezTo>
                  <a:cubicBezTo>
                    <a:pt x="376" y="326"/>
                    <a:pt x="401" y="551"/>
                    <a:pt x="401" y="752"/>
                  </a:cubicBezTo>
                  <a:lnTo>
                    <a:pt x="401" y="2581"/>
                  </a:lnTo>
                  <a:cubicBezTo>
                    <a:pt x="401" y="3158"/>
                    <a:pt x="251" y="3709"/>
                    <a:pt x="0" y="4186"/>
                  </a:cubicBezTo>
                  <a:lnTo>
                    <a:pt x="0" y="5815"/>
                  </a:lnTo>
                  <a:cubicBezTo>
                    <a:pt x="0" y="6216"/>
                    <a:pt x="351" y="6541"/>
                    <a:pt x="752" y="6541"/>
                  </a:cubicBezTo>
                  <a:cubicBezTo>
                    <a:pt x="1153" y="6541"/>
                    <a:pt x="1504" y="6216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79;p46"/>
            <p:cNvSpPr/>
            <p:nvPr/>
          </p:nvSpPr>
          <p:spPr>
            <a:xfrm>
              <a:off x="6630226" y="3059581"/>
              <a:ext cx="28629" cy="8826"/>
            </a:xfrm>
            <a:custGeom>
              <a:avLst/>
              <a:gdLst/>
              <a:ahLst/>
              <a:cxnLst/>
              <a:rect l="l" t="t" r="r" b="b"/>
              <a:pathLst>
                <a:path w="1304" h="402" extrusionOk="0">
                  <a:moveTo>
                    <a:pt x="0" y="0"/>
                  </a:moveTo>
                  <a:cubicBezTo>
                    <a:pt x="126" y="251"/>
                    <a:pt x="376" y="401"/>
                    <a:pt x="652" y="401"/>
                  </a:cubicBezTo>
                  <a:cubicBezTo>
                    <a:pt x="953" y="401"/>
                    <a:pt x="1203" y="251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0;p46"/>
            <p:cNvSpPr/>
            <p:nvPr/>
          </p:nvSpPr>
          <p:spPr>
            <a:xfrm>
              <a:off x="6694049" y="3059581"/>
              <a:ext cx="29178" cy="8826"/>
            </a:xfrm>
            <a:custGeom>
              <a:avLst/>
              <a:gdLst/>
              <a:ahLst/>
              <a:cxnLst/>
              <a:rect l="l" t="t" r="r" b="b"/>
              <a:pathLst>
                <a:path w="1329" h="402" extrusionOk="0">
                  <a:moveTo>
                    <a:pt x="1" y="0"/>
                  </a:moveTo>
                  <a:cubicBezTo>
                    <a:pt x="126" y="251"/>
                    <a:pt x="377" y="401"/>
                    <a:pt x="677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81;p46"/>
            <p:cNvSpPr/>
            <p:nvPr/>
          </p:nvSpPr>
          <p:spPr>
            <a:xfrm>
              <a:off x="6820618" y="2927522"/>
              <a:ext cx="8826" cy="89159"/>
            </a:xfrm>
            <a:custGeom>
              <a:avLst/>
              <a:gdLst/>
              <a:ahLst/>
              <a:cxnLst/>
              <a:rect l="l" t="t" r="r" b="b"/>
              <a:pathLst>
                <a:path w="402" h="4061" extrusionOk="0">
                  <a:moveTo>
                    <a:pt x="351" y="0"/>
                  </a:moveTo>
                  <a:cubicBezTo>
                    <a:pt x="150" y="126"/>
                    <a:pt x="0" y="351"/>
                    <a:pt x="0" y="602"/>
                  </a:cubicBezTo>
                  <a:lnTo>
                    <a:pt x="0" y="4061"/>
                  </a:lnTo>
                  <a:cubicBezTo>
                    <a:pt x="251" y="3584"/>
                    <a:pt x="401" y="3033"/>
                    <a:pt x="401" y="2456"/>
                  </a:cubicBezTo>
                  <a:lnTo>
                    <a:pt x="401" y="627"/>
                  </a:lnTo>
                  <a:cubicBezTo>
                    <a:pt x="401" y="426"/>
                    <a:pt x="376" y="20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82;p46"/>
            <p:cNvSpPr/>
            <p:nvPr/>
          </p:nvSpPr>
          <p:spPr>
            <a:xfrm>
              <a:off x="6758420" y="3049679"/>
              <a:ext cx="30847" cy="18728"/>
            </a:xfrm>
            <a:custGeom>
              <a:avLst/>
              <a:gdLst/>
              <a:ahLst/>
              <a:cxnLst/>
              <a:rect l="l" t="t" r="r" b="b"/>
              <a:pathLst>
                <a:path w="1405" h="853" extrusionOk="0">
                  <a:moveTo>
                    <a:pt x="1404" y="0"/>
                  </a:moveTo>
                  <a:cubicBezTo>
                    <a:pt x="978" y="226"/>
                    <a:pt x="502" y="401"/>
                    <a:pt x="1" y="426"/>
                  </a:cubicBezTo>
                  <a:cubicBezTo>
                    <a:pt x="126" y="677"/>
                    <a:pt x="377" y="852"/>
                    <a:pt x="653" y="852"/>
                  </a:cubicBezTo>
                  <a:cubicBezTo>
                    <a:pt x="1079" y="852"/>
                    <a:pt x="1404" y="527"/>
                    <a:pt x="1404" y="126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53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547871" y="1271094"/>
            <a:ext cx="5912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Dado que el tratamiento del síndrome HELLP es la finalización de la gestación, se establecen tres opciones de manejo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grpSp>
        <p:nvGrpSpPr>
          <p:cNvPr id="5" name="Google Shape;2348;p58"/>
          <p:cNvGrpSpPr/>
          <p:nvPr/>
        </p:nvGrpSpPr>
        <p:grpSpPr>
          <a:xfrm>
            <a:off x="2753675" y="161857"/>
            <a:ext cx="4392488" cy="1009243"/>
            <a:chOff x="2646769" y="3458220"/>
            <a:chExt cx="1419425" cy="685975"/>
          </a:xfrm>
          <a:solidFill>
            <a:schemeClr val="accent1">
              <a:lumMod val="50000"/>
            </a:schemeClr>
          </a:solidFill>
        </p:grpSpPr>
        <p:sp>
          <p:nvSpPr>
            <p:cNvPr id="6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b="1" dirty="0" smtClean="0">
                  <a:solidFill>
                    <a:schemeClr val="bg1"/>
                  </a:solidFill>
                  <a:latin typeface="+mj-lt"/>
                </a:rPr>
                <a:t>Conducta y Manejo</a:t>
              </a:r>
            </a:p>
          </p:txBody>
        </p:sp>
        <p:sp>
          <p:nvSpPr>
            <p:cNvPr id="7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" name="Google Shape;2595;p78"/>
          <p:cNvGrpSpPr/>
          <p:nvPr/>
        </p:nvGrpSpPr>
        <p:grpSpPr>
          <a:xfrm>
            <a:off x="363769" y="92051"/>
            <a:ext cx="2334371" cy="1759619"/>
            <a:chOff x="4610100" y="2007675"/>
            <a:chExt cx="3307134" cy="2410623"/>
          </a:xfrm>
        </p:grpSpPr>
        <p:sp>
          <p:nvSpPr>
            <p:cNvPr id="9" name="Google Shape;2596;p78"/>
            <p:cNvSpPr/>
            <p:nvPr/>
          </p:nvSpPr>
          <p:spPr>
            <a:xfrm>
              <a:off x="4610100" y="2116079"/>
              <a:ext cx="3307134" cy="1594836"/>
            </a:xfrm>
            <a:custGeom>
              <a:avLst/>
              <a:gdLst/>
              <a:ahLst/>
              <a:cxnLst/>
              <a:rect l="l" t="t" r="r" b="b"/>
              <a:pathLst>
                <a:path w="199676" h="96292" extrusionOk="0">
                  <a:moveTo>
                    <a:pt x="92758" y="1"/>
                  </a:moveTo>
                  <a:cubicBezTo>
                    <a:pt x="92633" y="1"/>
                    <a:pt x="92558" y="76"/>
                    <a:pt x="92558" y="201"/>
                  </a:cubicBezTo>
                  <a:lnTo>
                    <a:pt x="91705" y="24562"/>
                  </a:lnTo>
                  <a:cubicBezTo>
                    <a:pt x="91730" y="24562"/>
                    <a:pt x="91730" y="24562"/>
                    <a:pt x="91756" y="24587"/>
                  </a:cubicBezTo>
                  <a:cubicBezTo>
                    <a:pt x="91881" y="24637"/>
                    <a:pt x="92006" y="24688"/>
                    <a:pt x="92106" y="24763"/>
                  </a:cubicBezTo>
                  <a:lnTo>
                    <a:pt x="92633" y="10051"/>
                  </a:lnTo>
                  <a:lnTo>
                    <a:pt x="92733" y="25114"/>
                  </a:lnTo>
                  <a:cubicBezTo>
                    <a:pt x="92883" y="25189"/>
                    <a:pt x="93034" y="25264"/>
                    <a:pt x="93159" y="25339"/>
                  </a:cubicBezTo>
                  <a:lnTo>
                    <a:pt x="92959" y="201"/>
                  </a:lnTo>
                  <a:cubicBezTo>
                    <a:pt x="92959" y="76"/>
                    <a:pt x="92883" y="1"/>
                    <a:pt x="92758" y="1"/>
                  </a:cubicBezTo>
                  <a:close/>
                  <a:moveTo>
                    <a:pt x="141204" y="67620"/>
                  </a:moveTo>
                  <a:lnTo>
                    <a:pt x="141133" y="69279"/>
                  </a:lnTo>
                  <a:lnTo>
                    <a:pt x="141133" y="69279"/>
                  </a:lnTo>
                  <a:cubicBezTo>
                    <a:pt x="141163" y="68733"/>
                    <a:pt x="141189" y="68181"/>
                    <a:pt x="141213" y="67620"/>
                  </a:cubicBezTo>
                  <a:close/>
                  <a:moveTo>
                    <a:pt x="141133" y="69279"/>
                  </a:moveTo>
                  <a:cubicBezTo>
                    <a:pt x="140971" y="72263"/>
                    <a:pt x="140720" y="75029"/>
                    <a:pt x="140352" y="77645"/>
                  </a:cubicBezTo>
                  <a:lnTo>
                    <a:pt x="140352" y="77695"/>
                  </a:lnTo>
                  <a:cubicBezTo>
                    <a:pt x="140252" y="78447"/>
                    <a:pt x="140152" y="79174"/>
                    <a:pt x="140026" y="79926"/>
                  </a:cubicBezTo>
                  <a:lnTo>
                    <a:pt x="140127" y="82783"/>
                  </a:lnTo>
                  <a:cubicBezTo>
                    <a:pt x="140152" y="82908"/>
                    <a:pt x="140227" y="82984"/>
                    <a:pt x="140352" y="82984"/>
                  </a:cubicBezTo>
                  <a:cubicBezTo>
                    <a:pt x="140453" y="82984"/>
                    <a:pt x="140553" y="82908"/>
                    <a:pt x="140553" y="82783"/>
                  </a:cubicBezTo>
                  <a:lnTo>
                    <a:pt x="141133" y="69279"/>
                  </a:lnTo>
                  <a:close/>
                  <a:moveTo>
                    <a:pt x="44061" y="55816"/>
                  </a:moveTo>
                  <a:cubicBezTo>
                    <a:pt x="43961" y="55816"/>
                    <a:pt x="43861" y="55891"/>
                    <a:pt x="43835" y="55991"/>
                  </a:cubicBezTo>
                  <a:lnTo>
                    <a:pt x="41956" y="68297"/>
                  </a:lnTo>
                  <a:lnTo>
                    <a:pt x="38998" y="68297"/>
                  </a:lnTo>
                  <a:lnTo>
                    <a:pt x="35840" y="64262"/>
                  </a:lnTo>
                  <a:cubicBezTo>
                    <a:pt x="35790" y="64212"/>
                    <a:pt x="35740" y="64187"/>
                    <a:pt x="35665" y="64187"/>
                  </a:cubicBezTo>
                  <a:lnTo>
                    <a:pt x="35640" y="64187"/>
                  </a:lnTo>
                  <a:cubicBezTo>
                    <a:pt x="35590" y="64187"/>
                    <a:pt x="35515" y="64212"/>
                    <a:pt x="35490" y="64287"/>
                  </a:cubicBezTo>
                  <a:lnTo>
                    <a:pt x="33384" y="68046"/>
                  </a:lnTo>
                  <a:lnTo>
                    <a:pt x="31053" y="63209"/>
                  </a:lnTo>
                  <a:cubicBezTo>
                    <a:pt x="31028" y="63159"/>
                    <a:pt x="30953" y="63109"/>
                    <a:pt x="30878" y="63109"/>
                  </a:cubicBezTo>
                  <a:cubicBezTo>
                    <a:pt x="30778" y="63109"/>
                    <a:pt x="30703" y="63159"/>
                    <a:pt x="30678" y="63234"/>
                  </a:cubicBezTo>
                  <a:lnTo>
                    <a:pt x="28597" y="67770"/>
                  </a:lnTo>
                  <a:lnTo>
                    <a:pt x="201" y="67770"/>
                  </a:lnTo>
                  <a:cubicBezTo>
                    <a:pt x="101" y="67770"/>
                    <a:pt x="1" y="67871"/>
                    <a:pt x="1" y="67996"/>
                  </a:cubicBezTo>
                  <a:cubicBezTo>
                    <a:pt x="1" y="68096"/>
                    <a:pt x="101" y="68197"/>
                    <a:pt x="201" y="68197"/>
                  </a:cubicBezTo>
                  <a:lnTo>
                    <a:pt x="28723" y="68197"/>
                  </a:lnTo>
                  <a:cubicBezTo>
                    <a:pt x="28798" y="68197"/>
                    <a:pt x="28873" y="68146"/>
                    <a:pt x="28923" y="68071"/>
                  </a:cubicBezTo>
                  <a:lnTo>
                    <a:pt x="30878" y="63811"/>
                  </a:lnTo>
                  <a:lnTo>
                    <a:pt x="33184" y="68598"/>
                  </a:lnTo>
                  <a:cubicBezTo>
                    <a:pt x="33209" y="68673"/>
                    <a:pt x="33284" y="68723"/>
                    <a:pt x="33359" y="68723"/>
                  </a:cubicBezTo>
                  <a:cubicBezTo>
                    <a:pt x="33434" y="68723"/>
                    <a:pt x="33510" y="68673"/>
                    <a:pt x="33560" y="68598"/>
                  </a:cubicBezTo>
                  <a:lnTo>
                    <a:pt x="35690" y="64763"/>
                  </a:lnTo>
                  <a:lnTo>
                    <a:pt x="38723" y="68623"/>
                  </a:lnTo>
                  <a:cubicBezTo>
                    <a:pt x="38773" y="68673"/>
                    <a:pt x="38823" y="68723"/>
                    <a:pt x="38898" y="68723"/>
                  </a:cubicBezTo>
                  <a:lnTo>
                    <a:pt x="42131" y="68723"/>
                  </a:lnTo>
                  <a:cubicBezTo>
                    <a:pt x="42231" y="68723"/>
                    <a:pt x="42332" y="68648"/>
                    <a:pt x="42332" y="68547"/>
                  </a:cubicBezTo>
                  <a:lnTo>
                    <a:pt x="43936" y="58222"/>
                  </a:lnTo>
                  <a:lnTo>
                    <a:pt x="45064" y="88297"/>
                  </a:lnTo>
                  <a:cubicBezTo>
                    <a:pt x="45064" y="88422"/>
                    <a:pt x="45139" y="88497"/>
                    <a:pt x="45264" y="88497"/>
                  </a:cubicBezTo>
                  <a:cubicBezTo>
                    <a:pt x="45364" y="88497"/>
                    <a:pt x="45465" y="88422"/>
                    <a:pt x="45465" y="88322"/>
                  </a:cubicBezTo>
                  <a:lnTo>
                    <a:pt x="46843" y="68197"/>
                  </a:lnTo>
                  <a:lnTo>
                    <a:pt x="52607" y="68197"/>
                  </a:lnTo>
                  <a:cubicBezTo>
                    <a:pt x="52683" y="68197"/>
                    <a:pt x="52758" y="68146"/>
                    <a:pt x="52808" y="68071"/>
                  </a:cubicBezTo>
                  <a:lnTo>
                    <a:pt x="53986" y="65339"/>
                  </a:lnTo>
                  <a:lnTo>
                    <a:pt x="56091" y="67896"/>
                  </a:lnTo>
                  <a:cubicBezTo>
                    <a:pt x="56141" y="67921"/>
                    <a:pt x="56191" y="67971"/>
                    <a:pt x="56242" y="67971"/>
                  </a:cubicBezTo>
                  <a:lnTo>
                    <a:pt x="63911" y="67971"/>
                  </a:lnTo>
                  <a:cubicBezTo>
                    <a:pt x="63911" y="67821"/>
                    <a:pt x="63886" y="67670"/>
                    <a:pt x="63886" y="67545"/>
                  </a:cubicBezTo>
                  <a:lnTo>
                    <a:pt x="56342" y="67545"/>
                  </a:lnTo>
                  <a:lnTo>
                    <a:pt x="54086" y="64813"/>
                  </a:lnTo>
                  <a:cubicBezTo>
                    <a:pt x="54036" y="64788"/>
                    <a:pt x="53986" y="64738"/>
                    <a:pt x="53936" y="64738"/>
                  </a:cubicBezTo>
                  <a:cubicBezTo>
                    <a:pt x="53911" y="64738"/>
                    <a:pt x="53911" y="64738"/>
                    <a:pt x="53886" y="64763"/>
                  </a:cubicBezTo>
                  <a:cubicBezTo>
                    <a:pt x="53836" y="64763"/>
                    <a:pt x="53760" y="64813"/>
                    <a:pt x="53735" y="64863"/>
                  </a:cubicBezTo>
                  <a:lnTo>
                    <a:pt x="52457" y="67770"/>
                  </a:lnTo>
                  <a:lnTo>
                    <a:pt x="46643" y="67770"/>
                  </a:lnTo>
                  <a:cubicBezTo>
                    <a:pt x="46542" y="67770"/>
                    <a:pt x="46442" y="67871"/>
                    <a:pt x="46442" y="67971"/>
                  </a:cubicBezTo>
                  <a:lnTo>
                    <a:pt x="45314" y="84337"/>
                  </a:lnTo>
                  <a:lnTo>
                    <a:pt x="44262" y="56016"/>
                  </a:lnTo>
                  <a:cubicBezTo>
                    <a:pt x="44262" y="55916"/>
                    <a:pt x="44161" y="55816"/>
                    <a:pt x="44061" y="55816"/>
                  </a:cubicBezTo>
                  <a:close/>
                  <a:moveTo>
                    <a:pt x="160403" y="27018"/>
                  </a:moveTo>
                  <a:cubicBezTo>
                    <a:pt x="160277" y="27018"/>
                    <a:pt x="160202" y="27094"/>
                    <a:pt x="160177" y="27219"/>
                  </a:cubicBezTo>
                  <a:lnTo>
                    <a:pt x="158673" y="67946"/>
                  </a:lnTo>
                  <a:lnTo>
                    <a:pt x="151255" y="61580"/>
                  </a:lnTo>
                  <a:cubicBezTo>
                    <a:pt x="151230" y="61555"/>
                    <a:pt x="151179" y="61530"/>
                    <a:pt x="151129" y="61530"/>
                  </a:cubicBezTo>
                  <a:lnTo>
                    <a:pt x="151104" y="61530"/>
                  </a:lnTo>
                  <a:cubicBezTo>
                    <a:pt x="151054" y="61530"/>
                    <a:pt x="151004" y="61555"/>
                    <a:pt x="150954" y="61605"/>
                  </a:cubicBezTo>
                  <a:lnTo>
                    <a:pt x="146418" y="67294"/>
                  </a:lnTo>
                  <a:lnTo>
                    <a:pt x="144914" y="63961"/>
                  </a:lnTo>
                  <a:cubicBezTo>
                    <a:pt x="144864" y="63886"/>
                    <a:pt x="144788" y="63836"/>
                    <a:pt x="144713" y="63836"/>
                  </a:cubicBezTo>
                  <a:lnTo>
                    <a:pt x="144688" y="63836"/>
                  </a:lnTo>
                  <a:cubicBezTo>
                    <a:pt x="144613" y="63861"/>
                    <a:pt x="144538" y="63911"/>
                    <a:pt x="144513" y="64011"/>
                  </a:cubicBezTo>
                  <a:lnTo>
                    <a:pt x="143861" y="66918"/>
                  </a:lnTo>
                  <a:lnTo>
                    <a:pt x="143034" y="65364"/>
                  </a:lnTo>
                  <a:cubicBezTo>
                    <a:pt x="143009" y="65289"/>
                    <a:pt x="142934" y="65239"/>
                    <a:pt x="142859" y="65239"/>
                  </a:cubicBezTo>
                  <a:lnTo>
                    <a:pt x="142834" y="65239"/>
                  </a:lnTo>
                  <a:cubicBezTo>
                    <a:pt x="142758" y="65264"/>
                    <a:pt x="142683" y="65314"/>
                    <a:pt x="142658" y="65390"/>
                  </a:cubicBezTo>
                  <a:lnTo>
                    <a:pt x="142057" y="67219"/>
                  </a:lnTo>
                  <a:lnTo>
                    <a:pt x="141230" y="67219"/>
                  </a:lnTo>
                  <a:cubicBezTo>
                    <a:pt x="141224" y="67353"/>
                    <a:pt x="141219" y="67487"/>
                    <a:pt x="141213" y="67620"/>
                  </a:cubicBezTo>
                  <a:lnTo>
                    <a:pt x="142207" y="67620"/>
                  </a:lnTo>
                  <a:cubicBezTo>
                    <a:pt x="142307" y="67620"/>
                    <a:pt x="142382" y="67570"/>
                    <a:pt x="142407" y="67470"/>
                  </a:cubicBezTo>
                  <a:lnTo>
                    <a:pt x="142909" y="65991"/>
                  </a:lnTo>
                  <a:lnTo>
                    <a:pt x="143761" y="67620"/>
                  </a:lnTo>
                  <a:cubicBezTo>
                    <a:pt x="143811" y="67670"/>
                    <a:pt x="143886" y="67720"/>
                    <a:pt x="143961" y="67720"/>
                  </a:cubicBezTo>
                  <a:lnTo>
                    <a:pt x="143986" y="67720"/>
                  </a:lnTo>
                  <a:cubicBezTo>
                    <a:pt x="144062" y="67695"/>
                    <a:pt x="144137" y="67645"/>
                    <a:pt x="144162" y="67545"/>
                  </a:cubicBezTo>
                  <a:lnTo>
                    <a:pt x="144788" y="64713"/>
                  </a:lnTo>
                  <a:lnTo>
                    <a:pt x="146167" y="67796"/>
                  </a:lnTo>
                  <a:cubicBezTo>
                    <a:pt x="146192" y="67846"/>
                    <a:pt x="146267" y="67896"/>
                    <a:pt x="146342" y="67921"/>
                  </a:cubicBezTo>
                  <a:lnTo>
                    <a:pt x="146367" y="67921"/>
                  </a:lnTo>
                  <a:cubicBezTo>
                    <a:pt x="146418" y="67921"/>
                    <a:pt x="146493" y="67871"/>
                    <a:pt x="146518" y="67821"/>
                  </a:cubicBezTo>
                  <a:lnTo>
                    <a:pt x="151154" y="62031"/>
                  </a:lnTo>
                  <a:lnTo>
                    <a:pt x="158723" y="68547"/>
                  </a:lnTo>
                  <a:cubicBezTo>
                    <a:pt x="158748" y="68598"/>
                    <a:pt x="158799" y="68598"/>
                    <a:pt x="158849" y="68598"/>
                  </a:cubicBezTo>
                  <a:lnTo>
                    <a:pt x="158949" y="68598"/>
                  </a:lnTo>
                  <a:cubicBezTo>
                    <a:pt x="158999" y="68547"/>
                    <a:pt x="159049" y="68472"/>
                    <a:pt x="159074" y="68397"/>
                  </a:cubicBezTo>
                  <a:lnTo>
                    <a:pt x="160352" y="33861"/>
                  </a:lnTo>
                  <a:lnTo>
                    <a:pt x="161931" y="96091"/>
                  </a:lnTo>
                  <a:cubicBezTo>
                    <a:pt x="161931" y="96217"/>
                    <a:pt x="162032" y="96292"/>
                    <a:pt x="162132" y="96292"/>
                  </a:cubicBezTo>
                  <a:lnTo>
                    <a:pt x="162157" y="96292"/>
                  </a:lnTo>
                  <a:cubicBezTo>
                    <a:pt x="162257" y="96292"/>
                    <a:pt x="162357" y="96217"/>
                    <a:pt x="162357" y="96117"/>
                  </a:cubicBezTo>
                  <a:lnTo>
                    <a:pt x="165265" y="67871"/>
                  </a:lnTo>
                  <a:lnTo>
                    <a:pt x="172884" y="67871"/>
                  </a:lnTo>
                  <a:cubicBezTo>
                    <a:pt x="172959" y="67871"/>
                    <a:pt x="173009" y="67821"/>
                    <a:pt x="173059" y="67770"/>
                  </a:cubicBezTo>
                  <a:lnTo>
                    <a:pt x="175215" y="64136"/>
                  </a:lnTo>
                  <a:lnTo>
                    <a:pt x="178598" y="67871"/>
                  </a:lnTo>
                  <a:cubicBezTo>
                    <a:pt x="178623" y="67896"/>
                    <a:pt x="178698" y="67921"/>
                    <a:pt x="178749" y="67921"/>
                  </a:cubicBezTo>
                  <a:lnTo>
                    <a:pt x="178799" y="67921"/>
                  </a:lnTo>
                  <a:cubicBezTo>
                    <a:pt x="178874" y="67896"/>
                    <a:pt x="178924" y="67846"/>
                    <a:pt x="178949" y="67770"/>
                  </a:cubicBezTo>
                  <a:lnTo>
                    <a:pt x="181255" y="59801"/>
                  </a:lnTo>
                  <a:lnTo>
                    <a:pt x="185014" y="68021"/>
                  </a:lnTo>
                  <a:cubicBezTo>
                    <a:pt x="185064" y="68096"/>
                    <a:pt x="185140" y="68121"/>
                    <a:pt x="185215" y="68121"/>
                  </a:cubicBezTo>
                  <a:lnTo>
                    <a:pt x="199475" y="68121"/>
                  </a:lnTo>
                  <a:cubicBezTo>
                    <a:pt x="199601" y="68121"/>
                    <a:pt x="199676" y="68046"/>
                    <a:pt x="199676" y="67921"/>
                  </a:cubicBezTo>
                  <a:cubicBezTo>
                    <a:pt x="199676" y="67821"/>
                    <a:pt x="199601" y="67720"/>
                    <a:pt x="199475" y="67720"/>
                  </a:cubicBezTo>
                  <a:lnTo>
                    <a:pt x="185340" y="67720"/>
                  </a:lnTo>
                  <a:lnTo>
                    <a:pt x="181405" y="59124"/>
                  </a:lnTo>
                  <a:cubicBezTo>
                    <a:pt x="181355" y="59049"/>
                    <a:pt x="181280" y="58999"/>
                    <a:pt x="181205" y="58999"/>
                  </a:cubicBezTo>
                  <a:lnTo>
                    <a:pt x="181180" y="58999"/>
                  </a:lnTo>
                  <a:cubicBezTo>
                    <a:pt x="181104" y="58999"/>
                    <a:pt x="181029" y="59074"/>
                    <a:pt x="181004" y="59149"/>
                  </a:cubicBezTo>
                  <a:lnTo>
                    <a:pt x="178648" y="67294"/>
                  </a:lnTo>
                  <a:lnTo>
                    <a:pt x="175340" y="63660"/>
                  </a:lnTo>
                  <a:cubicBezTo>
                    <a:pt x="175315" y="63610"/>
                    <a:pt x="175240" y="63585"/>
                    <a:pt x="175190" y="63585"/>
                  </a:cubicBezTo>
                  <a:lnTo>
                    <a:pt x="175165" y="63585"/>
                  </a:lnTo>
                  <a:cubicBezTo>
                    <a:pt x="175114" y="63585"/>
                    <a:pt x="175039" y="63635"/>
                    <a:pt x="175014" y="63685"/>
                  </a:cubicBezTo>
                  <a:lnTo>
                    <a:pt x="172758" y="67445"/>
                  </a:lnTo>
                  <a:lnTo>
                    <a:pt x="165064" y="67445"/>
                  </a:lnTo>
                  <a:cubicBezTo>
                    <a:pt x="164964" y="67445"/>
                    <a:pt x="164864" y="67520"/>
                    <a:pt x="164864" y="67620"/>
                  </a:cubicBezTo>
                  <a:lnTo>
                    <a:pt x="162282" y="92833"/>
                  </a:lnTo>
                  <a:lnTo>
                    <a:pt x="160603" y="27219"/>
                  </a:lnTo>
                  <a:cubicBezTo>
                    <a:pt x="160603" y="27119"/>
                    <a:pt x="160503" y="27018"/>
                    <a:pt x="160403" y="270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97;p78"/>
            <p:cNvSpPr/>
            <p:nvPr/>
          </p:nvSpPr>
          <p:spPr>
            <a:xfrm>
              <a:off x="5709738" y="2522896"/>
              <a:ext cx="1239504" cy="916966"/>
            </a:xfrm>
            <a:custGeom>
              <a:avLst/>
              <a:gdLst/>
              <a:ahLst/>
              <a:cxnLst/>
              <a:rect l="l" t="t" r="r" b="b"/>
              <a:pathLst>
                <a:path w="74838" h="55364" extrusionOk="0">
                  <a:moveTo>
                    <a:pt x="25313" y="0"/>
                  </a:moveTo>
                  <a:lnTo>
                    <a:pt x="25263" y="1429"/>
                  </a:lnTo>
                  <a:cubicBezTo>
                    <a:pt x="25389" y="1529"/>
                    <a:pt x="25539" y="1604"/>
                    <a:pt x="25664" y="1705"/>
                  </a:cubicBezTo>
                  <a:lnTo>
                    <a:pt x="25714" y="201"/>
                  </a:lnTo>
                  <a:cubicBezTo>
                    <a:pt x="25614" y="126"/>
                    <a:pt x="25489" y="75"/>
                    <a:pt x="25364" y="25"/>
                  </a:cubicBezTo>
                  <a:cubicBezTo>
                    <a:pt x="25338" y="0"/>
                    <a:pt x="25338" y="0"/>
                    <a:pt x="25313" y="0"/>
                  </a:cubicBezTo>
                  <a:close/>
                  <a:moveTo>
                    <a:pt x="26341" y="552"/>
                  </a:moveTo>
                  <a:lnTo>
                    <a:pt x="26366" y="2231"/>
                  </a:lnTo>
                  <a:cubicBezTo>
                    <a:pt x="26516" y="2331"/>
                    <a:pt x="26642" y="2456"/>
                    <a:pt x="26792" y="2557"/>
                  </a:cubicBezTo>
                  <a:lnTo>
                    <a:pt x="26767" y="777"/>
                  </a:lnTo>
                  <a:cubicBezTo>
                    <a:pt x="26642" y="702"/>
                    <a:pt x="26491" y="627"/>
                    <a:pt x="26341" y="552"/>
                  </a:cubicBezTo>
                  <a:close/>
                  <a:moveTo>
                    <a:pt x="0" y="42983"/>
                  </a:moveTo>
                  <a:cubicBezTo>
                    <a:pt x="25" y="43108"/>
                    <a:pt x="25" y="43259"/>
                    <a:pt x="25" y="43409"/>
                  </a:cubicBezTo>
                  <a:lnTo>
                    <a:pt x="276" y="43409"/>
                  </a:lnTo>
                  <a:cubicBezTo>
                    <a:pt x="326" y="43409"/>
                    <a:pt x="376" y="43384"/>
                    <a:pt x="401" y="43359"/>
                  </a:cubicBezTo>
                  <a:cubicBezTo>
                    <a:pt x="301" y="43234"/>
                    <a:pt x="201" y="43108"/>
                    <a:pt x="125" y="42983"/>
                  </a:cubicBezTo>
                  <a:close/>
                  <a:moveTo>
                    <a:pt x="69549" y="41254"/>
                  </a:moveTo>
                  <a:cubicBezTo>
                    <a:pt x="69524" y="41254"/>
                    <a:pt x="69499" y="41279"/>
                    <a:pt x="69499" y="41279"/>
                  </a:cubicBezTo>
                  <a:cubicBezTo>
                    <a:pt x="69424" y="41354"/>
                    <a:pt x="69374" y="41429"/>
                    <a:pt x="69324" y="41504"/>
                  </a:cubicBezTo>
                  <a:lnTo>
                    <a:pt x="68797" y="42757"/>
                  </a:lnTo>
                  <a:lnTo>
                    <a:pt x="68697" y="42356"/>
                  </a:lnTo>
                  <a:cubicBezTo>
                    <a:pt x="68572" y="42507"/>
                    <a:pt x="68472" y="42632"/>
                    <a:pt x="68371" y="42757"/>
                  </a:cubicBezTo>
                  <a:lnTo>
                    <a:pt x="68572" y="43434"/>
                  </a:lnTo>
                  <a:cubicBezTo>
                    <a:pt x="68597" y="43509"/>
                    <a:pt x="68672" y="43559"/>
                    <a:pt x="68772" y="43559"/>
                  </a:cubicBezTo>
                  <a:cubicBezTo>
                    <a:pt x="68873" y="43559"/>
                    <a:pt x="68948" y="43509"/>
                    <a:pt x="68973" y="43434"/>
                  </a:cubicBezTo>
                  <a:lnTo>
                    <a:pt x="69599" y="41930"/>
                  </a:lnTo>
                  <a:lnTo>
                    <a:pt x="69850" y="42381"/>
                  </a:lnTo>
                  <a:cubicBezTo>
                    <a:pt x="69850" y="42106"/>
                    <a:pt x="69850" y="41855"/>
                    <a:pt x="69875" y="41579"/>
                  </a:cubicBezTo>
                  <a:lnTo>
                    <a:pt x="69750" y="41354"/>
                  </a:lnTo>
                  <a:cubicBezTo>
                    <a:pt x="69700" y="41304"/>
                    <a:pt x="69650" y="41254"/>
                    <a:pt x="69574" y="41254"/>
                  </a:cubicBezTo>
                  <a:close/>
                  <a:moveTo>
                    <a:pt x="74612" y="42657"/>
                  </a:moveTo>
                  <a:cubicBezTo>
                    <a:pt x="74512" y="42657"/>
                    <a:pt x="74411" y="42732"/>
                    <a:pt x="74411" y="42858"/>
                  </a:cubicBezTo>
                  <a:lnTo>
                    <a:pt x="73960" y="53083"/>
                  </a:lnTo>
                  <a:cubicBezTo>
                    <a:pt x="74411" y="49875"/>
                    <a:pt x="74687" y="46442"/>
                    <a:pt x="74838" y="42657"/>
                  </a:cubicBezTo>
                  <a:close/>
                  <a:moveTo>
                    <a:pt x="73259" y="34888"/>
                  </a:moveTo>
                  <a:cubicBezTo>
                    <a:pt x="73133" y="35163"/>
                    <a:pt x="73008" y="35414"/>
                    <a:pt x="72858" y="35690"/>
                  </a:cubicBezTo>
                  <a:lnTo>
                    <a:pt x="73634" y="55364"/>
                  </a:lnTo>
                  <a:cubicBezTo>
                    <a:pt x="73760" y="54612"/>
                    <a:pt x="73860" y="53885"/>
                    <a:pt x="73960" y="53133"/>
                  </a:cubicBezTo>
                  <a:lnTo>
                    <a:pt x="73259" y="348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98;p78"/>
            <p:cNvSpPr/>
            <p:nvPr/>
          </p:nvSpPr>
          <p:spPr>
            <a:xfrm>
              <a:off x="6483072" y="2385871"/>
              <a:ext cx="686184" cy="858070"/>
            </a:xfrm>
            <a:custGeom>
              <a:avLst/>
              <a:gdLst/>
              <a:ahLst/>
              <a:cxnLst/>
              <a:rect l="l" t="t" r="r" b="b"/>
              <a:pathLst>
                <a:path w="41430" h="51808" extrusionOk="0">
                  <a:moveTo>
                    <a:pt x="40001" y="0"/>
                  </a:moveTo>
                  <a:cubicBezTo>
                    <a:pt x="39835" y="0"/>
                    <a:pt x="39665" y="33"/>
                    <a:pt x="39500" y="103"/>
                  </a:cubicBezTo>
                  <a:cubicBezTo>
                    <a:pt x="39425" y="128"/>
                    <a:pt x="38698" y="454"/>
                    <a:pt x="37470" y="1155"/>
                  </a:cubicBezTo>
                  <a:cubicBezTo>
                    <a:pt x="36893" y="1506"/>
                    <a:pt x="36192" y="1907"/>
                    <a:pt x="35415" y="2434"/>
                  </a:cubicBezTo>
                  <a:cubicBezTo>
                    <a:pt x="33084" y="3988"/>
                    <a:pt x="29876" y="6394"/>
                    <a:pt x="26192" y="10003"/>
                  </a:cubicBezTo>
                  <a:cubicBezTo>
                    <a:pt x="25540" y="10629"/>
                    <a:pt x="24863" y="11331"/>
                    <a:pt x="24136" y="12058"/>
                  </a:cubicBezTo>
                  <a:cubicBezTo>
                    <a:pt x="22833" y="13436"/>
                    <a:pt x="21455" y="14965"/>
                    <a:pt x="20001" y="16694"/>
                  </a:cubicBezTo>
                  <a:cubicBezTo>
                    <a:pt x="13911" y="24013"/>
                    <a:pt x="6743" y="34790"/>
                    <a:pt x="277" y="50053"/>
                  </a:cubicBezTo>
                  <a:cubicBezTo>
                    <a:pt x="1" y="50705"/>
                    <a:pt x="302" y="51431"/>
                    <a:pt x="928" y="51707"/>
                  </a:cubicBezTo>
                  <a:cubicBezTo>
                    <a:pt x="1104" y="51757"/>
                    <a:pt x="1254" y="51807"/>
                    <a:pt x="1430" y="51807"/>
                  </a:cubicBezTo>
                  <a:cubicBezTo>
                    <a:pt x="1906" y="51807"/>
                    <a:pt x="2382" y="51507"/>
                    <a:pt x="2582" y="51030"/>
                  </a:cubicBezTo>
                  <a:cubicBezTo>
                    <a:pt x="8848" y="36243"/>
                    <a:pt x="15765" y="25692"/>
                    <a:pt x="21981" y="18298"/>
                  </a:cubicBezTo>
                  <a:cubicBezTo>
                    <a:pt x="23385" y="16619"/>
                    <a:pt x="24738" y="15115"/>
                    <a:pt x="26066" y="13762"/>
                  </a:cubicBezTo>
                  <a:cubicBezTo>
                    <a:pt x="30252" y="9376"/>
                    <a:pt x="33911" y="6519"/>
                    <a:pt x="36492" y="4764"/>
                  </a:cubicBezTo>
                  <a:cubicBezTo>
                    <a:pt x="37670" y="3962"/>
                    <a:pt x="38623" y="3411"/>
                    <a:pt x="39299" y="3010"/>
                  </a:cubicBezTo>
                  <a:cubicBezTo>
                    <a:pt x="40026" y="2609"/>
                    <a:pt x="40452" y="2409"/>
                    <a:pt x="40502" y="2409"/>
                  </a:cubicBezTo>
                  <a:cubicBezTo>
                    <a:pt x="41129" y="2133"/>
                    <a:pt x="41430" y="1381"/>
                    <a:pt x="41154" y="754"/>
                  </a:cubicBezTo>
                  <a:cubicBezTo>
                    <a:pt x="40948" y="286"/>
                    <a:pt x="40491" y="0"/>
                    <a:pt x="4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99;p78"/>
            <p:cNvSpPr/>
            <p:nvPr/>
          </p:nvSpPr>
          <p:spPr>
            <a:xfrm>
              <a:off x="7069628" y="2417457"/>
              <a:ext cx="36553" cy="47336"/>
            </a:xfrm>
            <a:custGeom>
              <a:avLst/>
              <a:gdLst/>
              <a:ahLst/>
              <a:cxnLst/>
              <a:rect l="l" t="t" r="r" b="b"/>
              <a:pathLst>
                <a:path w="2207" h="2858" extrusionOk="0">
                  <a:moveTo>
                    <a:pt x="828" y="0"/>
                  </a:moveTo>
                  <a:cubicBezTo>
                    <a:pt x="552" y="176"/>
                    <a:pt x="276" y="351"/>
                    <a:pt x="1" y="527"/>
                  </a:cubicBezTo>
                  <a:cubicBezTo>
                    <a:pt x="26" y="627"/>
                    <a:pt x="76" y="702"/>
                    <a:pt x="101" y="777"/>
                  </a:cubicBezTo>
                  <a:cubicBezTo>
                    <a:pt x="251" y="1103"/>
                    <a:pt x="402" y="1404"/>
                    <a:pt x="552" y="1705"/>
                  </a:cubicBezTo>
                  <a:cubicBezTo>
                    <a:pt x="702" y="2055"/>
                    <a:pt x="878" y="2406"/>
                    <a:pt x="1028" y="2732"/>
                  </a:cubicBezTo>
                  <a:cubicBezTo>
                    <a:pt x="1053" y="2782"/>
                    <a:pt x="1078" y="2807"/>
                    <a:pt x="1078" y="2857"/>
                  </a:cubicBezTo>
                  <a:cubicBezTo>
                    <a:pt x="1479" y="2582"/>
                    <a:pt x="1855" y="2331"/>
                    <a:pt x="2206" y="2131"/>
                  </a:cubicBezTo>
                  <a:lnTo>
                    <a:pt x="2081" y="1930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00;p78"/>
            <p:cNvSpPr/>
            <p:nvPr/>
          </p:nvSpPr>
          <p:spPr>
            <a:xfrm>
              <a:off x="6870791" y="2585570"/>
              <a:ext cx="44023" cy="46093"/>
            </a:xfrm>
            <a:custGeom>
              <a:avLst/>
              <a:gdLst/>
              <a:ahLst/>
              <a:cxnLst/>
              <a:rect l="l" t="t" r="r" b="b"/>
              <a:pathLst>
                <a:path w="2658" h="2783" extrusionOk="0">
                  <a:moveTo>
                    <a:pt x="727" y="1"/>
                  </a:moveTo>
                  <a:cubicBezTo>
                    <a:pt x="502" y="251"/>
                    <a:pt x="251" y="527"/>
                    <a:pt x="1" y="803"/>
                  </a:cubicBezTo>
                  <a:cubicBezTo>
                    <a:pt x="577" y="1429"/>
                    <a:pt x="1103" y="2081"/>
                    <a:pt x="1605" y="2783"/>
                  </a:cubicBezTo>
                  <a:cubicBezTo>
                    <a:pt x="1956" y="2407"/>
                    <a:pt x="2306" y="2056"/>
                    <a:pt x="2657" y="1705"/>
                  </a:cubicBezTo>
                  <a:cubicBezTo>
                    <a:pt x="2331" y="1404"/>
                    <a:pt x="2031" y="1129"/>
                    <a:pt x="1705" y="853"/>
                  </a:cubicBezTo>
                  <a:cubicBezTo>
                    <a:pt x="1379" y="577"/>
                    <a:pt x="1053" y="301"/>
                    <a:pt x="7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01;p78"/>
            <p:cNvSpPr/>
            <p:nvPr/>
          </p:nvSpPr>
          <p:spPr>
            <a:xfrm>
              <a:off x="7081255" y="2352696"/>
              <a:ext cx="47750" cy="53563"/>
            </a:xfrm>
            <a:custGeom>
              <a:avLst/>
              <a:gdLst/>
              <a:ahLst/>
              <a:cxnLst/>
              <a:rect l="l" t="t" r="r" b="b"/>
              <a:pathLst>
                <a:path w="2883" h="3234" extrusionOk="0">
                  <a:moveTo>
                    <a:pt x="1329" y="0"/>
                  </a:moveTo>
                  <a:lnTo>
                    <a:pt x="0" y="853"/>
                  </a:lnTo>
                  <a:lnTo>
                    <a:pt x="1554" y="3234"/>
                  </a:lnTo>
                  <a:lnTo>
                    <a:pt x="2883" y="2381"/>
                  </a:lnTo>
                  <a:lnTo>
                    <a:pt x="13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02;p78"/>
            <p:cNvSpPr/>
            <p:nvPr/>
          </p:nvSpPr>
          <p:spPr>
            <a:xfrm>
              <a:off x="7056344" y="2333284"/>
              <a:ext cx="71003" cy="51311"/>
            </a:xfrm>
            <a:custGeom>
              <a:avLst/>
              <a:gdLst/>
              <a:ahLst/>
              <a:cxnLst/>
              <a:rect l="l" t="t" r="r" b="b"/>
              <a:pathLst>
                <a:path w="4287" h="3098" extrusionOk="0">
                  <a:moveTo>
                    <a:pt x="3634" y="0"/>
                  </a:moveTo>
                  <a:cubicBezTo>
                    <a:pt x="3529" y="0"/>
                    <a:pt x="3425" y="31"/>
                    <a:pt x="3334" y="95"/>
                  </a:cubicBezTo>
                  <a:lnTo>
                    <a:pt x="327" y="2050"/>
                  </a:lnTo>
                  <a:cubicBezTo>
                    <a:pt x="76" y="2225"/>
                    <a:pt x="1" y="2576"/>
                    <a:pt x="176" y="2852"/>
                  </a:cubicBezTo>
                  <a:cubicBezTo>
                    <a:pt x="287" y="3009"/>
                    <a:pt x="466" y="3098"/>
                    <a:pt x="653" y="3098"/>
                  </a:cubicBezTo>
                  <a:cubicBezTo>
                    <a:pt x="763" y="3098"/>
                    <a:pt x="876" y="3067"/>
                    <a:pt x="978" y="3002"/>
                  </a:cubicBezTo>
                  <a:lnTo>
                    <a:pt x="3961" y="1072"/>
                  </a:lnTo>
                  <a:cubicBezTo>
                    <a:pt x="4211" y="897"/>
                    <a:pt x="4286" y="521"/>
                    <a:pt x="4111" y="270"/>
                  </a:cubicBezTo>
                  <a:cubicBezTo>
                    <a:pt x="3999" y="95"/>
                    <a:pt x="3816" y="0"/>
                    <a:pt x="3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03;p78"/>
            <p:cNvSpPr/>
            <p:nvPr/>
          </p:nvSpPr>
          <p:spPr>
            <a:xfrm>
              <a:off x="7080426" y="2367222"/>
              <a:ext cx="102124" cy="94241"/>
            </a:xfrm>
            <a:custGeom>
              <a:avLst/>
              <a:gdLst/>
              <a:ahLst/>
              <a:cxnLst/>
              <a:rect l="l" t="t" r="r" b="b"/>
              <a:pathLst>
                <a:path w="6166" h="5690" extrusionOk="0">
                  <a:moveTo>
                    <a:pt x="4286" y="1"/>
                  </a:moveTo>
                  <a:lnTo>
                    <a:pt x="3108" y="778"/>
                  </a:lnTo>
                  <a:lnTo>
                    <a:pt x="0" y="2783"/>
                  </a:lnTo>
                  <a:lnTo>
                    <a:pt x="1429" y="4963"/>
                  </a:lnTo>
                  <a:lnTo>
                    <a:pt x="1905" y="5690"/>
                  </a:lnTo>
                  <a:lnTo>
                    <a:pt x="6166" y="2908"/>
                  </a:lnTo>
                  <a:lnTo>
                    <a:pt x="42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04;p78"/>
            <p:cNvSpPr/>
            <p:nvPr/>
          </p:nvSpPr>
          <p:spPr>
            <a:xfrm>
              <a:off x="7104078" y="2375106"/>
              <a:ext cx="66863" cy="86357"/>
            </a:xfrm>
            <a:custGeom>
              <a:avLst/>
              <a:gdLst/>
              <a:ahLst/>
              <a:cxnLst/>
              <a:rect l="l" t="t" r="r" b="b"/>
              <a:pathLst>
                <a:path w="4037" h="5214" extrusionOk="0">
                  <a:moveTo>
                    <a:pt x="2131" y="1"/>
                  </a:moveTo>
                  <a:lnTo>
                    <a:pt x="1680" y="302"/>
                  </a:lnTo>
                  <a:cubicBezTo>
                    <a:pt x="1705" y="352"/>
                    <a:pt x="1755" y="427"/>
                    <a:pt x="1805" y="502"/>
                  </a:cubicBezTo>
                  <a:cubicBezTo>
                    <a:pt x="1956" y="728"/>
                    <a:pt x="2106" y="928"/>
                    <a:pt x="2257" y="1154"/>
                  </a:cubicBezTo>
                  <a:cubicBezTo>
                    <a:pt x="2557" y="1555"/>
                    <a:pt x="2808" y="2006"/>
                    <a:pt x="2733" y="2482"/>
                  </a:cubicBezTo>
                  <a:cubicBezTo>
                    <a:pt x="2658" y="3084"/>
                    <a:pt x="2106" y="3510"/>
                    <a:pt x="1555" y="3760"/>
                  </a:cubicBezTo>
                  <a:cubicBezTo>
                    <a:pt x="1029" y="3986"/>
                    <a:pt x="452" y="4136"/>
                    <a:pt x="1" y="4487"/>
                  </a:cubicBezTo>
                  <a:lnTo>
                    <a:pt x="126" y="4688"/>
                  </a:lnTo>
                  <a:lnTo>
                    <a:pt x="477" y="5214"/>
                  </a:lnTo>
                  <a:lnTo>
                    <a:pt x="4036" y="2883"/>
                  </a:lnTo>
                  <a:lnTo>
                    <a:pt x="2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05;p78"/>
            <p:cNvSpPr/>
            <p:nvPr/>
          </p:nvSpPr>
          <p:spPr>
            <a:xfrm>
              <a:off x="7132318" y="2007675"/>
              <a:ext cx="557908" cy="431635"/>
            </a:xfrm>
            <a:custGeom>
              <a:avLst/>
              <a:gdLst/>
              <a:ahLst/>
              <a:cxnLst/>
              <a:rect l="l" t="t" r="r" b="b"/>
              <a:pathLst>
                <a:path w="33685" h="26061" extrusionOk="0">
                  <a:moveTo>
                    <a:pt x="23593" y="0"/>
                  </a:moveTo>
                  <a:cubicBezTo>
                    <a:pt x="19903" y="0"/>
                    <a:pt x="15615" y="1301"/>
                    <a:pt x="11629" y="3889"/>
                  </a:cubicBezTo>
                  <a:cubicBezTo>
                    <a:pt x="3735" y="9052"/>
                    <a:pt x="0" y="17298"/>
                    <a:pt x="3283" y="22335"/>
                  </a:cubicBezTo>
                  <a:cubicBezTo>
                    <a:pt x="3760" y="23062"/>
                    <a:pt x="4361" y="23689"/>
                    <a:pt x="5063" y="24190"/>
                  </a:cubicBezTo>
                  <a:cubicBezTo>
                    <a:pt x="6741" y="25438"/>
                    <a:pt x="9000" y="26060"/>
                    <a:pt x="11547" y="26060"/>
                  </a:cubicBezTo>
                  <a:cubicBezTo>
                    <a:pt x="15237" y="26060"/>
                    <a:pt x="19530" y="24755"/>
                    <a:pt x="23534" y="22160"/>
                  </a:cubicBezTo>
                  <a:cubicBezTo>
                    <a:pt x="30025" y="17924"/>
                    <a:pt x="33685" y="11583"/>
                    <a:pt x="32958" y="6671"/>
                  </a:cubicBezTo>
                  <a:cubicBezTo>
                    <a:pt x="32807" y="5618"/>
                    <a:pt x="32457" y="4616"/>
                    <a:pt x="31855" y="3714"/>
                  </a:cubicBezTo>
                  <a:cubicBezTo>
                    <a:pt x="31755" y="3563"/>
                    <a:pt x="31655" y="3438"/>
                    <a:pt x="31554" y="3288"/>
                  </a:cubicBezTo>
                  <a:cubicBezTo>
                    <a:pt x="30928" y="2486"/>
                    <a:pt x="30151" y="1809"/>
                    <a:pt x="29223" y="1308"/>
                  </a:cubicBezTo>
                  <a:cubicBezTo>
                    <a:pt x="27662" y="435"/>
                    <a:pt x="25728" y="0"/>
                    <a:pt x="23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06;p78"/>
            <p:cNvSpPr/>
            <p:nvPr/>
          </p:nvSpPr>
          <p:spPr>
            <a:xfrm>
              <a:off x="7604292" y="2017729"/>
              <a:ext cx="100054" cy="102886"/>
            </a:xfrm>
            <a:custGeom>
              <a:avLst/>
              <a:gdLst/>
              <a:ahLst/>
              <a:cxnLst/>
              <a:rect l="l" t="t" r="r" b="b"/>
              <a:pathLst>
                <a:path w="6041" h="6212" extrusionOk="0">
                  <a:moveTo>
                    <a:pt x="2236" y="1"/>
                  </a:moveTo>
                  <a:cubicBezTo>
                    <a:pt x="1844" y="1"/>
                    <a:pt x="1473" y="105"/>
                    <a:pt x="1153" y="325"/>
                  </a:cubicBezTo>
                  <a:cubicBezTo>
                    <a:pt x="978" y="425"/>
                    <a:pt x="853" y="550"/>
                    <a:pt x="727" y="701"/>
                  </a:cubicBezTo>
                  <a:cubicBezTo>
                    <a:pt x="1" y="1578"/>
                    <a:pt x="26" y="3132"/>
                    <a:pt x="903" y="4460"/>
                  </a:cubicBezTo>
                  <a:cubicBezTo>
                    <a:pt x="1153" y="4886"/>
                    <a:pt x="1479" y="5212"/>
                    <a:pt x="1830" y="5488"/>
                  </a:cubicBezTo>
                  <a:cubicBezTo>
                    <a:pt x="2423" y="5959"/>
                    <a:pt x="3077" y="6211"/>
                    <a:pt x="3691" y="6211"/>
                  </a:cubicBezTo>
                  <a:cubicBezTo>
                    <a:pt x="3958" y="6211"/>
                    <a:pt x="4218" y="6163"/>
                    <a:pt x="4462" y="6064"/>
                  </a:cubicBezTo>
                  <a:cubicBezTo>
                    <a:pt x="4587" y="6014"/>
                    <a:pt x="4687" y="5964"/>
                    <a:pt x="4788" y="5914"/>
                  </a:cubicBezTo>
                  <a:cubicBezTo>
                    <a:pt x="5940" y="5162"/>
                    <a:pt x="6041" y="3307"/>
                    <a:pt x="5038" y="1753"/>
                  </a:cubicBezTo>
                  <a:cubicBezTo>
                    <a:pt x="4763" y="1327"/>
                    <a:pt x="4412" y="951"/>
                    <a:pt x="4036" y="676"/>
                  </a:cubicBezTo>
                  <a:cubicBezTo>
                    <a:pt x="3463" y="238"/>
                    <a:pt x="2826" y="1"/>
                    <a:pt x="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07;p78"/>
            <p:cNvSpPr/>
            <p:nvPr/>
          </p:nvSpPr>
          <p:spPr>
            <a:xfrm>
              <a:off x="7131490" y="2323645"/>
              <a:ext cx="107110" cy="110422"/>
            </a:xfrm>
            <a:custGeom>
              <a:avLst/>
              <a:gdLst/>
              <a:ahLst/>
              <a:cxnLst/>
              <a:rect l="l" t="t" r="r" b="b"/>
              <a:pathLst>
                <a:path w="6467" h="6667" extrusionOk="0">
                  <a:moveTo>
                    <a:pt x="3659" y="0"/>
                  </a:moveTo>
                  <a:lnTo>
                    <a:pt x="0" y="2381"/>
                  </a:lnTo>
                  <a:lnTo>
                    <a:pt x="2807" y="6667"/>
                  </a:lnTo>
                  <a:lnTo>
                    <a:pt x="6466" y="428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08;p78"/>
            <p:cNvSpPr/>
            <p:nvPr/>
          </p:nvSpPr>
          <p:spPr>
            <a:xfrm>
              <a:off x="7216573" y="2108609"/>
              <a:ext cx="463286" cy="330853"/>
            </a:xfrm>
            <a:custGeom>
              <a:avLst/>
              <a:gdLst/>
              <a:ahLst/>
              <a:cxnLst/>
              <a:rect l="l" t="t" r="r" b="b"/>
              <a:pathLst>
                <a:path w="27972" h="19976" extrusionOk="0">
                  <a:moveTo>
                    <a:pt x="25239" y="1"/>
                  </a:moveTo>
                  <a:cubicBezTo>
                    <a:pt x="25014" y="527"/>
                    <a:pt x="24763" y="1053"/>
                    <a:pt x="24487" y="1554"/>
                  </a:cubicBezTo>
                  <a:cubicBezTo>
                    <a:pt x="24111" y="2306"/>
                    <a:pt x="23735" y="3033"/>
                    <a:pt x="23309" y="3760"/>
                  </a:cubicBezTo>
                  <a:cubicBezTo>
                    <a:pt x="23209" y="3910"/>
                    <a:pt x="23109" y="4086"/>
                    <a:pt x="23009" y="4261"/>
                  </a:cubicBezTo>
                  <a:cubicBezTo>
                    <a:pt x="21204" y="7244"/>
                    <a:pt x="18873" y="10001"/>
                    <a:pt x="15941" y="11905"/>
                  </a:cubicBezTo>
                  <a:cubicBezTo>
                    <a:pt x="12056" y="14437"/>
                    <a:pt x="7369" y="15339"/>
                    <a:pt x="2908" y="16617"/>
                  </a:cubicBezTo>
                  <a:cubicBezTo>
                    <a:pt x="2357" y="16768"/>
                    <a:pt x="1780" y="16943"/>
                    <a:pt x="1254" y="17194"/>
                  </a:cubicBezTo>
                  <a:lnTo>
                    <a:pt x="1329" y="17269"/>
                  </a:lnTo>
                  <a:lnTo>
                    <a:pt x="1" y="18146"/>
                  </a:lnTo>
                  <a:cubicBezTo>
                    <a:pt x="1680" y="19374"/>
                    <a:pt x="3936" y="19976"/>
                    <a:pt x="6467" y="19976"/>
                  </a:cubicBezTo>
                  <a:cubicBezTo>
                    <a:pt x="6868" y="19976"/>
                    <a:pt x="7294" y="19951"/>
                    <a:pt x="7745" y="19925"/>
                  </a:cubicBezTo>
                  <a:cubicBezTo>
                    <a:pt x="11129" y="19650"/>
                    <a:pt x="14913" y="18372"/>
                    <a:pt x="18447" y="16066"/>
                  </a:cubicBezTo>
                  <a:cubicBezTo>
                    <a:pt x="24387" y="12181"/>
                    <a:pt x="27971" y="6542"/>
                    <a:pt x="27971" y="1855"/>
                  </a:cubicBezTo>
                  <a:cubicBezTo>
                    <a:pt x="27971" y="1429"/>
                    <a:pt x="27946" y="1003"/>
                    <a:pt x="27871" y="577"/>
                  </a:cubicBezTo>
                  <a:cubicBezTo>
                    <a:pt x="27645" y="677"/>
                    <a:pt x="27370" y="727"/>
                    <a:pt x="27119" y="727"/>
                  </a:cubicBezTo>
                  <a:cubicBezTo>
                    <a:pt x="26492" y="727"/>
                    <a:pt x="25841" y="477"/>
                    <a:pt x="25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09;p78"/>
            <p:cNvSpPr/>
            <p:nvPr/>
          </p:nvSpPr>
          <p:spPr>
            <a:xfrm>
              <a:off x="7216159" y="2393374"/>
              <a:ext cx="22442" cy="15801"/>
            </a:xfrm>
            <a:custGeom>
              <a:avLst/>
              <a:gdLst/>
              <a:ahLst/>
              <a:cxnLst/>
              <a:rect l="l" t="t" r="r" b="b"/>
              <a:pathLst>
                <a:path w="1355" h="954" extrusionOk="0">
                  <a:moveTo>
                    <a:pt x="1279" y="1"/>
                  </a:moveTo>
                  <a:cubicBezTo>
                    <a:pt x="1054" y="101"/>
                    <a:pt x="828" y="226"/>
                    <a:pt x="602" y="377"/>
                  </a:cubicBezTo>
                  <a:cubicBezTo>
                    <a:pt x="377" y="527"/>
                    <a:pt x="176" y="702"/>
                    <a:pt x="1" y="903"/>
                  </a:cubicBezTo>
                  <a:cubicBezTo>
                    <a:pt x="1" y="928"/>
                    <a:pt x="26" y="928"/>
                    <a:pt x="26" y="953"/>
                  </a:cubicBezTo>
                  <a:lnTo>
                    <a:pt x="1354" y="76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rgbClr val="10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10;p78"/>
            <p:cNvSpPr/>
            <p:nvPr/>
          </p:nvSpPr>
          <p:spPr>
            <a:xfrm>
              <a:off x="7416254" y="2021439"/>
              <a:ext cx="178925" cy="49820"/>
            </a:xfrm>
            <a:custGeom>
              <a:avLst/>
              <a:gdLst/>
              <a:ahLst/>
              <a:cxnLst/>
              <a:rect l="l" t="t" r="r" b="b"/>
              <a:pathLst>
                <a:path w="10803" h="3008" extrusionOk="0">
                  <a:moveTo>
                    <a:pt x="5689" y="0"/>
                  </a:moveTo>
                  <a:cubicBezTo>
                    <a:pt x="5364" y="0"/>
                    <a:pt x="5038" y="25"/>
                    <a:pt x="4712" y="51"/>
                  </a:cubicBezTo>
                  <a:cubicBezTo>
                    <a:pt x="3308" y="151"/>
                    <a:pt x="1905" y="477"/>
                    <a:pt x="727" y="1228"/>
                  </a:cubicBezTo>
                  <a:cubicBezTo>
                    <a:pt x="376" y="1429"/>
                    <a:pt x="0" y="1755"/>
                    <a:pt x="0" y="2156"/>
                  </a:cubicBezTo>
                  <a:cubicBezTo>
                    <a:pt x="0" y="2557"/>
                    <a:pt x="376" y="2883"/>
                    <a:pt x="777" y="2958"/>
                  </a:cubicBezTo>
                  <a:cubicBezTo>
                    <a:pt x="877" y="2983"/>
                    <a:pt x="1003" y="3008"/>
                    <a:pt x="1103" y="3008"/>
                  </a:cubicBezTo>
                  <a:cubicBezTo>
                    <a:pt x="1379" y="3008"/>
                    <a:pt x="1679" y="2933"/>
                    <a:pt x="1955" y="2883"/>
                  </a:cubicBezTo>
                  <a:cubicBezTo>
                    <a:pt x="3409" y="2532"/>
                    <a:pt x="4887" y="2156"/>
                    <a:pt x="6341" y="2156"/>
                  </a:cubicBezTo>
                  <a:cubicBezTo>
                    <a:pt x="6717" y="2156"/>
                    <a:pt x="7093" y="2181"/>
                    <a:pt x="7494" y="2231"/>
                  </a:cubicBezTo>
                  <a:cubicBezTo>
                    <a:pt x="7895" y="2281"/>
                    <a:pt x="8296" y="2381"/>
                    <a:pt x="8697" y="2381"/>
                  </a:cubicBezTo>
                  <a:cubicBezTo>
                    <a:pt x="9775" y="2381"/>
                    <a:pt x="10802" y="978"/>
                    <a:pt x="9549" y="326"/>
                  </a:cubicBezTo>
                  <a:cubicBezTo>
                    <a:pt x="9273" y="176"/>
                    <a:pt x="8948" y="151"/>
                    <a:pt x="8647" y="151"/>
                  </a:cubicBezTo>
                  <a:cubicBezTo>
                    <a:pt x="7669" y="101"/>
                    <a:pt x="6692" y="0"/>
                    <a:pt x="5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11;p78"/>
            <p:cNvSpPr/>
            <p:nvPr/>
          </p:nvSpPr>
          <p:spPr>
            <a:xfrm>
              <a:off x="5136466" y="2172542"/>
              <a:ext cx="367373" cy="367373"/>
            </a:xfrm>
            <a:custGeom>
              <a:avLst/>
              <a:gdLst/>
              <a:ahLst/>
              <a:cxnLst/>
              <a:rect l="l" t="t" r="r" b="b"/>
              <a:pathLst>
                <a:path w="22181" h="22181" extrusionOk="0">
                  <a:moveTo>
                    <a:pt x="11028" y="0"/>
                  </a:moveTo>
                  <a:cubicBezTo>
                    <a:pt x="8873" y="25"/>
                    <a:pt x="6842" y="652"/>
                    <a:pt x="5163" y="1730"/>
                  </a:cubicBezTo>
                  <a:cubicBezTo>
                    <a:pt x="2055" y="3710"/>
                    <a:pt x="0" y="7168"/>
                    <a:pt x="0" y="11128"/>
                  </a:cubicBezTo>
                  <a:cubicBezTo>
                    <a:pt x="25" y="17228"/>
                    <a:pt x="4988" y="22181"/>
                    <a:pt x="11082" y="22181"/>
                  </a:cubicBezTo>
                  <a:cubicBezTo>
                    <a:pt x="11097" y="22181"/>
                    <a:pt x="11113" y="22181"/>
                    <a:pt x="11128" y="22181"/>
                  </a:cubicBezTo>
                  <a:cubicBezTo>
                    <a:pt x="14061" y="22156"/>
                    <a:pt x="16717" y="21003"/>
                    <a:pt x="18697" y="19123"/>
                  </a:cubicBezTo>
                  <a:cubicBezTo>
                    <a:pt x="20853" y="17118"/>
                    <a:pt x="22181" y="14236"/>
                    <a:pt x="22156" y="11053"/>
                  </a:cubicBezTo>
                  <a:cubicBezTo>
                    <a:pt x="22131" y="4938"/>
                    <a:pt x="17168" y="0"/>
                    <a:pt x="110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12;p78"/>
            <p:cNvSpPr/>
            <p:nvPr/>
          </p:nvSpPr>
          <p:spPr>
            <a:xfrm>
              <a:off x="5163033" y="2196608"/>
              <a:ext cx="319640" cy="319242"/>
            </a:xfrm>
            <a:custGeom>
              <a:avLst/>
              <a:gdLst/>
              <a:ahLst/>
              <a:cxnLst/>
              <a:rect l="l" t="t" r="r" b="b"/>
              <a:pathLst>
                <a:path w="19299" h="19275" extrusionOk="0">
                  <a:moveTo>
                    <a:pt x="9671" y="1"/>
                  </a:moveTo>
                  <a:cubicBezTo>
                    <a:pt x="9655" y="1"/>
                    <a:pt x="9640" y="1"/>
                    <a:pt x="9624" y="1"/>
                  </a:cubicBezTo>
                  <a:cubicBezTo>
                    <a:pt x="4286" y="26"/>
                    <a:pt x="0" y="4362"/>
                    <a:pt x="25" y="9675"/>
                  </a:cubicBezTo>
                  <a:cubicBezTo>
                    <a:pt x="50" y="14973"/>
                    <a:pt x="4336" y="19274"/>
                    <a:pt x="9653" y="19274"/>
                  </a:cubicBezTo>
                  <a:cubicBezTo>
                    <a:pt x="9669" y="19274"/>
                    <a:pt x="9684" y="19274"/>
                    <a:pt x="9700" y="19274"/>
                  </a:cubicBezTo>
                  <a:cubicBezTo>
                    <a:pt x="15013" y="19249"/>
                    <a:pt x="19299" y="14913"/>
                    <a:pt x="19274" y="9600"/>
                  </a:cubicBezTo>
                  <a:cubicBezTo>
                    <a:pt x="19249" y="4302"/>
                    <a:pt x="14963" y="1"/>
                    <a:pt x="9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13;p78"/>
            <p:cNvSpPr/>
            <p:nvPr/>
          </p:nvSpPr>
          <p:spPr>
            <a:xfrm>
              <a:off x="5214096" y="2245600"/>
              <a:ext cx="222087" cy="221258"/>
            </a:xfrm>
            <a:custGeom>
              <a:avLst/>
              <a:gdLst/>
              <a:ahLst/>
              <a:cxnLst/>
              <a:rect l="l" t="t" r="r" b="b"/>
              <a:pathLst>
                <a:path w="13409" h="13359" extrusionOk="0">
                  <a:moveTo>
                    <a:pt x="6713" y="0"/>
                  </a:moveTo>
                  <a:cubicBezTo>
                    <a:pt x="6698" y="0"/>
                    <a:pt x="6682" y="0"/>
                    <a:pt x="6667" y="0"/>
                  </a:cubicBezTo>
                  <a:cubicBezTo>
                    <a:pt x="2983" y="0"/>
                    <a:pt x="0" y="3008"/>
                    <a:pt x="0" y="6717"/>
                  </a:cubicBezTo>
                  <a:cubicBezTo>
                    <a:pt x="25" y="10386"/>
                    <a:pt x="3008" y="13359"/>
                    <a:pt x="6671" y="13359"/>
                  </a:cubicBezTo>
                  <a:cubicBezTo>
                    <a:pt x="6686" y="13359"/>
                    <a:pt x="6701" y="13359"/>
                    <a:pt x="6717" y="13359"/>
                  </a:cubicBezTo>
                  <a:cubicBezTo>
                    <a:pt x="10426" y="13359"/>
                    <a:pt x="13409" y="10351"/>
                    <a:pt x="13384" y="6642"/>
                  </a:cubicBezTo>
                  <a:cubicBezTo>
                    <a:pt x="13359" y="2973"/>
                    <a:pt x="10401" y="0"/>
                    <a:pt x="6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14;p78"/>
            <p:cNvSpPr/>
            <p:nvPr/>
          </p:nvSpPr>
          <p:spPr>
            <a:xfrm>
              <a:off x="5235263" y="2264697"/>
              <a:ext cx="180167" cy="180167"/>
            </a:xfrm>
            <a:custGeom>
              <a:avLst/>
              <a:gdLst/>
              <a:ahLst/>
              <a:cxnLst/>
              <a:rect l="l" t="t" r="r" b="b"/>
              <a:pathLst>
                <a:path w="10878" h="10878" extrusionOk="0">
                  <a:moveTo>
                    <a:pt x="5414" y="0"/>
                  </a:moveTo>
                  <a:cubicBezTo>
                    <a:pt x="2406" y="25"/>
                    <a:pt x="0" y="2456"/>
                    <a:pt x="0" y="5464"/>
                  </a:cubicBezTo>
                  <a:cubicBezTo>
                    <a:pt x="25" y="8471"/>
                    <a:pt x="2456" y="10877"/>
                    <a:pt x="5464" y="10877"/>
                  </a:cubicBezTo>
                  <a:cubicBezTo>
                    <a:pt x="8471" y="10852"/>
                    <a:pt x="10877" y="8421"/>
                    <a:pt x="10877" y="5414"/>
                  </a:cubicBezTo>
                  <a:cubicBezTo>
                    <a:pt x="10852" y="2431"/>
                    <a:pt x="8421" y="0"/>
                    <a:pt x="5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5;p78"/>
            <p:cNvSpPr/>
            <p:nvPr/>
          </p:nvSpPr>
          <p:spPr>
            <a:xfrm>
              <a:off x="5265971" y="2295405"/>
              <a:ext cx="118737" cy="118737"/>
            </a:xfrm>
            <a:custGeom>
              <a:avLst/>
              <a:gdLst/>
              <a:ahLst/>
              <a:cxnLst/>
              <a:rect l="l" t="t" r="r" b="b"/>
              <a:pathLst>
                <a:path w="7169" h="7169" extrusionOk="0">
                  <a:moveTo>
                    <a:pt x="3560" y="1"/>
                  </a:moveTo>
                  <a:cubicBezTo>
                    <a:pt x="1580" y="1"/>
                    <a:pt x="1" y="1630"/>
                    <a:pt x="1" y="3610"/>
                  </a:cubicBezTo>
                  <a:cubicBezTo>
                    <a:pt x="1" y="5590"/>
                    <a:pt x="1630" y="7169"/>
                    <a:pt x="3610" y="7169"/>
                  </a:cubicBezTo>
                  <a:cubicBezTo>
                    <a:pt x="5590" y="7169"/>
                    <a:pt x="7169" y="5565"/>
                    <a:pt x="7169" y="3585"/>
                  </a:cubicBezTo>
                  <a:cubicBezTo>
                    <a:pt x="7169" y="1605"/>
                    <a:pt x="5540" y="1"/>
                    <a:pt x="3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16;p78"/>
            <p:cNvSpPr/>
            <p:nvPr/>
          </p:nvSpPr>
          <p:spPr>
            <a:xfrm>
              <a:off x="5461909" y="2436968"/>
              <a:ext cx="525959" cy="755084"/>
            </a:xfrm>
            <a:custGeom>
              <a:avLst/>
              <a:gdLst/>
              <a:ahLst/>
              <a:cxnLst/>
              <a:rect l="l" t="t" r="r" b="b"/>
              <a:pathLst>
                <a:path w="31756" h="45590" extrusionOk="0">
                  <a:moveTo>
                    <a:pt x="1379" y="0"/>
                  </a:moveTo>
                  <a:cubicBezTo>
                    <a:pt x="1003" y="777"/>
                    <a:pt x="552" y="1479"/>
                    <a:pt x="1" y="2131"/>
                  </a:cubicBezTo>
                  <a:cubicBezTo>
                    <a:pt x="151" y="2256"/>
                    <a:pt x="301" y="2381"/>
                    <a:pt x="452" y="2507"/>
                  </a:cubicBezTo>
                  <a:cubicBezTo>
                    <a:pt x="1554" y="3459"/>
                    <a:pt x="2707" y="4512"/>
                    <a:pt x="3935" y="5715"/>
                  </a:cubicBezTo>
                  <a:cubicBezTo>
                    <a:pt x="5840" y="7569"/>
                    <a:pt x="7996" y="9875"/>
                    <a:pt x="10276" y="12657"/>
                  </a:cubicBezTo>
                  <a:cubicBezTo>
                    <a:pt x="10903" y="13409"/>
                    <a:pt x="11529" y="14211"/>
                    <a:pt x="12181" y="15038"/>
                  </a:cubicBezTo>
                  <a:cubicBezTo>
                    <a:pt x="17595" y="22056"/>
                    <a:pt x="23635" y="31730"/>
                    <a:pt x="29174" y="44838"/>
                  </a:cubicBezTo>
                  <a:cubicBezTo>
                    <a:pt x="29374" y="45314"/>
                    <a:pt x="29850" y="45589"/>
                    <a:pt x="30327" y="45589"/>
                  </a:cubicBezTo>
                  <a:cubicBezTo>
                    <a:pt x="30502" y="45589"/>
                    <a:pt x="30652" y="45564"/>
                    <a:pt x="30828" y="45489"/>
                  </a:cubicBezTo>
                  <a:cubicBezTo>
                    <a:pt x="31454" y="45214"/>
                    <a:pt x="31755" y="44487"/>
                    <a:pt x="31479" y="43860"/>
                  </a:cubicBezTo>
                  <a:cubicBezTo>
                    <a:pt x="25840" y="30527"/>
                    <a:pt x="19675" y="20627"/>
                    <a:pt x="14136" y="13459"/>
                  </a:cubicBezTo>
                  <a:cubicBezTo>
                    <a:pt x="13359" y="12482"/>
                    <a:pt x="12607" y="11529"/>
                    <a:pt x="11880" y="10652"/>
                  </a:cubicBezTo>
                  <a:cubicBezTo>
                    <a:pt x="9600" y="7895"/>
                    <a:pt x="7469" y="5639"/>
                    <a:pt x="5564" y="3785"/>
                  </a:cubicBezTo>
                  <a:cubicBezTo>
                    <a:pt x="4387" y="2632"/>
                    <a:pt x="3234" y="1604"/>
                    <a:pt x="2181" y="677"/>
                  </a:cubicBezTo>
                  <a:cubicBezTo>
                    <a:pt x="1905" y="451"/>
                    <a:pt x="1630" y="226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17;p78"/>
            <p:cNvSpPr/>
            <p:nvPr/>
          </p:nvSpPr>
          <p:spPr>
            <a:xfrm>
              <a:off x="5566520" y="2486358"/>
              <a:ext cx="1418412" cy="1136568"/>
            </a:xfrm>
            <a:custGeom>
              <a:avLst/>
              <a:gdLst/>
              <a:ahLst/>
              <a:cxnLst/>
              <a:rect l="l" t="t" r="r" b="b"/>
              <a:pathLst>
                <a:path w="85640" h="68623" extrusionOk="0">
                  <a:moveTo>
                    <a:pt x="63535" y="1"/>
                  </a:moveTo>
                  <a:cubicBezTo>
                    <a:pt x="63309" y="1"/>
                    <a:pt x="63083" y="1"/>
                    <a:pt x="62858" y="26"/>
                  </a:cubicBezTo>
                  <a:lnTo>
                    <a:pt x="62507" y="26"/>
                  </a:lnTo>
                  <a:cubicBezTo>
                    <a:pt x="59625" y="176"/>
                    <a:pt x="56768" y="903"/>
                    <a:pt x="54186" y="2181"/>
                  </a:cubicBezTo>
                  <a:cubicBezTo>
                    <a:pt x="50878" y="3835"/>
                    <a:pt x="48046" y="6392"/>
                    <a:pt x="46041" y="9500"/>
                  </a:cubicBezTo>
                  <a:cubicBezTo>
                    <a:pt x="44286" y="12231"/>
                    <a:pt x="43184" y="15364"/>
                    <a:pt x="42858" y="18597"/>
                  </a:cubicBezTo>
                  <a:cubicBezTo>
                    <a:pt x="42507" y="15364"/>
                    <a:pt x="41404" y="12231"/>
                    <a:pt x="39650" y="9500"/>
                  </a:cubicBezTo>
                  <a:cubicBezTo>
                    <a:pt x="37645" y="6417"/>
                    <a:pt x="34813" y="3860"/>
                    <a:pt x="31504" y="2231"/>
                  </a:cubicBezTo>
                  <a:cubicBezTo>
                    <a:pt x="28634" y="785"/>
                    <a:pt x="25419" y="29"/>
                    <a:pt x="22194" y="29"/>
                  </a:cubicBezTo>
                  <a:cubicBezTo>
                    <a:pt x="21730" y="29"/>
                    <a:pt x="21266" y="44"/>
                    <a:pt x="20802" y="76"/>
                  </a:cubicBezTo>
                  <a:cubicBezTo>
                    <a:pt x="17118" y="352"/>
                    <a:pt x="13534" y="1605"/>
                    <a:pt x="10502" y="3685"/>
                  </a:cubicBezTo>
                  <a:cubicBezTo>
                    <a:pt x="5264" y="7294"/>
                    <a:pt x="1880" y="13309"/>
                    <a:pt x="928" y="19600"/>
                  </a:cubicBezTo>
                  <a:cubicBezTo>
                    <a:pt x="0" y="25891"/>
                    <a:pt x="1354" y="32407"/>
                    <a:pt x="4211" y="38096"/>
                  </a:cubicBezTo>
                  <a:cubicBezTo>
                    <a:pt x="7043" y="43785"/>
                    <a:pt x="11329" y="48673"/>
                    <a:pt x="16191" y="52758"/>
                  </a:cubicBezTo>
                  <a:cubicBezTo>
                    <a:pt x="21078" y="56843"/>
                    <a:pt x="26542" y="60176"/>
                    <a:pt x="32131" y="63209"/>
                  </a:cubicBezTo>
                  <a:cubicBezTo>
                    <a:pt x="35590" y="65064"/>
                    <a:pt x="39098" y="66843"/>
                    <a:pt x="42682" y="68472"/>
                  </a:cubicBezTo>
                  <a:cubicBezTo>
                    <a:pt x="42757" y="68522"/>
                    <a:pt x="42858" y="68573"/>
                    <a:pt x="42958" y="68623"/>
                  </a:cubicBezTo>
                  <a:cubicBezTo>
                    <a:pt x="46542" y="66918"/>
                    <a:pt x="50101" y="65114"/>
                    <a:pt x="53585" y="63209"/>
                  </a:cubicBezTo>
                  <a:cubicBezTo>
                    <a:pt x="59149" y="60151"/>
                    <a:pt x="64587" y="56818"/>
                    <a:pt x="69449" y="52708"/>
                  </a:cubicBezTo>
                  <a:cubicBezTo>
                    <a:pt x="72031" y="50552"/>
                    <a:pt x="74437" y="48146"/>
                    <a:pt x="76567" y="45540"/>
                  </a:cubicBezTo>
                  <a:cubicBezTo>
                    <a:pt x="77495" y="44387"/>
                    <a:pt x="78372" y="43184"/>
                    <a:pt x="79174" y="41956"/>
                  </a:cubicBezTo>
                  <a:cubicBezTo>
                    <a:pt x="80001" y="40703"/>
                    <a:pt x="80753" y="39399"/>
                    <a:pt x="81429" y="38071"/>
                  </a:cubicBezTo>
                  <a:cubicBezTo>
                    <a:pt x="84261" y="32382"/>
                    <a:pt x="85640" y="25891"/>
                    <a:pt x="84713" y="19600"/>
                  </a:cubicBezTo>
                  <a:cubicBezTo>
                    <a:pt x="83785" y="13309"/>
                    <a:pt x="80452" y="7319"/>
                    <a:pt x="75214" y="3685"/>
                  </a:cubicBezTo>
                  <a:cubicBezTo>
                    <a:pt x="74061" y="2908"/>
                    <a:pt x="72833" y="2231"/>
                    <a:pt x="71555" y="1680"/>
                  </a:cubicBezTo>
                  <a:cubicBezTo>
                    <a:pt x="70778" y="1354"/>
                    <a:pt x="69976" y="1053"/>
                    <a:pt x="69174" y="828"/>
                  </a:cubicBezTo>
                  <a:cubicBezTo>
                    <a:pt x="68697" y="677"/>
                    <a:pt x="68221" y="577"/>
                    <a:pt x="67770" y="477"/>
                  </a:cubicBezTo>
                  <a:cubicBezTo>
                    <a:pt x="66818" y="251"/>
                    <a:pt x="65865" y="126"/>
                    <a:pt x="64913" y="51"/>
                  </a:cubicBezTo>
                  <a:cubicBezTo>
                    <a:pt x="64437" y="26"/>
                    <a:pt x="63986" y="1"/>
                    <a:pt x="63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18;p78"/>
            <p:cNvSpPr/>
            <p:nvPr/>
          </p:nvSpPr>
          <p:spPr>
            <a:xfrm>
              <a:off x="6769095" y="3210454"/>
              <a:ext cx="88758" cy="101578"/>
            </a:xfrm>
            <a:custGeom>
              <a:avLst/>
              <a:gdLst/>
              <a:ahLst/>
              <a:cxnLst/>
              <a:rect l="l" t="t" r="r" b="b"/>
              <a:pathLst>
                <a:path w="5359" h="6133" extrusionOk="0">
                  <a:moveTo>
                    <a:pt x="5358" y="0"/>
                  </a:moveTo>
                  <a:cubicBezTo>
                    <a:pt x="5159" y="298"/>
                    <a:pt x="4936" y="571"/>
                    <a:pt x="4712" y="844"/>
                  </a:cubicBezTo>
                  <a:lnTo>
                    <a:pt x="4737" y="844"/>
                  </a:lnTo>
                  <a:cubicBezTo>
                    <a:pt x="4936" y="571"/>
                    <a:pt x="5159" y="298"/>
                    <a:pt x="5358" y="0"/>
                  </a:cubicBezTo>
                  <a:close/>
                  <a:moveTo>
                    <a:pt x="4411" y="1245"/>
                  </a:moveTo>
                  <a:lnTo>
                    <a:pt x="4411" y="1245"/>
                  </a:lnTo>
                  <a:cubicBezTo>
                    <a:pt x="3058" y="2975"/>
                    <a:pt x="1579" y="4604"/>
                    <a:pt x="0" y="6133"/>
                  </a:cubicBezTo>
                  <a:cubicBezTo>
                    <a:pt x="1404" y="4779"/>
                    <a:pt x="2732" y="3326"/>
                    <a:pt x="3960" y="1822"/>
                  </a:cubicBezTo>
                  <a:cubicBezTo>
                    <a:pt x="4111" y="1621"/>
                    <a:pt x="4261" y="1446"/>
                    <a:pt x="4411" y="1245"/>
                  </a:cubicBezTo>
                  <a:close/>
                </a:path>
              </a:pathLst>
            </a:custGeom>
            <a:solidFill>
              <a:srgbClr val="F8A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19;p78"/>
            <p:cNvSpPr/>
            <p:nvPr/>
          </p:nvSpPr>
          <p:spPr>
            <a:xfrm>
              <a:off x="6842154" y="3224433"/>
              <a:ext cx="5416" cy="6658"/>
            </a:xfrm>
            <a:custGeom>
              <a:avLst/>
              <a:gdLst/>
              <a:ahLst/>
              <a:cxnLst/>
              <a:rect l="l" t="t" r="r" b="b"/>
              <a:pathLst>
                <a:path w="327" h="402" extrusionOk="0">
                  <a:moveTo>
                    <a:pt x="301" y="0"/>
                  </a:moveTo>
                  <a:cubicBezTo>
                    <a:pt x="201" y="126"/>
                    <a:pt x="101" y="276"/>
                    <a:pt x="0" y="401"/>
                  </a:cubicBezTo>
                  <a:cubicBezTo>
                    <a:pt x="101" y="276"/>
                    <a:pt x="201" y="151"/>
                    <a:pt x="326" y="0"/>
                  </a:cubicBezTo>
                  <a:close/>
                </a:path>
              </a:pathLst>
            </a:custGeom>
            <a:solidFill>
              <a:srgbClr val="F57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20;p78"/>
            <p:cNvSpPr/>
            <p:nvPr/>
          </p:nvSpPr>
          <p:spPr>
            <a:xfrm>
              <a:off x="6909813" y="3079557"/>
              <a:ext cx="22426" cy="47336"/>
            </a:xfrm>
            <a:custGeom>
              <a:avLst/>
              <a:gdLst/>
              <a:ahLst/>
              <a:cxnLst/>
              <a:rect l="l" t="t" r="r" b="b"/>
              <a:pathLst>
                <a:path w="1354" h="2858" extrusionOk="0">
                  <a:moveTo>
                    <a:pt x="1" y="2858"/>
                  </a:moveTo>
                  <a:lnTo>
                    <a:pt x="1" y="2858"/>
                  </a:lnTo>
                  <a:cubicBezTo>
                    <a:pt x="126" y="2657"/>
                    <a:pt x="226" y="2457"/>
                    <a:pt x="326" y="2256"/>
                  </a:cubicBezTo>
                  <a:cubicBezTo>
                    <a:pt x="351" y="2206"/>
                    <a:pt x="376" y="2131"/>
                    <a:pt x="402" y="2081"/>
                  </a:cubicBezTo>
                  <a:lnTo>
                    <a:pt x="402" y="2081"/>
                  </a:lnTo>
                  <a:cubicBezTo>
                    <a:pt x="376" y="2131"/>
                    <a:pt x="351" y="2206"/>
                    <a:pt x="326" y="2256"/>
                  </a:cubicBezTo>
                  <a:cubicBezTo>
                    <a:pt x="226" y="2457"/>
                    <a:pt x="126" y="2657"/>
                    <a:pt x="1" y="2858"/>
                  </a:cubicBezTo>
                  <a:moveTo>
                    <a:pt x="803" y="1279"/>
                  </a:moveTo>
                  <a:lnTo>
                    <a:pt x="803" y="1279"/>
                  </a:lnTo>
                  <a:cubicBezTo>
                    <a:pt x="1003" y="853"/>
                    <a:pt x="1178" y="427"/>
                    <a:pt x="1354" y="0"/>
                  </a:cubicBezTo>
                  <a:cubicBezTo>
                    <a:pt x="1178" y="427"/>
                    <a:pt x="1003" y="853"/>
                    <a:pt x="803" y="1279"/>
                  </a:cubicBezTo>
                  <a:close/>
                </a:path>
              </a:pathLst>
            </a:custGeom>
            <a:solidFill>
              <a:srgbClr val="F8A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21;p78"/>
            <p:cNvSpPr/>
            <p:nvPr/>
          </p:nvSpPr>
          <p:spPr>
            <a:xfrm>
              <a:off x="6916455" y="3100725"/>
              <a:ext cx="6658" cy="13300"/>
            </a:xfrm>
            <a:custGeom>
              <a:avLst/>
              <a:gdLst/>
              <a:ahLst/>
              <a:cxnLst/>
              <a:rect l="l" t="t" r="r" b="b"/>
              <a:pathLst>
                <a:path w="402" h="803" extrusionOk="0">
                  <a:moveTo>
                    <a:pt x="402" y="1"/>
                  </a:moveTo>
                  <a:lnTo>
                    <a:pt x="402" y="1"/>
                  </a:lnTo>
                  <a:cubicBezTo>
                    <a:pt x="276" y="251"/>
                    <a:pt x="151" y="527"/>
                    <a:pt x="1" y="803"/>
                  </a:cubicBezTo>
                  <a:cubicBezTo>
                    <a:pt x="151" y="527"/>
                    <a:pt x="276" y="276"/>
                    <a:pt x="402" y="1"/>
                  </a:cubicBezTo>
                  <a:close/>
                </a:path>
              </a:pathLst>
            </a:custGeom>
            <a:solidFill>
              <a:srgbClr val="F57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22;p78"/>
            <p:cNvSpPr/>
            <p:nvPr/>
          </p:nvSpPr>
          <p:spPr>
            <a:xfrm>
              <a:off x="6459006" y="2536179"/>
              <a:ext cx="524286" cy="949760"/>
            </a:xfrm>
            <a:custGeom>
              <a:avLst/>
              <a:gdLst/>
              <a:ahLst/>
              <a:cxnLst/>
              <a:rect l="l" t="t" r="r" b="b"/>
              <a:pathLst>
                <a:path w="31655" h="57344" extrusionOk="0">
                  <a:moveTo>
                    <a:pt x="20251" y="0"/>
                  </a:moveTo>
                  <a:lnTo>
                    <a:pt x="20251" y="0"/>
                  </a:lnTo>
                  <a:cubicBezTo>
                    <a:pt x="21705" y="2908"/>
                    <a:pt x="22908" y="6391"/>
                    <a:pt x="23910" y="9624"/>
                  </a:cubicBezTo>
                  <a:lnTo>
                    <a:pt x="24086" y="10176"/>
                  </a:lnTo>
                  <a:cubicBezTo>
                    <a:pt x="26868" y="18973"/>
                    <a:pt x="27269" y="27970"/>
                    <a:pt x="27219" y="35665"/>
                  </a:cubicBezTo>
                  <a:cubicBezTo>
                    <a:pt x="27344" y="35464"/>
                    <a:pt x="27444" y="35264"/>
                    <a:pt x="27544" y="35063"/>
                  </a:cubicBezTo>
                  <a:cubicBezTo>
                    <a:pt x="27569" y="35013"/>
                    <a:pt x="27594" y="34938"/>
                    <a:pt x="27620" y="34888"/>
                  </a:cubicBezTo>
                  <a:cubicBezTo>
                    <a:pt x="27770" y="34612"/>
                    <a:pt x="27895" y="34336"/>
                    <a:pt x="28021" y="34086"/>
                  </a:cubicBezTo>
                  <a:cubicBezTo>
                    <a:pt x="28221" y="33660"/>
                    <a:pt x="28396" y="33234"/>
                    <a:pt x="28572" y="32807"/>
                  </a:cubicBezTo>
                  <a:cubicBezTo>
                    <a:pt x="30702" y="27695"/>
                    <a:pt x="31655" y="22056"/>
                    <a:pt x="30828" y="16592"/>
                  </a:cubicBezTo>
                  <a:cubicBezTo>
                    <a:pt x="29900" y="10301"/>
                    <a:pt x="26567" y="4311"/>
                    <a:pt x="21329" y="677"/>
                  </a:cubicBezTo>
                  <a:cubicBezTo>
                    <a:pt x="20978" y="451"/>
                    <a:pt x="20627" y="201"/>
                    <a:pt x="20251" y="0"/>
                  </a:cubicBezTo>
                  <a:close/>
                  <a:moveTo>
                    <a:pt x="15740" y="376"/>
                  </a:moveTo>
                  <a:lnTo>
                    <a:pt x="15740" y="376"/>
                  </a:lnTo>
                  <a:cubicBezTo>
                    <a:pt x="17118" y="7243"/>
                    <a:pt x="19324" y="13835"/>
                    <a:pt x="19023" y="20953"/>
                  </a:cubicBezTo>
                  <a:cubicBezTo>
                    <a:pt x="18722" y="28697"/>
                    <a:pt x="16141" y="36341"/>
                    <a:pt x="11730" y="42732"/>
                  </a:cubicBezTo>
                  <a:cubicBezTo>
                    <a:pt x="11178" y="43509"/>
                    <a:pt x="10627" y="44261"/>
                    <a:pt x="10025" y="44988"/>
                  </a:cubicBezTo>
                  <a:cubicBezTo>
                    <a:pt x="7093" y="48647"/>
                    <a:pt x="3584" y="51755"/>
                    <a:pt x="0" y="54788"/>
                  </a:cubicBezTo>
                  <a:cubicBezTo>
                    <a:pt x="1654" y="55489"/>
                    <a:pt x="3208" y="56341"/>
                    <a:pt x="4687" y="57344"/>
                  </a:cubicBezTo>
                  <a:cubicBezTo>
                    <a:pt x="8497" y="55063"/>
                    <a:pt x="12181" y="52582"/>
                    <a:pt x="15564" y="49700"/>
                  </a:cubicBezTo>
                  <a:cubicBezTo>
                    <a:pt x="15640" y="49675"/>
                    <a:pt x="15690" y="49625"/>
                    <a:pt x="15740" y="49574"/>
                  </a:cubicBezTo>
                  <a:cubicBezTo>
                    <a:pt x="16767" y="48697"/>
                    <a:pt x="17770" y="47795"/>
                    <a:pt x="18722" y="46843"/>
                  </a:cubicBezTo>
                  <a:cubicBezTo>
                    <a:pt x="20126" y="45489"/>
                    <a:pt x="21454" y="44036"/>
                    <a:pt x="22682" y="42532"/>
                  </a:cubicBezTo>
                  <a:cubicBezTo>
                    <a:pt x="22757" y="40552"/>
                    <a:pt x="22807" y="38472"/>
                    <a:pt x="22833" y="36266"/>
                  </a:cubicBezTo>
                  <a:cubicBezTo>
                    <a:pt x="22883" y="28622"/>
                    <a:pt x="22557" y="19624"/>
                    <a:pt x="19800" y="10928"/>
                  </a:cubicBezTo>
                  <a:lnTo>
                    <a:pt x="19650" y="10376"/>
                  </a:lnTo>
                  <a:cubicBezTo>
                    <a:pt x="18221" y="5790"/>
                    <a:pt x="16918" y="2582"/>
                    <a:pt x="15740" y="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23;p78"/>
            <p:cNvSpPr/>
            <p:nvPr/>
          </p:nvSpPr>
          <p:spPr>
            <a:xfrm>
              <a:off x="5649532" y="2513339"/>
              <a:ext cx="351622" cy="204249"/>
            </a:xfrm>
            <a:custGeom>
              <a:avLst/>
              <a:gdLst/>
              <a:ahLst/>
              <a:cxnLst/>
              <a:rect l="l" t="t" r="r" b="b"/>
              <a:pathLst>
                <a:path w="21230" h="12332" extrusionOk="0">
                  <a:moveTo>
                    <a:pt x="17369" y="1"/>
                  </a:moveTo>
                  <a:cubicBezTo>
                    <a:pt x="15339" y="1"/>
                    <a:pt x="12958" y="803"/>
                    <a:pt x="11354" y="1429"/>
                  </a:cubicBezTo>
                  <a:cubicBezTo>
                    <a:pt x="10477" y="3033"/>
                    <a:pt x="9525" y="5189"/>
                    <a:pt x="8497" y="8096"/>
                  </a:cubicBezTo>
                  <a:cubicBezTo>
                    <a:pt x="9399" y="7394"/>
                    <a:pt x="10377" y="6818"/>
                    <a:pt x="11480" y="6492"/>
                  </a:cubicBezTo>
                  <a:cubicBezTo>
                    <a:pt x="13109" y="6041"/>
                    <a:pt x="14863" y="6216"/>
                    <a:pt x="16542" y="6041"/>
                  </a:cubicBezTo>
                  <a:cubicBezTo>
                    <a:pt x="17871" y="5916"/>
                    <a:pt x="19274" y="5515"/>
                    <a:pt x="20151" y="4512"/>
                  </a:cubicBezTo>
                  <a:cubicBezTo>
                    <a:pt x="21054" y="3535"/>
                    <a:pt x="21229" y="1805"/>
                    <a:pt x="20227" y="903"/>
                  </a:cubicBezTo>
                  <a:cubicBezTo>
                    <a:pt x="19500" y="251"/>
                    <a:pt x="18497" y="1"/>
                    <a:pt x="17369" y="1"/>
                  </a:cubicBezTo>
                  <a:close/>
                  <a:moveTo>
                    <a:pt x="6943" y="3610"/>
                  </a:moveTo>
                  <a:cubicBezTo>
                    <a:pt x="5089" y="4788"/>
                    <a:pt x="3435" y="6216"/>
                    <a:pt x="2006" y="7845"/>
                  </a:cubicBezTo>
                  <a:cubicBezTo>
                    <a:pt x="1881" y="7971"/>
                    <a:pt x="1780" y="8096"/>
                    <a:pt x="1680" y="8246"/>
                  </a:cubicBezTo>
                  <a:cubicBezTo>
                    <a:pt x="778" y="9449"/>
                    <a:pt x="1" y="11229"/>
                    <a:pt x="1655" y="12131"/>
                  </a:cubicBezTo>
                  <a:cubicBezTo>
                    <a:pt x="1906" y="12257"/>
                    <a:pt x="2156" y="12332"/>
                    <a:pt x="2407" y="12332"/>
                  </a:cubicBezTo>
                  <a:cubicBezTo>
                    <a:pt x="2983" y="12332"/>
                    <a:pt x="3585" y="12056"/>
                    <a:pt x="4086" y="11730"/>
                  </a:cubicBezTo>
                  <a:lnTo>
                    <a:pt x="4136" y="11555"/>
                  </a:lnTo>
                  <a:lnTo>
                    <a:pt x="4312" y="11003"/>
                  </a:lnTo>
                  <a:cubicBezTo>
                    <a:pt x="5064" y="8572"/>
                    <a:pt x="5941" y="5991"/>
                    <a:pt x="6943" y="36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24;p78"/>
            <p:cNvSpPr/>
            <p:nvPr/>
          </p:nvSpPr>
          <p:spPr>
            <a:xfrm>
              <a:off x="6601794" y="2486772"/>
              <a:ext cx="5830" cy="431"/>
            </a:xfrm>
            <a:custGeom>
              <a:avLst/>
              <a:gdLst/>
              <a:ahLst/>
              <a:cxnLst/>
              <a:rect l="l" t="t" r="r" b="b"/>
              <a:pathLst>
                <a:path w="352" h="26" extrusionOk="0">
                  <a:moveTo>
                    <a:pt x="1" y="1"/>
                  </a:moveTo>
                  <a:cubicBezTo>
                    <a:pt x="101" y="1"/>
                    <a:pt x="201" y="26"/>
                    <a:pt x="327" y="26"/>
                  </a:cubicBezTo>
                  <a:lnTo>
                    <a:pt x="352" y="1"/>
                  </a:lnTo>
                  <a:close/>
                </a:path>
              </a:pathLst>
            </a:custGeom>
            <a:solidFill>
              <a:srgbClr val="EF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25;p78"/>
            <p:cNvSpPr/>
            <p:nvPr/>
          </p:nvSpPr>
          <p:spPr>
            <a:xfrm>
              <a:off x="6688981" y="2494242"/>
              <a:ext cx="30723" cy="48180"/>
            </a:xfrm>
            <a:custGeom>
              <a:avLst/>
              <a:gdLst/>
              <a:ahLst/>
              <a:cxnLst/>
              <a:rect l="l" t="t" r="r" b="b"/>
              <a:pathLst>
                <a:path w="1855" h="2909" extrusionOk="0">
                  <a:moveTo>
                    <a:pt x="0" y="1"/>
                  </a:moveTo>
                  <a:lnTo>
                    <a:pt x="0" y="1"/>
                  </a:lnTo>
                  <a:cubicBezTo>
                    <a:pt x="552" y="678"/>
                    <a:pt x="1178" y="1630"/>
                    <a:pt x="1855" y="2908"/>
                  </a:cubicBezTo>
                  <a:cubicBezTo>
                    <a:pt x="1780" y="2582"/>
                    <a:pt x="1729" y="2257"/>
                    <a:pt x="1654" y="1931"/>
                  </a:cubicBezTo>
                  <a:cubicBezTo>
                    <a:pt x="1579" y="1429"/>
                    <a:pt x="1479" y="903"/>
                    <a:pt x="1404" y="352"/>
                  </a:cubicBezTo>
                  <a:cubicBezTo>
                    <a:pt x="927" y="201"/>
                    <a:pt x="451" y="101"/>
                    <a:pt x="0" y="1"/>
                  </a:cubicBezTo>
                  <a:close/>
                </a:path>
              </a:pathLst>
            </a:custGeom>
            <a:solidFill>
              <a:srgbClr val="EF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26;p78"/>
            <p:cNvSpPr/>
            <p:nvPr/>
          </p:nvSpPr>
          <p:spPr>
            <a:xfrm>
              <a:off x="6712219" y="2500056"/>
              <a:ext cx="156930" cy="740559"/>
            </a:xfrm>
            <a:custGeom>
              <a:avLst/>
              <a:gdLst/>
              <a:ahLst/>
              <a:cxnLst/>
              <a:rect l="l" t="t" r="r" b="b"/>
              <a:pathLst>
                <a:path w="9475" h="44713" extrusionOk="0">
                  <a:moveTo>
                    <a:pt x="1" y="1"/>
                  </a:moveTo>
                  <a:lnTo>
                    <a:pt x="1" y="1"/>
                  </a:lnTo>
                  <a:cubicBezTo>
                    <a:pt x="76" y="552"/>
                    <a:pt x="176" y="1078"/>
                    <a:pt x="251" y="1580"/>
                  </a:cubicBezTo>
                  <a:cubicBezTo>
                    <a:pt x="326" y="1906"/>
                    <a:pt x="377" y="2231"/>
                    <a:pt x="452" y="2557"/>
                  </a:cubicBezTo>
                  <a:cubicBezTo>
                    <a:pt x="1630" y="4763"/>
                    <a:pt x="2933" y="7971"/>
                    <a:pt x="4362" y="12557"/>
                  </a:cubicBezTo>
                  <a:lnTo>
                    <a:pt x="4512" y="13109"/>
                  </a:lnTo>
                  <a:cubicBezTo>
                    <a:pt x="7269" y="21805"/>
                    <a:pt x="7595" y="30803"/>
                    <a:pt x="7545" y="38447"/>
                  </a:cubicBezTo>
                  <a:cubicBezTo>
                    <a:pt x="7519" y="40653"/>
                    <a:pt x="7469" y="42733"/>
                    <a:pt x="7394" y="44713"/>
                  </a:cubicBezTo>
                  <a:cubicBezTo>
                    <a:pt x="7545" y="44512"/>
                    <a:pt x="7695" y="44337"/>
                    <a:pt x="7845" y="44136"/>
                  </a:cubicBezTo>
                  <a:cubicBezTo>
                    <a:pt x="7946" y="44011"/>
                    <a:pt x="8046" y="43861"/>
                    <a:pt x="8146" y="43735"/>
                  </a:cubicBezTo>
                  <a:cubicBezTo>
                    <a:pt x="8372" y="43460"/>
                    <a:pt x="8597" y="43184"/>
                    <a:pt x="8798" y="42883"/>
                  </a:cubicBezTo>
                  <a:cubicBezTo>
                    <a:pt x="8848" y="42808"/>
                    <a:pt x="8898" y="42733"/>
                    <a:pt x="8973" y="42658"/>
                  </a:cubicBezTo>
                  <a:cubicBezTo>
                    <a:pt x="9098" y="42457"/>
                    <a:pt x="9224" y="42282"/>
                    <a:pt x="9374" y="42081"/>
                  </a:cubicBezTo>
                  <a:cubicBezTo>
                    <a:pt x="9399" y="40903"/>
                    <a:pt x="9424" y="39700"/>
                    <a:pt x="9424" y="38447"/>
                  </a:cubicBezTo>
                  <a:cubicBezTo>
                    <a:pt x="9474" y="30803"/>
                    <a:pt x="9149" y="21805"/>
                    <a:pt x="6417" y="13109"/>
                  </a:cubicBezTo>
                  <a:lnTo>
                    <a:pt x="6241" y="12557"/>
                  </a:lnTo>
                  <a:cubicBezTo>
                    <a:pt x="4236" y="6116"/>
                    <a:pt x="2457" y="2382"/>
                    <a:pt x="978" y="302"/>
                  </a:cubicBezTo>
                  <a:cubicBezTo>
                    <a:pt x="652" y="201"/>
                    <a:pt x="326" y="10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27;p78"/>
            <p:cNvSpPr/>
            <p:nvPr/>
          </p:nvSpPr>
          <p:spPr>
            <a:xfrm>
              <a:off x="6264725" y="2423585"/>
              <a:ext cx="645921" cy="1897963"/>
            </a:xfrm>
            <a:custGeom>
              <a:avLst/>
              <a:gdLst/>
              <a:ahLst/>
              <a:cxnLst/>
              <a:rect l="l" t="t" r="r" b="b"/>
              <a:pathLst>
                <a:path w="38999" h="114594" extrusionOk="0">
                  <a:moveTo>
                    <a:pt x="24774" y="1"/>
                  </a:moveTo>
                  <a:cubicBezTo>
                    <a:pt x="23001" y="1"/>
                    <a:pt x="21329" y="1117"/>
                    <a:pt x="19776" y="3315"/>
                  </a:cubicBezTo>
                  <a:cubicBezTo>
                    <a:pt x="19650" y="3490"/>
                    <a:pt x="19600" y="3665"/>
                    <a:pt x="19575" y="3866"/>
                  </a:cubicBezTo>
                  <a:cubicBezTo>
                    <a:pt x="19892" y="3834"/>
                    <a:pt x="20440" y="3803"/>
                    <a:pt x="21154" y="3803"/>
                  </a:cubicBezTo>
                  <a:cubicBezTo>
                    <a:pt x="21570" y="3803"/>
                    <a:pt x="22042" y="3813"/>
                    <a:pt x="22557" y="3841"/>
                  </a:cubicBezTo>
                  <a:cubicBezTo>
                    <a:pt x="23335" y="2952"/>
                    <a:pt x="24093" y="2516"/>
                    <a:pt x="24797" y="2516"/>
                  </a:cubicBezTo>
                  <a:cubicBezTo>
                    <a:pt x="24887" y="2516"/>
                    <a:pt x="24976" y="2523"/>
                    <a:pt x="25064" y="2538"/>
                  </a:cubicBezTo>
                  <a:cubicBezTo>
                    <a:pt x="26793" y="2813"/>
                    <a:pt x="29625" y="5570"/>
                    <a:pt x="33259" y="17174"/>
                  </a:cubicBezTo>
                  <a:lnTo>
                    <a:pt x="33435" y="17726"/>
                  </a:lnTo>
                  <a:cubicBezTo>
                    <a:pt x="36167" y="26422"/>
                    <a:pt x="36492" y="35420"/>
                    <a:pt x="36442" y="43064"/>
                  </a:cubicBezTo>
                  <a:cubicBezTo>
                    <a:pt x="36392" y="52613"/>
                    <a:pt x="35640" y="59831"/>
                    <a:pt x="34036" y="66498"/>
                  </a:cubicBezTo>
                  <a:cubicBezTo>
                    <a:pt x="31705" y="76272"/>
                    <a:pt x="26542" y="84894"/>
                    <a:pt x="20202" y="92663"/>
                  </a:cubicBezTo>
                  <a:cubicBezTo>
                    <a:pt x="19400" y="93641"/>
                    <a:pt x="18572" y="94593"/>
                    <a:pt x="17745" y="95546"/>
                  </a:cubicBezTo>
                  <a:cubicBezTo>
                    <a:pt x="12382" y="101686"/>
                    <a:pt x="6367" y="107250"/>
                    <a:pt x="577" y="112413"/>
                  </a:cubicBezTo>
                  <a:cubicBezTo>
                    <a:pt x="51" y="112864"/>
                    <a:pt x="1" y="113666"/>
                    <a:pt x="477" y="114167"/>
                  </a:cubicBezTo>
                  <a:cubicBezTo>
                    <a:pt x="703" y="114468"/>
                    <a:pt x="1054" y="114593"/>
                    <a:pt x="1404" y="114593"/>
                  </a:cubicBezTo>
                  <a:cubicBezTo>
                    <a:pt x="1705" y="114593"/>
                    <a:pt x="2006" y="114493"/>
                    <a:pt x="2232" y="114293"/>
                  </a:cubicBezTo>
                  <a:cubicBezTo>
                    <a:pt x="7770" y="109355"/>
                    <a:pt x="13535" y="104042"/>
                    <a:pt x="18748" y="98202"/>
                  </a:cubicBezTo>
                  <a:cubicBezTo>
                    <a:pt x="19801" y="97049"/>
                    <a:pt x="20803" y="95871"/>
                    <a:pt x="21781" y="94693"/>
                  </a:cubicBezTo>
                  <a:cubicBezTo>
                    <a:pt x="28497" y="86573"/>
                    <a:pt x="33986" y="77475"/>
                    <a:pt x="36492" y="67074"/>
                  </a:cubicBezTo>
                  <a:cubicBezTo>
                    <a:pt x="38121" y="60232"/>
                    <a:pt x="38898" y="52814"/>
                    <a:pt x="38949" y="43089"/>
                  </a:cubicBezTo>
                  <a:cubicBezTo>
                    <a:pt x="38999" y="35245"/>
                    <a:pt x="38673" y="25996"/>
                    <a:pt x="35816" y="16974"/>
                  </a:cubicBezTo>
                  <a:lnTo>
                    <a:pt x="35640" y="16422"/>
                  </a:lnTo>
                  <a:cubicBezTo>
                    <a:pt x="33385" y="9204"/>
                    <a:pt x="30202" y="808"/>
                    <a:pt x="25465" y="56"/>
                  </a:cubicBezTo>
                  <a:cubicBezTo>
                    <a:pt x="25233" y="19"/>
                    <a:pt x="25002" y="1"/>
                    <a:pt x="24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8;p78"/>
            <p:cNvSpPr/>
            <p:nvPr/>
          </p:nvSpPr>
          <p:spPr>
            <a:xfrm>
              <a:off x="5706823" y="2494242"/>
              <a:ext cx="158586" cy="746372"/>
            </a:xfrm>
            <a:custGeom>
              <a:avLst/>
              <a:gdLst/>
              <a:ahLst/>
              <a:cxnLst/>
              <a:rect l="l" t="t" r="r" b="b"/>
              <a:pathLst>
                <a:path w="9575" h="45064" extrusionOk="0">
                  <a:moveTo>
                    <a:pt x="9575" y="1"/>
                  </a:moveTo>
                  <a:lnTo>
                    <a:pt x="9575" y="1"/>
                  </a:lnTo>
                  <a:cubicBezTo>
                    <a:pt x="9349" y="51"/>
                    <a:pt x="9098" y="101"/>
                    <a:pt x="8873" y="151"/>
                  </a:cubicBezTo>
                  <a:cubicBezTo>
                    <a:pt x="8346" y="828"/>
                    <a:pt x="7770" y="1705"/>
                    <a:pt x="7169" y="2883"/>
                  </a:cubicBezTo>
                  <a:cubicBezTo>
                    <a:pt x="7219" y="2858"/>
                    <a:pt x="7269" y="2833"/>
                    <a:pt x="7344" y="2808"/>
                  </a:cubicBezTo>
                  <a:cubicBezTo>
                    <a:pt x="7519" y="2733"/>
                    <a:pt x="7695" y="2658"/>
                    <a:pt x="7895" y="2582"/>
                  </a:cubicBezTo>
                  <a:cubicBezTo>
                    <a:pt x="8497" y="1480"/>
                    <a:pt x="9073" y="627"/>
                    <a:pt x="9575" y="1"/>
                  </a:cubicBezTo>
                  <a:close/>
                  <a:moveTo>
                    <a:pt x="5038" y="9249"/>
                  </a:moveTo>
                  <a:lnTo>
                    <a:pt x="5038" y="9249"/>
                  </a:lnTo>
                  <a:cubicBezTo>
                    <a:pt x="4762" y="9450"/>
                    <a:pt x="4487" y="9675"/>
                    <a:pt x="4236" y="9901"/>
                  </a:cubicBezTo>
                  <a:cubicBezTo>
                    <a:pt x="3910" y="10828"/>
                    <a:pt x="3585" y="11831"/>
                    <a:pt x="3234" y="12908"/>
                  </a:cubicBezTo>
                  <a:lnTo>
                    <a:pt x="3058" y="13460"/>
                  </a:lnTo>
                  <a:cubicBezTo>
                    <a:pt x="301" y="22156"/>
                    <a:pt x="1" y="31154"/>
                    <a:pt x="51" y="38798"/>
                  </a:cubicBezTo>
                  <a:cubicBezTo>
                    <a:pt x="51" y="40703"/>
                    <a:pt x="101" y="42532"/>
                    <a:pt x="176" y="44287"/>
                  </a:cubicBezTo>
                  <a:cubicBezTo>
                    <a:pt x="377" y="44537"/>
                    <a:pt x="577" y="44813"/>
                    <a:pt x="778" y="45064"/>
                  </a:cubicBezTo>
                  <a:cubicBezTo>
                    <a:pt x="702" y="43084"/>
                    <a:pt x="652" y="41004"/>
                    <a:pt x="627" y="38798"/>
                  </a:cubicBezTo>
                  <a:cubicBezTo>
                    <a:pt x="577" y="31154"/>
                    <a:pt x="903" y="22156"/>
                    <a:pt x="3660" y="13460"/>
                  </a:cubicBezTo>
                  <a:lnTo>
                    <a:pt x="3810" y="12908"/>
                  </a:lnTo>
                  <a:cubicBezTo>
                    <a:pt x="4236" y="11580"/>
                    <a:pt x="4637" y="10352"/>
                    <a:pt x="5038" y="9249"/>
                  </a:cubicBezTo>
                  <a:close/>
                </a:path>
              </a:pathLst>
            </a:custGeom>
            <a:solidFill>
              <a:srgbClr val="EF3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9;p78"/>
            <p:cNvSpPr/>
            <p:nvPr/>
          </p:nvSpPr>
          <p:spPr>
            <a:xfrm>
              <a:off x="5776983" y="2537008"/>
              <a:ext cx="60619" cy="121221"/>
            </a:xfrm>
            <a:custGeom>
              <a:avLst/>
              <a:gdLst/>
              <a:ahLst/>
              <a:cxnLst/>
              <a:rect l="l" t="t" r="r" b="b"/>
              <a:pathLst>
                <a:path w="3660" h="7319" extrusionOk="0">
                  <a:moveTo>
                    <a:pt x="3659" y="0"/>
                  </a:moveTo>
                  <a:lnTo>
                    <a:pt x="3659" y="0"/>
                  </a:lnTo>
                  <a:cubicBezTo>
                    <a:pt x="3459" y="76"/>
                    <a:pt x="3283" y="151"/>
                    <a:pt x="3108" y="226"/>
                  </a:cubicBezTo>
                  <a:cubicBezTo>
                    <a:pt x="3033" y="251"/>
                    <a:pt x="2983" y="276"/>
                    <a:pt x="2933" y="301"/>
                  </a:cubicBezTo>
                  <a:cubicBezTo>
                    <a:pt x="2030" y="1980"/>
                    <a:pt x="1053" y="4261"/>
                    <a:pt x="0" y="7319"/>
                  </a:cubicBezTo>
                  <a:cubicBezTo>
                    <a:pt x="251" y="7093"/>
                    <a:pt x="526" y="6868"/>
                    <a:pt x="802" y="6667"/>
                  </a:cubicBezTo>
                  <a:cubicBezTo>
                    <a:pt x="1830" y="3760"/>
                    <a:pt x="2782" y="1604"/>
                    <a:pt x="3659" y="0"/>
                  </a:cubicBezTo>
                  <a:close/>
                </a:path>
              </a:pathLst>
            </a:custGeom>
            <a:solidFill>
              <a:srgbClr val="F03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30;p78"/>
            <p:cNvSpPr/>
            <p:nvPr/>
          </p:nvSpPr>
          <p:spPr>
            <a:xfrm>
              <a:off x="5665317" y="2423585"/>
              <a:ext cx="645904" cy="1897963"/>
            </a:xfrm>
            <a:custGeom>
              <a:avLst/>
              <a:gdLst/>
              <a:ahLst/>
              <a:cxnLst/>
              <a:rect l="l" t="t" r="r" b="b"/>
              <a:pathLst>
                <a:path w="38998" h="114594" extrusionOk="0">
                  <a:moveTo>
                    <a:pt x="14218" y="1"/>
                  </a:moveTo>
                  <a:cubicBezTo>
                    <a:pt x="13991" y="1"/>
                    <a:pt x="13763" y="19"/>
                    <a:pt x="13534" y="56"/>
                  </a:cubicBezTo>
                  <a:cubicBezTo>
                    <a:pt x="8797" y="808"/>
                    <a:pt x="5614" y="9204"/>
                    <a:pt x="3359" y="16422"/>
                  </a:cubicBezTo>
                  <a:lnTo>
                    <a:pt x="3183" y="16974"/>
                  </a:lnTo>
                  <a:cubicBezTo>
                    <a:pt x="326" y="25996"/>
                    <a:pt x="0" y="35245"/>
                    <a:pt x="50" y="43089"/>
                  </a:cubicBezTo>
                  <a:cubicBezTo>
                    <a:pt x="101" y="52814"/>
                    <a:pt x="877" y="60232"/>
                    <a:pt x="2507" y="67074"/>
                  </a:cubicBezTo>
                  <a:cubicBezTo>
                    <a:pt x="4888" y="76974"/>
                    <a:pt x="9975" y="85696"/>
                    <a:pt x="16266" y="93516"/>
                  </a:cubicBezTo>
                  <a:cubicBezTo>
                    <a:pt x="17369" y="94919"/>
                    <a:pt x="18547" y="96297"/>
                    <a:pt x="19750" y="97651"/>
                  </a:cubicBezTo>
                  <a:cubicBezTo>
                    <a:pt x="25088" y="103691"/>
                    <a:pt x="31053" y="109205"/>
                    <a:pt x="36767" y="114293"/>
                  </a:cubicBezTo>
                  <a:cubicBezTo>
                    <a:pt x="36993" y="114493"/>
                    <a:pt x="37294" y="114593"/>
                    <a:pt x="37594" y="114593"/>
                  </a:cubicBezTo>
                  <a:cubicBezTo>
                    <a:pt x="37945" y="114593"/>
                    <a:pt x="38271" y="114468"/>
                    <a:pt x="38522" y="114167"/>
                  </a:cubicBezTo>
                  <a:cubicBezTo>
                    <a:pt x="38998" y="113666"/>
                    <a:pt x="38948" y="112864"/>
                    <a:pt x="38422" y="112413"/>
                  </a:cubicBezTo>
                  <a:cubicBezTo>
                    <a:pt x="32657" y="107275"/>
                    <a:pt x="26667" y="101736"/>
                    <a:pt x="21304" y="95621"/>
                  </a:cubicBezTo>
                  <a:cubicBezTo>
                    <a:pt x="20101" y="94242"/>
                    <a:pt x="18923" y="92839"/>
                    <a:pt x="17770" y="91385"/>
                  </a:cubicBezTo>
                  <a:cubicBezTo>
                    <a:pt x="11905" y="83967"/>
                    <a:pt x="7168" y="75721"/>
                    <a:pt x="4938" y="66498"/>
                  </a:cubicBezTo>
                  <a:cubicBezTo>
                    <a:pt x="3359" y="59831"/>
                    <a:pt x="2607" y="52613"/>
                    <a:pt x="2557" y="43064"/>
                  </a:cubicBezTo>
                  <a:cubicBezTo>
                    <a:pt x="2507" y="35420"/>
                    <a:pt x="2807" y="26422"/>
                    <a:pt x="5564" y="17726"/>
                  </a:cubicBezTo>
                  <a:lnTo>
                    <a:pt x="5740" y="17174"/>
                  </a:lnTo>
                  <a:cubicBezTo>
                    <a:pt x="9374" y="5570"/>
                    <a:pt x="12181" y="2813"/>
                    <a:pt x="13935" y="2538"/>
                  </a:cubicBezTo>
                  <a:cubicBezTo>
                    <a:pt x="14023" y="2523"/>
                    <a:pt x="14112" y="2516"/>
                    <a:pt x="14202" y="2516"/>
                  </a:cubicBezTo>
                  <a:cubicBezTo>
                    <a:pt x="14906" y="2516"/>
                    <a:pt x="15664" y="2952"/>
                    <a:pt x="16441" y="3841"/>
                  </a:cubicBezTo>
                  <a:cubicBezTo>
                    <a:pt x="17269" y="3841"/>
                    <a:pt x="18472" y="3891"/>
                    <a:pt x="19449" y="4066"/>
                  </a:cubicBezTo>
                  <a:cubicBezTo>
                    <a:pt x="19449" y="3791"/>
                    <a:pt x="19374" y="3540"/>
                    <a:pt x="19223" y="3315"/>
                  </a:cubicBezTo>
                  <a:cubicBezTo>
                    <a:pt x="17670" y="1117"/>
                    <a:pt x="15978" y="1"/>
                    <a:pt x="14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31;p78"/>
            <p:cNvSpPr/>
            <p:nvPr/>
          </p:nvSpPr>
          <p:spPr>
            <a:xfrm>
              <a:off x="6143104" y="4299992"/>
              <a:ext cx="274822" cy="118306"/>
            </a:xfrm>
            <a:custGeom>
              <a:avLst/>
              <a:gdLst/>
              <a:ahLst/>
              <a:cxnLst/>
              <a:rect l="l" t="t" r="r" b="b"/>
              <a:pathLst>
                <a:path w="16593" h="7143" extrusionOk="0">
                  <a:moveTo>
                    <a:pt x="1" y="0"/>
                  </a:moveTo>
                  <a:lnTo>
                    <a:pt x="1" y="5313"/>
                  </a:lnTo>
                  <a:cubicBezTo>
                    <a:pt x="1" y="6316"/>
                    <a:pt x="828" y="7143"/>
                    <a:pt x="1830" y="7143"/>
                  </a:cubicBezTo>
                  <a:lnTo>
                    <a:pt x="14763" y="7143"/>
                  </a:lnTo>
                  <a:cubicBezTo>
                    <a:pt x="15790" y="7143"/>
                    <a:pt x="16592" y="6316"/>
                    <a:pt x="16592" y="5313"/>
                  </a:cubicBezTo>
                  <a:lnTo>
                    <a:pt x="16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32;p78"/>
            <p:cNvSpPr/>
            <p:nvPr/>
          </p:nvSpPr>
          <p:spPr>
            <a:xfrm>
              <a:off x="6143104" y="4319503"/>
              <a:ext cx="274822" cy="46077"/>
            </a:xfrm>
            <a:custGeom>
              <a:avLst/>
              <a:gdLst/>
              <a:ahLst/>
              <a:cxnLst/>
              <a:rect l="l" t="t" r="r" b="b"/>
              <a:pathLst>
                <a:path w="16593" h="2782" extrusionOk="0">
                  <a:moveTo>
                    <a:pt x="16592" y="0"/>
                  </a:moveTo>
                  <a:cubicBezTo>
                    <a:pt x="13885" y="852"/>
                    <a:pt x="11003" y="1328"/>
                    <a:pt x="8021" y="1328"/>
                  </a:cubicBezTo>
                  <a:cubicBezTo>
                    <a:pt x="5239" y="1328"/>
                    <a:pt x="2532" y="927"/>
                    <a:pt x="1" y="175"/>
                  </a:cubicBezTo>
                  <a:lnTo>
                    <a:pt x="1" y="1053"/>
                  </a:lnTo>
                  <a:cubicBezTo>
                    <a:pt x="903" y="1604"/>
                    <a:pt x="1905" y="2055"/>
                    <a:pt x="2958" y="2281"/>
                  </a:cubicBezTo>
                  <a:cubicBezTo>
                    <a:pt x="4587" y="2607"/>
                    <a:pt x="6241" y="2782"/>
                    <a:pt x="7895" y="2782"/>
                  </a:cubicBezTo>
                  <a:lnTo>
                    <a:pt x="8246" y="2782"/>
                  </a:lnTo>
                  <a:cubicBezTo>
                    <a:pt x="10026" y="2757"/>
                    <a:pt x="11780" y="2531"/>
                    <a:pt x="13509" y="2105"/>
                  </a:cubicBezTo>
                  <a:cubicBezTo>
                    <a:pt x="14562" y="1855"/>
                    <a:pt x="15590" y="1554"/>
                    <a:pt x="16592" y="1153"/>
                  </a:cubicBezTo>
                  <a:lnTo>
                    <a:pt x="16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33;p78"/>
            <p:cNvSpPr/>
            <p:nvPr/>
          </p:nvSpPr>
          <p:spPr>
            <a:xfrm>
              <a:off x="5808105" y="3406243"/>
              <a:ext cx="935251" cy="935251"/>
            </a:xfrm>
            <a:custGeom>
              <a:avLst/>
              <a:gdLst/>
              <a:ahLst/>
              <a:cxnLst/>
              <a:rect l="l" t="t" r="r" b="b"/>
              <a:pathLst>
                <a:path w="56468" h="56468" extrusionOk="0">
                  <a:moveTo>
                    <a:pt x="28247" y="1"/>
                  </a:moveTo>
                  <a:cubicBezTo>
                    <a:pt x="12683" y="1"/>
                    <a:pt x="1" y="12658"/>
                    <a:pt x="1" y="28222"/>
                  </a:cubicBezTo>
                  <a:cubicBezTo>
                    <a:pt x="1" y="43811"/>
                    <a:pt x="12683" y="56467"/>
                    <a:pt x="28247" y="56467"/>
                  </a:cubicBezTo>
                  <a:cubicBezTo>
                    <a:pt x="43811" y="56467"/>
                    <a:pt x="56467" y="43811"/>
                    <a:pt x="56467" y="28222"/>
                  </a:cubicBezTo>
                  <a:cubicBezTo>
                    <a:pt x="56467" y="12658"/>
                    <a:pt x="43811" y="1"/>
                    <a:pt x="28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34;p78"/>
            <p:cNvSpPr/>
            <p:nvPr/>
          </p:nvSpPr>
          <p:spPr>
            <a:xfrm>
              <a:off x="5849628" y="3447766"/>
              <a:ext cx="852223" cy="852223"/>
            </a:xfrm>
            <a:custGeom>
              <a:avLst/>
              <a:gdLst/>
              <a:ahLst/>
              <a:cxnLst/>
              <a:rect l="l" t="t" r="r" b="b"/>
              <a:pathLst>
                <a:path w="51455" h="51455" extrusionOk="0">
                  <a:moveTo>
                    <a:pt x="25740" y="0"/>
                  </a:moveTo>
                  <a:cubicBezTo>
                    <a:pt x="11529" y="0"/>
                    <a:pt x="0" y="11504"/>
                    <a:pt x="0" y="25715"/>
                  </a:cubicBezTo>
                  <a:cubicBezTo>
                    <a:pt x="0" y="39574"/>
                    <a:pt x="10953" y="50878"/>
                    <a:pt x="24662" y="51429"/>
                  </a:cubicBezTo>
                  <a:cubicBezTo>
                    <a:pt x="25013" y="51454"/>
                    <a:pt x="25364" y="51454"/>
                    <a:pt x="25740" y="51454"/>
                  </a:cubicBezTo>
                  <a:cubicBezTo>
                    <a:pt x="39950" y="51454"/>
                    <a:pt x="51454" y="39950"/>
                    <a:pt x="51454" y="25715"/>
                  </a:cubicBezTo>
                  <a:cubicBezTo>
                    <a:pt x="51454" y="11654"/>
                    <a:pt x="40176" y="226"/>
                    <a:pt x="26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35;p78"/>
            <p:cNvSpPr/>
            <p:nvPr/>
          </p:nvSpPr>
          <p:spPr>
            <a:xfrm>
              <a:off x="6275938" y="3447766"/>
              <a:ext cx="426335" cy="441258"/>
            </a:xfrm>
            <a:custGeom>
              <a:avLst/>
              <a:gdLst/>
              <a:ahLst/>
              <a:cxnLst/>
              <a:rect l="l" t="t" r="r" b="b"/>
              <a:pathLst>
                <a:path w="25741" h="26642" extrusionOk="0">
                  <a:moveTo>
                    <a:pt x="1" y="0"/>
                  </a:moveTo>
                  <a:cubicBezTo>
                    <a:pt x="1539" y="0"/>
                    <a:pt x="3045" y="135"/>
                    <a:pt x="4510" y="393"/>
                  </a:cubicBezTo>
                  <a:lnTo>
                    <a:pt x="4510" y="393"/>
                  </a:lnTo>
                  <a:cubicBezTo>
                    <a:pt x="3173" y="157"/>
                    <a:pt x="1801" y="23"/>
                    <a:pt x="402" y="0"/>
                  </a:cubicBezTo>
                  <a:close/>
                  <a:moveTo>
                    <a:pt x="4510" y="393"/>
                  </a:moveTo>
                  <a:cubicBezTo>
                    <a:pt x="16574" y="2531"/>
                    <a:pt x="25715" y="13056"/>
                    <a:pt x="25715" y="25715"/>
                  </a:cubicBezTo>
                  <a:cubicBezTo>
                    <a:pt x="25715" y="26040"/>
                    <a:pt x="25715" y="26341"/>
                    <a:pt x="25715" y="26642"/>
                  </a:cubicBezTo>
                  <a:cubicBezTo>
                    <a:pt x="25715" y="26341"/>
                    <a:pt x="25740" y="26040"/>
                    <a:pt x="25740" y="25715"/>
                  </a:cubicBezTo>
                  <a:cubicBezTo>
                    <a:pt x="25740" y="13042"/>
                    <a:pt x="16572" y="2522"/>
                    <a:pt x="4510" y="393"/>
                  </a:cubicBezTo>
                  <a:close/>
                </a:path>
              </a:pathLst>
            </a:custGeom>
            <a:solidFill>
              <a:srgbClr val="05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36;p78"/>
            <p:cNvSpPr/>
            <p:nvPr/>
          </p:nvSpPr>
          <p:spPr>
            <a:xfrm>
              <a:off x="5849628" y="3447766"/>
              <a:ext cx="463684" cy="446657"/>
            </a:xfrm>
            <a:custGeom>
              <a:avLst/>
              <a:gdLst/>
              <a:ahLst/>
              <a:cxnLst/>
              <a:rect l="l" t="t" r="r" b="b"/>
              <a:pathLst>
                <a:path w="27996" h="26968" extrusionOk="0">
                  <a:moveTo>
                    <a:pt x="25740" y="0"/>
                  </a:moveTo>
                  <a:cubicBezTo>
                    <a:pt x="20502" y="0"/>
                    <a:pt x="15614" y="1554"/>
                    <a:pt x="11554" y="4236"/>
                  </a:cubicBezTo>
                  <a:cubicBezTo>
                    <a:pt x="4587" y="8847"/>
                    <a:pt x="0" y="16742"/>
                    <a:pt x="0" y="25715"/>
                  </a:cubicBezTo>
                  <a:cubicBezTo>
                    <a:pt x="0" y="26141"/>
                    <a:pt x="0" y="26567"/>
                    <a:pt x="25" y="26968"/>
                  </a:cubicBezTo>
                  <a:cubicBezTo>
                    <a:pt x="677" y="13334"/>
                    <a:pt x="11930" y="2481"/>
                    <a:pt x="25740" y="2481"/>
                  </a:cubicBezTo>
                  <a:cubicBezTo>
                    <a:pt x="26492" y="2481"/>
                    <a:pt x="27243" y="2506"/>
                    <a:pt x="27995" y="2582"/>
                  </a:cubicBezTo>
                  <a:cubicBezTo>
                    <a:pt x="27394" y="1704"/>
                    <a:pt x="26767" y="852"/>
                    <a:pt x="26141" y="0"/>
                  </a:cubicBezTo>
                  <a:lnTo>
                    <a:pt x="26141" y="0"/>
                  </a:lnTo>
                  <a:cubicBezTo>
                    <a:pt x="26141" y="0"/>
                    <a:pt x="26141" y="0"/>
                    <a:pt x="26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37;p78"/>
            <p:cNvSpPr/>
            <p:nvPr/>
          </p:nvSpPr>
          <p:spPr>
            <a:xfrm>
              <a:off x="5894447" y="3850840"/>
              <a:ext cx="359092" cy="394767"/>
            </a:xfrm>
            <a:custGeom>
              <a:avLst/>
              <a:gdLst/>
              <a:ahLst/>
              <a:cxnLst/>
              <a:rect l="l" t="t" r="r" b="b"/>
              <a:pathLst>
                <a:path w="21681" h="23835" extrusionOk="0">
                  <a:moveTo>
                    <a:pt x="778" y="0"/>
                  </a:moveTo>
                  <a:lnTo>
                    <a:pt x="778" y="0"/>
                  </a:lnTo>
                  <a:cubicBezTo>
                    <a:pt x="1" y="12156"/>
                    <a:pt x="9099" y="22807"/>
                    <a:pt x="21304" y="23835"/>
                  </a:cubicBezTo>
                  <a:lnTo>
                    <a:pt x="21680" y="19298"/>
                  </a:lnTo>
                  <a:cubicBezTo>
                    <a:pt x="11981" y="18471"/>
                    <a:pt x="4738" y="10050"/>
                    <a:pt x="5314" y="376"/>
                  </a:cubicBezTo>
                  <a:lnTo>
                    <a:pt x="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38;p78"/>
            <p:cNvSpPr/>
            <p:nvPr/>
          </p:nvSpPr>
          <p:spPr>
            <a:xfrm>
              <a:off x="6312889" y="3504213"/>
              <a:ext cx="354090" cy="401839"/>
            </a:xfrm>
            <a:custGeom>
              <a:avLst/>
              <a:gdLst/>
              <a:ahLst/>
              <a:cxnLst/>
              <a:rect l="l" t="t" r="r" b="b"/>
              <a:pathLst>
                <a:path w="21379" h="24262" extrusionOk="0">
                  <a:moveTo>
                    <a:pt x="376" y="1"/>
                  </a:moveTo>
                  <a:lnTo>
                    <a:pt x="0" y="4537"/>
                  </a:lnTo>
                  <a:cubicBezTo>
                    <a:pt x="9574" y="5640"/>
                    <a:pt x="16617" y="14186"/>
                    <a:pt x="15815" y="23860"/>
                  </a:cubicBezTo>
                  <a:lnTo>
                    <a:pt x="20351" y="24261"/>
                  </a:lnTo>
                  <a:cubicBezTo>
                    <a:pt x="21379" y="12081"/>
                    <a:pt x="12456" y="1329"/>
                    <a:pt x="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39;p78"/>
            <p:cNvSpPr/>
            <p:nvPr/>
          </p:nvSpPr>
          <p:spPr>
            <a:xfrm>
              <a:off x="5907316" y="3502026"/>
              <a:ext cx="411810" cy="355050"/>
            </a:xfrm>
            <a:custGeom>
              <a:avLst/>
              <a:gdLst/>
              <a:ahLst/>
              <a:cxnLst/>
              <a:rect l="l" t="t" r="r" b="b"/>
              <a:pathLst>
                <a:path w="24864" h="21437" extrusionOk="0">
                  <a:moveTo>
                    <a:pt x="22387" y="1"/>
                  </a:moveTo>
                  <a:cubicBezTo>
                    <a:pt x="10843" y="1"/>
                    <a:pt x="1000" y="8874"/>
                    <a:pt x="26" y="20584"/>
                  </a:cubicBezTo>
                  <a:cubicBezTo>
                    <a:pt x="1" y="20759"/>
                    <a:pt x="1" y="20910"/>
                    <a:pt x="1" y="21060"/>
                  </a:cubicBezTo>
                  <a:lnTo>
                    <a:pt x="4537" y="21436"/>
                  </a:lnTo>
                  <a:cubicBezTo>
                    <a:pt x="4537" y="21286"/>
                    <a:pt x="4537" y="21135"/>
                    <a:pt x="4562" y="20985"/>
                  </a:cubicBezTo>
                  <a:cubicBezTo>
                    <a:pt x="5347" y="11643"/>
                    <a:pt x="13211" y="4555"/>
                    <a:pt x="22423" y="4555"/>
                  </a:cubicBezTo>
                  <a:cubicBezTo>
                    <a:pt x="22924" y="4555"/>
                    <a:pt x="23428" y="4576"/>
                    <a:pt x="23936" y="4619"/>
                  </a:cubicBezTo>
                  <a:cubicBezTo>
                    <a:pt x="24111" y="4644"/>
                    <a:pt x="24287" y="4669"/>
                    <a:pt x="24487" y="4669"/>
                  </a:cubicBezTo>
                  <a:lnTo>
                    <a:pt x="24863" y="133"/>
                  </a:lnTo>
                  <a:cubicBezTo>
                    <a:pt x="24688" y="133"/>
                    <a:pt x="24512" y="108"/>
                    <a:pt x="24312" y="83"/>
                  </a:cubicBezTo>
                  <a:cubicBezTo>
                    <a:pt x="23666" y="28"/>
                    <a:pt x="23024" y="1"/>
                    <a:pt x="22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40;p78"/>
            <p:cNvSpPr/>
            <p:nvPr/>
          </p:nvSpPr>
          <p:spPr>
            <a:xfrm>
              <a:off x="6225719" y="3825748"/>
              <a:ext cx="105437" cy="94390"/>
            </a:xfrm>
            <a:custGeom>
              <a:avLst/>
              <a:gdLst/>
              <a:ahLst/>
              <a:cxnLst/>
              <a:rect l="l" t="t" r="r" b="b"/>
              <a:pathLst>
                <a:path w="6366" h="5699" extrusionOk="0">
                  <a:moveTo>
                    <a:pt x="3178" y="1"/>
                  </a:moveTo>
                  <a:cubicBezTo>
                    <a:pt x="2533" y="1"/>
                    <a:pt x="1887" y="219"/>
                    <a:pt x="1353" y="663"/>
                  </a:cubicBezTo>
                  <a:cubicBezTo>
                    <a:pt x="150" y="1691"/>
                    <a:pt x="0" y="3495"/>
                    <a:pt x="1003" y="4698"/>
                  </a:cubicBezTo>
                  <a:cubicBezTo>
                    <a:pt x="1574" y="5354"/>
                    <a:pt x="2379" y="5699"/>
                    <a:pt x="3188" y="5699"/>
                  </a:cubicBezTo>
                  <a:cubicBezTo>
                    <a:pt x="3832" y="5699"/>
                    <a:pt x="4479" y="5480"/>
                    <a:pt x="5013" y="5024"/>
                  </a:cubicBezTo>
                  <a:cubicBezTo>
                    <a:pt x="6216" y="4021"/>
                    <a:pt x="6366" y="2217"/>
                    <a:pt x="5363" y="1014"/>
                  </a:cubicBezTo>
                  <a:cubicBezTo>
                    <a:pt x="4791" y="344"/>
                    <a:pt x="3986" y="1"/>
                    <a:pt x="3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41;p78"/>
            <p:cNvSpPr/>
            <p:nvPr/>
          </p:nvSpPr>
          <p:spPr>
            <a:xfrm>
              <a:off x="6216577" y="3652003"/>
              <a:ext cx="325453" cy="275633"/>
            </a:xfrm>
            <a:custGeom>
              <a:avLst/>
              <a:gdLst/>
              <a:ahLst/>
              <a:cxnLst/>
              <a:rect l="l" t="t" r="r" b="b"/>
              <a:pathLst>
                <a:path w="19650" h="16642" extrusionOk="0">
                  <a:moveTo>
                    <a:pt x="19399" y="0"/>
                  </a:moveTo>
                  <a:cubicBezTo>
                    <a:pt x="19399" y="0"/>
                    <a:pt x="18071" y="852"/>
                    <a:pt x="16066" y="2181"/>
                  </a:cubicBezTo>
                  <a:cubicBezTo>
                    <a:pt x="15088" y="2857"/>
                    <a:pt x="13911" y="3634"/>
                    <a:pt x="12708" y="4486"/>
                  </a:cubicBezTo>
                  <a:cubicBezTo>
                    <a:pt x="11454" y="5338"/>
                    <a:pt x="10176" y="6291"/>
                    <a:pt x="8898" y="7218"/>
                  </a:cubicBezTo>
                  <a:cubicBezTo>
                    <a:pt x="8246" y="7669"/>
                    <a:pt x="7570" y="8120"/>
                    <a:pt x="6918" y="8546"/>
                  </a:cubicBezTo>
                  <a:cubicBezTo>
                    <a:pt x="6266" y="8973"/>
                    <a:pt x="5615" y="9424"/>
                    <a:pt x="5038" y="9875"/>
                  </a:cubicBezTo>
                  <a:cubicBezTo>
                    <a:pt x="3885" y="10827"/>
                    <a:pt x="2958" y="11905"/>
                    <a:pt x="2206" y="12832"/>
                  </a:cubicBezTo>
                  <a:cubicBezTo>
                    <a:pt x="1454" y="13785"/>
                    <a:pt x="878" y="14662"/>
                    <a:pt x="527" y="15313"/>
                  </a:cubicBezTo>
                  <a:cubicBezTo>
                    <a:pt x="176" y="15965"/>
                    <a:pt x="1" y="16366"/>
                    <a:pt x="1" y="16366"/>
                  </a:cubicBezTo>
                  <a:lnTo>
                    <a:pt x="226" y="16642"/>
                  </a:lnTo>
                  <a:cubicBezTo>
                    <a:pt x="226" y="16642"/>
                    <a:pt x="677" y="16567"/>
                    <a:pt x="1379" y="16316"/>
                  </a:cubicBezTo>
                  <a:cubicBezTo>
                    <a:pt x="2081" y="16065"/>
                    <a:pt x="3033" y="15664"/>
                    <a:pt x="4086" y="15063"/>
                  </a:cubicBezTo>
                  <a:cubicBezTo>
                    <a:pt x="5139" y="14486"/>
                    <a:pt x="6342" y="13734"/>
                    <a:pt x="7469" y="12782"/>
                  </a:cubicBezTo>
                  <a:cubicBezTo>
                    <a:pt x="8046" y="12281"/>
                    <a:pt x="8572" y="11729"/>
                    <a:pt x="9098" y="11153"/>
                  </a:cubicBezTo>
                  <a:cubicBezTo>
                    <a:pt x="9650" y="10577"/>
                    <a:pt x="10201" y="10000"/>
                    <a:pt x="10753" y="9424"/>
                  </a:cubicBezTo>
                  <a:cubicBezTo>
                    <a:pt x="11880" y="8321"/>
                    <a:pt x="13033" y="7193"/>
                    <a:pt x="14086" y="6115"/>
                  </a:cubicBezTo>
                  <a:cubicBezTo>
                    <a:pt x="15114" y="5063"/>
                    <a:pt x="16091" y="4060"/>
                    <a:pt x="16918" y="3183"/>
                  </a:cubicBezTo>
                  <a:cubicBezTo>
                    <a:pt x="18572" y="1454"/>
                    <a:pt x="19650" y="276"/>
                    <a:pt x="19650" y="276"/>
                  </a:cubicBezTo>
                  <a:lnTo>
                    <a:pt x="193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42;p78"/>
            <p:cNvSpPr/>
            <p:nvPr/>
          </p:nvSpPr>
          <p:spPr>
            <a:xfrm>
              <a:off x="6257255" y="3875320"/>
              <a:ext cx="68519" cy="43609"/>
            </a:xfrm>
            <a:custGeom>
              <a:avLst/>
              <a:gdLst/>
              <a:ahLst/>
              <a:cxnLst/>
              <a:rect l="l" t="t" r="r" b="b"/>
              <a:pathLst>
                <a:path w="4137" h="2633" extrusionOk="0">
                  <a:moveTo>
                    <a:pt x="4136" y="1"/>
                  </a:moveTo>
                  <a:cubicBezTo>
                    <a:pt x="3284" y="627"/>
                    <a:pt x="2407" y="1154"/>
                    <a:pt x="1630" y="1580"/>
                  </a:cubicBezTo>
                  <a:cubicBezTo>
                    <a:pt x="1053" y="1906"/>
                    <a:pt x="477" y="2181"/>
                    <a:pt x="1" y="2407"/>
                  </a:cubicBezTo>
                  <a:cubicBezTo>
                    <a:pt x="201" y="2507"/>
                    <a:pt x="402" y="2582"/>
                    <a:pt x="627" y="2632"/>
                  </a:cubicBezTo>
                  <a:cubicBezTo>
                    <a:pt x="1079" y="2432"/>
                    <a:pt x="1555" y="2181"/>
                    <a:pt x="2056" y="1906"/>
                  </a:cubicBezTo>
                  <a:cubicBezTo>
                    <a:pt x="2657" y="1580"/>
                    <a:pt x="3334" y="1179"/>
                    <a:pt x="3986" y="728"/>
                  </a:cubicBezTo>
                  <a:cubicBezTo>
                    <a:pt x="4061" y="477"/>
                    <a:pt x="4111" y="251"/>
                    <a:pt x="4136" y="1"/>
                  </a:cubicBezTo>
                  <a:close/>
                </a:path>
              </a:pathLst>
            </a:custGeom>
            <a:solidFill>
              <a:srgbClr val="05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43;p78"/>
            <p:cNvSpPr/>
            <p:nvPr/>
          </p:nvSpPr>
          <p:spPr>
            <a:xfrm>
              <a:off x="6282579" y="3447766"/>
              <a:ext cx="419280" cy="446657"/>
            </a:xfrm>
            <a:custGeom>
              <a:avLst/>
              <a:gdLst/>
              <a:ahLst/>
              <a:cxnLst/>
              <a:rect l="l" t="t" r="r" b="b"/>
              <a:pathLst>
                <a:path w="25315" h="26968" extrusionOk="0">
                  <a:moveTo>
                    <a:pt x="1" y="0"/>
                  </a:moveTo>
                  <a:cubicBezTo>
                    <a:pt x="627" y="852"/>
                    <a:pt x="1254" y="1704"/>
                    <a:pt x="1855" y="2582"/>
                  </a:cubicBezTo>
                  <a:cubicBezTo>
                    <a:pt x="14587" y="3684"/>
                    <a:pt x="24688" y="14085"/>
                    <a:pt x="25289" y="26968"/>
                  </a:cubicBezTo>
                  <a:cubicBezTo>
                    <a:pt x="25289" y="26867"/>
                    <a:pt x="25314" y="26767"/>
                    <a:pt x="25314" y="26642"/>
                  </a:cubicBezTo>
                  <a:cubicBezTo>
                    <a:pt x="25314" y="26341"/>
                    <a:pt x="25314" y="26040"/>
                    <a:pt x="25314" y="25715"/>
                  </a:cubicBezTo>
                  <a:cubicBezTo>
                    <a:pt x="25314" y="11654"/>
                    <a:pt x="14036" y="22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44;p78"/>
            <p:cNvSpPr/>
            <p:nvPr/>
          </p:nvSpPr>
          <p:spPr>
            <a:xfrm>
              <a:off x="5188358" y="2690181"/>
              <a:ext cx="297231" cy="271492"/>
            </a:xfrm>
            <a:custGeom>
              <a:avLst/>
              <a:gdLst/>
              <a:ahLst/>
              <a:cxnLst/>
              <a:rect l="l" t="t" r="r" b="b"/>
              <a:pathLst>
                <a:path w="17946" h="16392" extrusionOk="0">
                  <a:moveTo>
                    <a:pt x="5013" y="1"/>
                  </a:moveTo>
                  <a:cubicBezTo>
                    <a:pt x="4737" y="1"/>
                    <a:pt x="4436" y="76"/>
                    <a:pt x="4136" y="251"/>
                  </a:cubicBezTo>
                  <a:cubicBezTo>
                    <a:pt x="3760" y="477"/>
                    <a:pt x="3559" y="828"/>
                    <a:pt x="3459" y="1103"/>
                  </a:cubicBezTo>
                  <a:cubicBezTo>
                    <a:pt x="3484" y="1078"/>
                    <a:pt x="3534" y="1053"/>
                    <a:pt x="3584" y="1053"/>
                  </a:cubicBezTo>
                  <a:cubicBezTo>
                    <a:pt x="3659" y="1053"/>
                    <a:pt x="3734" y="1128"/>
                    <a:pt x="3734" y="1204"/>
                  </a:cubicBezTo>
                  <a:cubicBezTo>
                    <a:pt x="3734" y="1229"/>
                    <a:pt x="3734" y="1254"/>
                    <a:pt x="3734" y="1254"/>
                  </a:cubicBezTo>
                  <a:cubicBezTo>
                    <a:pt x="3810" y="1028"/>
                    <a:pt x="3960" y="702"/>
                    <a:pt x="4286" y="527"/>
                  </a:cubicBezTo>
                  <a:cubicBezTo>
                    <a:pt x="4537" y="376"/>
                    <a:pt x="4787" y="301"/>
                    <a:pt x="5013" y="301"/>
                  </a:cubicBezTo>
                  <a:cubicBezTo>
                    <a:pt x="5138" y="301"/>
                    <a:pt x="5263" y="326"/>
                    <a:pt x="5364" y="402"/>
                  </a:cubicBezTo>
                  <a:cubicBezTo>
                    <a:pt x="5564" y="502"/>
                    <a:pt x="5664" y="677"/>
                    <a:pt x="5689" y="928"/>
                  </a:cubicBezTo>
                  <a:cubicBezTo>
                    <a:pt x="5689" y="928"/>
                    <a:pt x="5689" y="978"/>
                    <a:pt x="5664" y="1053"/>
                  </a:cubicBezTo>
                  <a:cubicBezTo>
                    <a:pt x="5689" y="978"/>
                    <a:pt x="5740" y="953"/>
                    <a:pt x="5815" y="953"/>
                  </a:cubicBezTo>
                  <a:lnTo>
                    <a:pt x="5865" y="953"/>
                  </a:lnTo>
                  <a:cubicBezTo>
                    <a:pt x="5929" y="974"/>
                    <a:pt x="5975" y="1032"/>
                    <a:pt x="5971" y="1111"/>
                  </a:cubicBezTo>
                  <a:lnTo>
                    <a:pt x="5971" y="1111"/>
                  </a:lnTo>
                  <a:cubicBezTo>
                    <a:pt x="5999" y="1025"/>
                    <a:pt x="6015" y="960"/>
                    <a:pt x="6015" y="903"/>
                  </a:cubicBezTo>
                  <a:cubicBezTo>
                    <a:pt x="5965" y="552"/>
                    <a:pt x="5815" y="276"/>
                    <a:pt x="5514" y="126"/>
                  </a:cubicBezTo>
                  <a:cubicBezTo>
                    <a:pt x="5364" y="26"/>
                    <a:pt x="5188" y="1"/>
                    <a:pt x="5013" y="1"/>
                  </a:cubicBezTo>
                  <a:close/>
                  <a:moveTo>
                    <a:pt x="5971" y="1111"/>
                  </a:moveTo>
                  <a:lnTo>
                    <a:pt x="5971" y="1111"/>
                  </a:lnTo>
                  <a:cubicBezTo>
                    <a:pt x="5956" y="1160"/>
                    <a:pt x="5936" y="1217"/>
                    <a:pt x="5914" y="1282"/>
                  </a:cubicBezTo>
                  <a:lnTo>
                    <a:pt x="5914" y="1282"/>
                  </a:lnTo>
                  <a:cubicBezTo>
                    <a:pt x="5933" y="1241"/>
                    <a:pt x="5950" y="1198"/>
                    <a:pt x="5965" y="1153"/>
                  </a:cubicBezTo>
                  <a:cubicBezTo>
                    <a:pt x="5969" y="1139"/>
                    <a:pt x="5971" y="1125"/>
                    <a:pt x="5971" y="1111"/>
                  </a:cubicBezTo>
                  <a:close/>
                  <a:moveTo>
                    <a:pt x="5914" y="1282"/>
                  </a:moveTo>
                  <a:cubicBezTo>
                    <a:pt x="5804" y="1519"/>
                    <a:pt x="5627" y="1702"/>
                    <a:pt x="5414" y="1830"/>
                  </a:cubicBezTo>
                  <a:cubicBezTo>
                    <a:pt x="5288" y="2356"/>
                    <a:pt x="5188" y="3108"/>
                    <a:pt x="5464" y="3910"/>
                  </a:cubicBezTo>
                  <a:cubicBezTo>
                    <a:pt x="5489" y="3986"/>
                    <a:pt x="5539" y="4036"/>
                    <a:pt x="5614" y="4036"/>
                  </a:cubicBezTo>
                  <a:cubicBezTo>
                    <a:pt x="5614" y="4036"/>
                    <a:pt x="5639" y="4036"/>
                    <a:pt x="5664" y="4011"/>
                  </a:cubicBezTo>
                  <a:cubicBezTo>
                    <a:pt x="5740" y="3986"/>
                    <a:pt x="5790" y="3910"/>
                    <a:pt x="5765" y="3835"/>
                  </a:cubicBezTo>
                  <a:cubicBezTo>
                    <a:pt x="5414" y="2757"/>
                    <a:pt x="5714" y="1880"/>
                    <a:pt x="5890" y="1354"/>
                  </a:cubicBezTo>
                  <a:cubicBezTo>
                    <a:pt x="5898" y="1329"/>
                    <a:pt x="5906" y="1305"/>
                    <a:pt x="5914" y="1282"/>
                  </a:cubicBezTo>
                  <a:close/>
                  <a:moveTo>
                    <a:pt x="3434" y="1229"/>
                  </a:moveTo>
                  <a:cubicBezTo>
                    <a:pt x="3384" y="1354"/>
                    <a:pt x="3384" y="1454"/>
                    <a:pt x="3384" y="1454"/>
                  </a:cubicBezTo>
                  <a:cubicBezTo>
                    <a:pt x="3208" y="2081"/>
                    <a:pt x="3283" y="3108"/>
                    <a:pt x="3333" y="3635"/>
                  </a:cubicBezTo>
                  <a:cubicBezTo>
                    <a:pt x="2531" y="3133"/>
                    <a:pt x="953" y="2883"/>
                    <a:pt x="852" y="2883"/>
                  </a:cubicBezTo>
                  <a:cubicBezTo>
                    <a:pt x="802" y="2883"/>
                    <a:pt x="752" y="2883"/>
                    <a:pt x="727" y="2908"/>
                  </a:cubicBezTo>
                  <a:cubicBezTo>
                    <a:pt x="125" y="3484"/>
                    <a:pt x="0" y="4361"/>
                    <a:pt x="401" y="5063"/>
                  </a:cubicBezTo>
                  <a:cubicBezTo>
                    <a:pt x="426" y="5113"/>
                    <a:pt x="451" y="5138"/>
                    <a:pt x="501" y="5138"/>
                  </a:cubicBezTo>
                  <a:cubicBezTo>
                    <a:pt x="526" y="5138"/>
                    <a:pt x="2481" y="5590"/>
                    <a:pt x="2983" y="6442"/>
                  </a:cubicBezTo>
                  <a:cubicBezTo>
                    <a:pt x="3183" y="6818"/>
                    <a:pt x="3208" y="7394"/>
                    <a:pt x="3233" y="8071"/>
                  </a:cubicBezTo>
                  <a:cubicBezTo>
                    <a:pt x="3283" y="9023"/>
                    <a:pt x="3333" y="10201"/>
                    <a:pt x="3935" y="11254"/>
                  </a:cubicBezTo>
                  <a:cubicBezTo>
                    <a:pt x="4787" y="12732"/>
                    <a:pt x="6717" y="14311"/>
                    <a:pt x="8998" y="15364"/>
                  </a:cubicBezTo>
                  <a:cubicBezTo>
                    <a:pt x="10476" y="16041"/>
                    <a:pt x="11855" y="16392"/>
                    <a:pt x="12983" y="16392"/>
                  </a:cubicBezTo>
                  <a:cubicBezTo>
                    <a:pt x="13659" y="16392"/>
                    <a:pt x="14236" y="16266"/>
                    <a:pt x="14712" y="15991"/>
                  </a:cubicBezTo>
                  <a:cubicBezTo>
                    <a:pt x="17945" y="14136"/>
                    <a:pt x="16266" y="7820"/>
                    <a:pt x="15314" y="6166"/>
                  </a:cubicBezTo>
                  <a:cubicBezTo>
                    <a:pt x="14311" y="4387"/>
                    <a:pt x="13108" y="3509"/>
                    <a:pt x="13058" y="3459"/>
                  </a:cubicBezTo>
                  <a:cubicBezTo>
                    <a:pt x="13008" y="3459"/>
                    <a:pt x="12983" y="3434"/>
                    <a:pt x="12958" y="3434"/>
                  </a:cubicBezTo>
                  <a:cubicBezTo>
                    <a:pt x="12907" y="3434"/>
                    <a:pt x="12857" y="3459"/>
                    <a:pt x="12832" y="3509"/>
                  </a:cubicBezTo>
                  <a:cubicBezTo>
                    <a:pt x="12782" y="3585"/>
                    <a:pt x="12807" y="3685"/>
                    <a:pt x="12857" y="3735"/>
                  </a:cubicBezTo>
                  <a:cubicBezTo>
                    <a:pt x="12882" y="3735"/>
                    <a:pt x="14060" y="4612"/>
                    <a:pt x="15063" y="6316"/>
                  </a:cubicBezTo>
                  <a:cubicBezTo>
                    <a:pt x="16065" y="8096"/>
                    <a:pt x="17469" y="14061"/>
                    <a:pt x="14537" y="15740"/>
                  </a:cubicBezTo>
                  <a:cubicBezTo>
                    <a:pt x="14161" y="15940"/>
                    <a:pt x="13634" y="16066"/>
                    <a:pt x="13033" y="16066"/>
                  </a:cubicBezTo>
                  <a:cubicBezTo>
                    <a:pt x="10301" y="16066"/>
                    <a:pt x="5815" y="13910"/>
                    <a:pt x="4211" y="11103"/>
                  </a:cubicBezTo>
                  <a:cubicBezTo>
                    <a:pt x="3634" y="10126"/>
                    <a:pt x="3584" y="9023"/>
                    <a:pt x="3559" y="8071"/>
                  </a:cubicBezTo>
                  <a:cubicBezTo>
                    <a:pt x="3509" y="7344"/>
                    <a:pt x="3484" y="6717"/>
                    <a:pt x="3258" y="6291"/>
                  </a:cubicBezTo>
                  <a:cubicBezTo>
                    <a:pt x="2732" y="5389"/>
                    <a:pt x="1003" y="4938"/>
                    <a:pt x="627" y="4863"/>
                  </a:cubicBezTo>
                  <a:cubicBezTo>
                    <a:pt x="351" y="4311"/>
                    <a:pt x="451" y="3635"/>
                    <a:pt x="902" y="3209"/>
                  </a:cubicBezTo>
                  <a:cubicBezTo>
                    <a:pt x="1529" y="3309"/>
                    <a:pt x="3008" y="3635"/>
                    <a:pt x="3409" y="4086"/>
                  </a:cubicBezTo>
                  <a:cubicBezTo>
                    <a:pt x="3459" y="4136"/>
                    <a:pt x="3484" y="4136"/>
                    <a:pt x="3534" y="4136"/>
                  </a:cubicBezTo>
                  <a:lnTo>
                    <a:pt x="3609" y="4136"/>
                  </a:lnTo>
                  <a:cubicBezTo>
                    <a:pt x="3659" y="4111"/>
                    <a:pt x="3684" y="4036"/>
                    <a:pt x="3684" y="3960"/>
                  </a:cubicBezTo>
                  <a:cubicBezTo>
                    <a:pt x="3684" y="3960"/>
                    <a:pt x="3509" y="2607"/>
                    <a:pt x="3634" y="1730"/>
                  </a:cubicBezTo>
                  <a:cubicBezTo>
                    <a:pt x="3509" y="1605"/>
                    <a:pt x="3434" y="1429"/>
                    <a:pt x="3434" y="12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45;p78"/>
            <p:cNvSpPr/>
            <p:nvPr/>
          </p:nvSpPr>
          <p:spPr>
            <a:xfrm>
              <a:off x="5284240" y="2683125"/>
              <a:ext cx="37382" cy="114579"/>
            </a:xfrm>
            <a:custGeom>
              <a:avLst/>
              <a:gdLst/>
              <a:ahLst/>
              <a:cxnLst/>
              <a:rect l="l" t="t" r="r" b="b"/>
              <a:pathLst>
                <a:path w="2257" h="6918" extrusionOk="0">
                  <a:moveTo>
                    <a:pt x="1529" y="76"/>
                  </a:moveTo>
                  <a:cubicBezTo>
                    <a:pt x="1529" y="105"/>
                    <a:pt x="1537" y="126"/>
                    <a:pt x="1551" y="142"/>
                  </a:cubicBezTo>
                  <a:lnTo>
                    <a:pt x="1551" y="142"/>
                  </a:lnTo>
                  <a:lnTo>
                    <a:pt x="1529" y="76"/>
                  </a:lnTo>
                  <a:close/>
                  <a:moveTo>
                    <a:pt x="1830" y="0"/>
                  </a:moveTo>
                  <a:cubicBezTo>
                    <a:pt x="1805" y="26"/>
                    <a:pt x="1805" y="26"/>
                    <a:pt x="1805" y="26"/>
                  </a:cubicBezTo>
                  <a:cubicBezTo>
                    <a:pt x="1805" y="126"/>
                    <a:pt x="1730" y="176"/>
                    <a:pt x="1655" y="176"/>
                  </a:cubicBezTo>
                  <a:cubicBezTo>
                    <a:pt x="1609" y="176"/>
                    <a:pt x="1572" y="167"/>
                    <a:pt x="1551" y="142"/>
                  </a:cubicBezTo>
                  <a:lnTo>
                    <a:pt x="1551" y="142"/>
                  </a:lnTo>
                  <a:lnTo>
                    <a:pt x="1905" y="1254"/>
                  </a:lnTo>
                  <a:cubicBezTo>
                    <a:pt x="1930" y="1880"/>
                    <a:pt x="1555" y="2582"/>
                    <a:pt x="1179" y="3309"/>
                  </a:cubicBezTo>
                  <a:cubicBezTo>
                    <a:pt x="627" y="4361"/>
                    <a:pt x="1" y="5539"/>
                    <a:pt x="377" y="6792"/>
                  </a:cubicBezTo>
                  <a:cubicBezTo>
                    <a:pt x="377" y="6868"/>
                    <a:pt x="452" y="6918"/>
                    <a:pt x="527" y="6918"/>
                  </a:cubicBezTo>
                  <a:lnTo>
                    <a:pt x="552" y="6918"/>
                  </a:lnTo>
                  <a:lnTo>
                    <a:pt x="602" y="6893"/>
                  </a:lnTo>
                  <a:cubicBezTo>
                    <a:pt x="652" y="6868"/>
                    <a:pt x="677" y="6792"/>
                    <a:pt x="677" y="6717"/>
                  </a:cubicBezTo>
                  <a:cubicBezTo>
                    <a:pt x="326" y="5564"/>
                    <a:pt x="903" y="4487"/>
                    <a:pt x="1454" y="3459"/>
                  </a:cubicBezTo>
                  <a:cubicBezTo>
                    <a:pt x="1855" y="2682"/>
                    <a:pt x="2256" y="1930"/>
                    <a:pt x="2206" y="1229"/>
                  </a:cubicBezTo>
                  <a:lnTo>
                    <a:pt x="2206" y="117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46;p78"/>
            <p:cNvSpPr/>
            <p:nvPr/>
          </p:nvSpPr>
          <p:spPr>
            <a:xfrm>
              <a:off x="5329903" y="2668600"/>
              <a:ext cx="46507" cy="32396"/>
            </a:xfrm>
            <a:custGeom>
              <a:avLst/>
              <a:gdLst/>
              <a:ahLst/>
              <a:cxnLst/>
              <a:rect l="l" t="t" r="r" b="b"/>
              <a:pathLst>
                <a:path w="2808" h="1956" extrusionOk="0">
                  <a:moveTo>
                    <a:pt x="276" y="502"/>
                  </a:moveTo>
                  <a:lnTo>
                    <a:pt x="276" y="527"/>
                  </a:lnTo>
                  <a:lnTo>
                    <a:pt x="286" y="559"/>
                  </a:lnTo>
                  <a:lnTo>
                    <a:pt x="286" y="559"/>
                  </a:lnTo>
                  <a:cubicBezTo>
                    <a:pt x="286" y="541"/>
                    <a:pt x="283" y="521"/>
                    <a:pt x="276" y="502"/>
                  </a:cubicBezTo>
                  <a:close/>
                  <a:moveTo>
                    <a:pt x="1" y="627"/>
                  </a:moveTo>
                  <a:cubicBezTo>
                    <a:pt x="1" y="627"/>
                    <a:pt x="1" y="652"/>
                    <a:pt x="1" y="652"/>
                  </a:cubicBezTo>
                  <a:cubicBezTo>
                    <a:pt x="4" y="655"/>
                    <a:pt x="7" y="658"/>
                    <a:pt x="10" y="661"/>
                  </a:cubicBezTo>
                  <a:lnTo>
                    <a:pt x="10" y="661"/>
                  </a:lnTo>
                  <a:lnTo>
                    <a:pt x="1" y="627"/>
                  </a:lnTo>
                  <a:close/>
                  <a:moveTo>
                    <a:pt x="2657" y="0"/>
                  </a:moveTo>
                  <a:cubicBezTo>
                    <a:pt x="1955" y="401"/>
                    <a:pt x="978" y="1178"/>
                    <a:pt x="577" y="1529"/>
                  </a:cubicBezTo>
                  <a:lnTo>
                    <a:pt x="286" y="559"/>
                  </a:lnTo>
                  <a:lnTo>
                    <a:pt x="286" y="559"/>
                  </a:lnTo>
                  <a:cubicBezTo>
                    <a:pt x="287" y="612"/>
                    <a:pt x="263" y="658"/>
                    <a:pt x="226" y="677"/>
                  </a:cubicBezTo>
                  <a:lnTo>
                    <a:pt x="201" y="702"/>
                  </a:lnTo>
                  <a:lnTo>
                    <a:pt x="126" y="702"/>
                  </a:lnTo>
                  <a:cubicBezTo>
                    <a:pt x="79" y="702"/>
                    <a:pt x="54" y="702"/>
                    <a:pt x="10" y="661"/>
                  </a:cubicBezTo>
                  <a:lnTo>
                    <a:pt x="10" y="661"/>
                  </a:lnTo>
                  <a:lnTo>
                    <a:pt x="326" y="1830"/>
                  </a:lnTo>
                  <a:cubicBezTo>
                    <a:pt x="351" y="1880"/>
                    <a:pt x="376" y="1930"/>
                    <a:pt x="427" y="1930"/>
                  </a:cubicBezTo>
                  <a:cubicBezTo>
                    <a:pt x="452" y="1930"/>
                    <a:pt x="477" y="1955"/>
                    <a:pt x="477" y="1955"/>
                  </a:cubicBezTo>
                  <a:cubicBezTo>
                    <a:pt x="502" y="1955"/>
                    <a:pt x="527" y="1930"/>
                    <a:pt x="552" y="1930"/>
                  </a:cubicBezTo>
                  <a:lnTo>
                    <a:pt x="577" y="1905"/>
                  </a:lnTo>
                  <a:cubicBezTo>
                    <a:pt x="602" y="1905"/>
                    <a:pt x="1930" y="777"/>
                    <a:pt x="2808" y="276"/>
                  </a:cubicBezTo>
                  <a:lnTo>
                    <a:pt x="2757" y="276"/>
                  </a:lnTo>
                  <a:cubicBezTo>
                    <a:pt x="2682" y="276"/>
                    <a:pt x="2632" y="251"/>
                    <a:pt x="2607" y="176"/>
                  </a:cubicBezTo>
                  <a:cubicBezTo>
                    <a:pt x="2582" y="101"/>
                    <a:pt x="2607" y="50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47;p78"/>
            <p:cNvSpPr/>
            <p:nvPr/>
          </p:nvSpPr>
          <p:spPr>
            <a:xfrm>
              <a:off x="5331146" y="2691009"/>
              <a:ext cx="58548" cy="95085"/>
            </a:xfrm>
            <a:custGeom>
              <a:avLst/>
              <a:gdLst/>
              <a:ahLst/>
              <a:cxnLst/>
              <a:rect l="l" t="t" r="r" b="b"/>
              <a:pathLst>
                <a:path w="3535" h="5741" extrusionOk="0">
                  <a:moveTo>
                    <a:pt x="3535" y="251"/>
                  </a:moveTo>
                  <a:cubicBezTo>
                    <a:pt x="3528" y="256"/>
                    <a:pt x="3522" y="261"/>
                    <a:pt x="3516" y="266"/>
                  </a:cubicBezTo>
                  <a:lnTo>
                    <a:pt x="3516" y="266"/>
                  </a:lnTo>
                  <a:cubicBezTo>
                    <a:pt x="3522" y="262"/>
                    <a:pt x="3528" y="257"/>
                    <a:pt x="3535" y="251"/>
                  </a:cubicBezTo>
                  <a:close/>
                  <a:moveTo>
                    <a:pt x="3334" y="1"/>
                  </a:moveTo>
                  <a:lnTo>
                    <a:pt x="3334" y="1"/>
                  </a:lnTo>
                  <a:cubicBezTo>
                    <a:pt x="2382" y="778"/>
                    <a:pt x="1655" y="1354"/>
                    <a:pt x="1154" y="1956"/>
                  </a:cubicBezTo>
                  <a:cubicBezTo>
                    <a:pt x="1479" y="1755"/>
                    <a:pt x="1780" y="1580"/>
                    <a:pt x="2106" y="1429"/>
                  </a:cubicBezTo>
                  <a:cubicBezTo>
                    <a:pt x="2503" y="1082"/>
                    <a:pt x="2973" y="686"/>
                    <a:pt x="3516" y="266"/>
                  </a:cubicBezTo>
                  <a:lnTo>
                    <a:pt x="3516" y="266"/>
                  </a:lnTo>
                  <a:cubicBezTo>
                    <a:pt x="3497" y="276"/>
                    <a:pt x="3478" y="276"/>
                    <a:pt x="3459" y="276"/>
                  </a:cubicBezTo>
                  <a:cubicBezTo>
                    <a:pt x="3409" y="276"/>
                    <a:pt x="3359" y="251"/>
                    <a:pt x="3334" y="226"/>
                  </a:cubicBezTo>
                  <a:cubicBezTo>
                    <a:pt x="3284" y="176"/>
                    <a:pt x="3284" y="76"/>
                    <a:pt x="3334" y="1"/>
                  </a:cubicBezTo>
                  <a:close/>
                  <a:moveTo>
                    <a:pt x="1104" y="2006"/>
                  </a:moveTo>
                  <a:lnTo>
                    <a:pt x="1104" y="2006"/>
                  </a:lnTo>
                  <a:cubicBezTo>
                    <a:pt x="301" y="2958"/>
                    <a:pt x="1" y="3936"/>
                    <a:pt x="1" y="5590"/>
                  </a:cubicBezTo>
                  <a:cubicBezTo>
                    <a:pt x="1" y="5665"/>
                    <a:pt x="51" y="5740"/>
                    <a:pt x="151" y="5740"/>
                  </a:cubicBezTo>
                  <a:lnTo>
                    <a:pt x="226" y="5715"/>
                  </a:lnTo>
                  <a:cubicBezTo>
                    <a:pt x="276" y="5690"/>
                    <a:pt x="301" y="5640"/>
                    <a:pt x="301" y="5590"/>
                  </a:cubicBezTo>
                  <a:cubicBezTo>
                    <a:pt x="301" y="4011"/>
                    <a:pt x="602" y="3083"/>
                    <a:pt x="1354" y="2206"/>
                  </a:cubicBezTo>
                  <a:lnTo>
                    <a:pt x="1329" y="2206"/>
                  </a:lnTo>
                  <a:cubicBezTo>
                    <a:pt x="1304" y="2231"/>
                    <a:pt x="1279" y="2231"/>
                    <a:pt x="1254" y="2231"/>
                  </a:cubicBezTo>
                  <a:cubicBezTo>
                    <a:pt x="1204" y="2231"/>
                    <a:pt x="1154" y="2206"/>
                    <a:pt x="1129" y="2181"/>
                  </a:cubicBezTo>
                  <a:cubicBezTo>
                    <a:pt x="1078" y="2131"/>
                    <a:pt x="1078" y="2056"/>
                    <a:pt x="1104" y="20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48;p78"/>
            <p:cNvSpPr/>
            <p:nvPr/>
          </p:nvSpPr>
          <p:spPr>
            <a:xfrm>
              <a:off x="5372668" y="2667771"/>
              <a:ext cx="24082" cy="27825"/>
            </a:xfrm>
            <a:custGeom>
              <a:avLst/>
              <a:gdLst/>
              <a:ahLst/>
              <a:cxnLst/>
              <a:rect l="l" t="t" r="r" b="b"/>
              <a:pathLst>
                <a:path w="1454" h="1680" extrusionOk="0">
                  <a:moveTo>
                    <a:pt x="401" y="0"/>
                  </a:moveTo>
                  <a:cubicBezTo>
                    <a:pt x="301" y="0"/>
                    <a:pt x="226" y="0"/>
                    <a:pt x="125" y="25"/>
                  </a:cubicBezTo>
                  <a:cubicBezTo>
                    <a:pt x="100" y="25"/>
                    <a:pt x="100" y="50"/>
                    <a:pt x="75" y="50"/>
                  </a:cubicBezTo>
                  <a:cubicBezTo>
                    <a:pt x="25" y="100"/>
                    <a:pt x="0" y="151"/>
                    <a:pt x="25" y="226"/>
                  </a:cubicBezTo>
                  <a:cubicBezTo>
                    <a:pt x="50" y="301"/>
                    <a:pt x="100" y="326"/>
                    <a:pt x="175" y="326"/>
                  </a:cubicBezTo>
                  <a:lnTo>
                    <a:pt x="226" y="326"/>
                  </a:lnTo>
                  <a:cubicBezTo>
                    <a:pt x="276" y="301"/>
                    <a:pt x="351" y="301"/>
                    <a:pt x="401" y="301"/>
                  </a:cubicBezTo>
                  <a:cubicBezTo>
                    <a:pt x="627" y="301"/>
                    <a:pt x="852" y="426"/>
                    <a:pt x="952" y="627"/>
                  </a:cubicBezTo>
                  <a:cubicBezTo>
                    <a:pt x="1103" y="877"/>
                    <a:pt x="1053" y="1203"/>
                    <a:pt x="827" y="1404"/>
                  </a:cubicBezTo>
                  <a:cubicBezTo>
                    <a:pt x="777" y="1479"/>
                    <a:pt x="777" y="1579"/>
                    <a:pt x="827" y="1629"/>
                  </a:cubicBezTo>
                  <a:cubicBezTo>
                    <a:pt x="852" y="1654"/>
                    <a:pt x="902" y="1679"/>
                    <a:pt x="952" y="1679"/>
                  </a:cubicBezTo>
                  <a:cubicBezTo>
                    <a:pt x="977" y="1679"/>
                    <a:pt x="1003" y="1679"/>
                    <a:pt x="1028" y="1654"/>
                  </a:cubicBezTo>
                  <a:lnTo>
                    <a:pt x="1053" y="1654"/>
                  </a:lnTo>
                  <a:lnTo>
                    <a:pt x="1053" y="1629"/>
                  </a:lnTo>
                  <a:cubicBezTo>
                    <a:pt x="1378" y="1328"/>
                    <a:pt x="1454" y="852"/>
                    <a:pt x="1228" y="476"/>
                  </a:cubicBezTo>
                  <a:cubicBezTo>
                    <a:pt x="1053" y="176"/>
                    <a:pt x="727" y="0"/>
                    <a:pt x="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49;p78"/>
            <p:cNvSpPr/>
            <p:nvPr/>
          </p:nvSpPr>
          <p:spPr>
            <a:xfrm>
              <a:off x="5309150" y="2670256"/>
              <a:ext cx="25755" cy="15784"/>
            </a:xfrm>
            <a:custGeom>
              <a:avLst/>
              <a:gdLst/>
              <a:ahLst/>
              <a:cxnLst/>
              <a:rect l="l" t="t" r="r" b="b"/>
              <a:pathLst>
                <a:path w="1555" h="953" extrusionOk="0">
                  <a:moveTo>
                    <a:pt x="827" y="1"/>
                  </a:moveTo>
                  <a:cubicBezTo>
                    <a:pt x="752" y="1"/>
                    <a:pt x="677" y="26"/>
                    <a:pt x="602" y="51"/>
                  </a:cubicBezTo>
                  <a:cubicBezTo>
                    <a:pt x="276" y="126"/>
                    <a:pt x="25" y="427"/>
                    <a:pt x="0" y="803"/>
                  </a:cubicBezTo>
                  <a:cubicBezTo>
                    <a:pt x="0" y="828"/>
                    <a:pt x="0" y="853"/>
                    <a:pt x="25" y="853"/>
                  </a:cubicBezTo>
                  <a:cubicBezTo>
                    <a:pt x="25" y="928"/>
                    <a:pt x="76" y="953"/>
                    <a:pt x="151" y="953"/>
                  </a:cubicBezTo>
                  <a:cubicBezTo>
                    <a:pt x="226" y="953"/>
                    <a:pt x="301" y="903"/>
                    <a:pt x="301" y="803"/>
                  </a:cubicBezTo>
                  <a:cubicBezTo>
                    <a:pt x="301" y="803"/>
                    <a:pt x="301" y="803"/>
                    <a:pt x="326" y="777"/>
                  </a:cubicBezTo>
                  <a:cubicBezTo>
                    <a:pt x="351" y="577"/>
                    <a:pt x="477" y="402"/>
                    <a:pt x="702" y="351"/>
                  </a:cubicBezTo>
                  <a:cubicBezTo>
                    <a:pt x="727" y="326"/>
                    <a:pt x="777" y="326"/>
                    <a:pt x="827" y="326"/>
                  </a:cubicBezTo>
                  <a:cubicBezTo>
                    <a:pt x="978" y="326"/>
                    <a:pt x="1153" y="402"/>
                    <a:pt x="1254" y="527"/>
                  </a:cubicBezTo>
                  <a:cubicBezTo>
                    <a:pt x="1254" y="527"/>
                    <a:pt x="1254" y="552"/>
                    <a:pt x="1254" y="552"/>
                  </a:cubicBezTo>
                  <a:cubicBezTo>
                    <a:pt x="1304" y="602"/>
                    <a:pt x="1329" y="602"/>
                    <a:pt x="1379" y="602"/>
                  </a:cubicBezTo>
                  <a:lnTo>
                    <a:pt x="1454" y="602"/>
                  </a:lnTo>
                  <a:lnTo>
                    <a:pt x="1479" y="577"/>
                  </a:lnTo>
                  <a:cubicBezTo>
                    <a:pt x="1529" y="552"/>
                    <a:pt x="1554" y="477"/>
                    <a:pt x="1529" y="402"/>
                  </a:cubicBezTo>
                  <a:cubicBezTo>
                    <a:pt x="1529" y="402"/>
                    <a:pt x="1529" y="376"/>
                    <a:pt x="1504" y="376"/>
                  </a:cubicBezTo>
                  <a:cubicBezTo>
                    <a:pt x="1354" y="151"/>
                    <a:pt x="1103" y="1"/>
                    <a:pt x="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50;p78"/>
            <p:cNvSpPr/>
            <p:nvPr/>
          </p:nvSpPr>
          <p:spPr>
            <a:xfrm>
              <a:off x="5349000" y="2687282"/>
              <a:ext cx="105453" cy="87185"/>
            </a:xfrm>
            <a:custGeom>
              <a:avLst/>
              <a:gdLst/>
              <a:ahLst/>
              <a:cxnLst/>
              <a:rect l="l" t="t" r="r" b="b"/>
              <a:pathLst>
                <a:path w="6367" h="5264" extrusionOk="0">
                  <a:moveTo>
                    <a:pt x="4662" y="0"/>
                  </a:moveTo>
                  <a:cubicBezTo>
                    <a:pt x="4361" y="0"/>
                    <a:pt x="4086" y="176"/>
                    <a:pt x="4061" y="176"/>
                  </a:cubicBezTo>
                  <a:lnTo>
                    <a:pt x="4010" y="226"/>
                  </a:lnTo>
                  <a:cubicBezTo>
                    <a:pt x="3534" y="952"/>
                    <a:pt x="3008" y="1153"/>
                    <a:pt x="2908" y="1178"/>
                  </a:cubicBezTo>
                  <a:cubicBezTo>
                    <a:pt x="2256" y="1228"/>
                    <a:pt x="1630" y="1379"/>
                    <a:pt x="1028" y="1654"/>
                  </a:cubicBezTo>
                  <a:cubicBezTo>
                    <a:pt x="702" y="1805"/>
                    <a:pt x="401" y="1980"/>
                    <a:pt x="76" y="2181"/>
                  </a:cubicBezTo>
                  <a:cubicBezTo>
                    <a:pt x="51" y="2206"/>
                    <a:pt x="51" y="2206"/>
                    <a:pt x="26" y="2231"/>
                  </a:cubicBezTo>
                  <a:cubicBezTo>
                    <a:pt x="0" y="2281"/>
                    <a:pt x="0" y="2356"/>
                    <a:pt x="51" y="2406"/>
                  </a:cubicBezTo>
                  <a:cubicBezTo>
                    <a:pt x="76" y="2431"/>
                    <a:pt x="126" y="2456"/>
                    <a:pt x="176" y="2456"/>
                  </a:cubicBezTo>
                  <a:cubicBezTo>
                    <a:pt x="201" y="2456"/>
                    <a:pt x="226" y="2456"/>
                    <a:pt x="251" y="2431"/>
                  </a:cubicBezTo>
                  <a:lnTo>
                    <a:pt x="276" y="2431"/>
                  </a:lnTo>
                  <a:cubicBezTo>
                    <a:pt x="1103" y="1855"/>
                    <a:pt x="1980" y="1554"/>
                    <a:pt x="2958" y="1504"/>
                  </a:cubicBezTo>
                  <a:lnTo>
                    <a:pt x="2983" y="1504"/>
                  </a:lnTo>
                  <a:cubicBezTo>
                    <a:pt x="3008" y="1479"/>
                    <a:pt x="3685" y="1278"/>
                    <a:pt x="4236" y="426"/>
                  </a:cubicBezTo>
                  <a:cubicBezTo>
                    <a:pt x="4336" y="376"/>
                    <a:pt x="4512" y="301"/>
                    <a:pt x="4662" y="301"/>
                  </a:cubicBezTo>
                  <a:cubicBezTo>
                    <a:pt x="4687" y="301"/>
                    <a:pt x="4737" y="326"/>
                    <a:pt x="4787" y="326"/>
                  </a:cubicBezTo>
                  <a:cubicBezTo>
                    <a:pt x="4863" y="376"/>
                    <a:pt x="4913" y="426"/>
                    <a:pt x="4938" y="551"/>
                  </a:cubicBezTo>
                  <a:cubicBezTo>
                    <a:pt x="4888" y="677"/>
                    <a:pt x="4712" y="1003"/>
                    <a:pt x="4437" y="1328"/>
                  </a:cubicBezTo>
                  <a:cubicBezTo>
                    <a:pt x="4411" y="1353"/>
                    <a:pt x="4386" y="1404"/>
                    <a:pt x="4411" y="1454"/>
                  </a:cubicBezTo>
                  <a:cubicBezTo>
                    <a:pt x="4411" y="1529"/>
                    <a:pt x="4462" y="1579"/>
                    <a:pt x="4537" y="1579"/>
                  </a:cubicBezTo>
                  <a:cubicBezTo>
                    <a:pt x="4963" y="1654"/>
                    <a:pt x="5439" y="1780"/>
                    <a:pt x="5965" y="1930"/>
                  </a:cubicBezTo>
                  <a:cubicBezTo>
                    <a:pt x="6041" y="2130"/>
                    <a:pt x="6016" y="2356"/>
                    <a:pt x="5915" y="2531"/>
                  </a:cubicBezTo>
                  <a:cubicBezTo>
                    <a:pt x="5790" y="2707"/>
                    <a:pt x="5589" y="2807"/>
                    <a:pt x="5389" y="2807"/>
                  </a:cubicBezTo>
                  <a:lnTo>
                    <a:pt x="5339" y="2807"/>
                  </a:lnTo>
                  <a:cubicBezTo>
                    <a:pt x="5289" y="2807"/>
                    <a:pt x="4687" y="2632"/>
                    <a:pt x="3985" y="2632"/>
                  </a:cubicBezTo>
                  <a:cubicBezTo>
                    <a:pt x="3484" y="2632"/>
                    <a:pt x="2908" y="2707"/>
                    <a:pt x="2457" y="2983"/>
                  </a:cubicBezTo>
                  <a:cubicBezTo>
                    <a:pt x="1279" y="3659"/>
                    <a:pt x="1379" y="5063"/>
                    <a:pt x="1379" y="5138"/>
                  </a:cubicBezTo>
                  <a:cubicBezTo>
                    <a:pt x="1379" y="5213"/>
                    <a:pt x="1454" y="5263"/>
                    <a:pt x="1529" y="5263"/>
                  </a:cubicBezTo>
                  <a:cubicBezTo>
                    <a:pt x="1630" y="5263"/>
                    <a:pt x="1680" y="5188"/>
                    <a:pt x="1680" y="5113"/>
                  </a:cubicBezTo>
                  <a:cubicBezTo>
                    <a:pt x="1680" y="5088"/>
                    <a:pt x="1604" y="3835"/>
                    <a:pt x="2607" y="3258"/>
                  </a:cubicBezTo>
                  <a:cubicBezTo>
                    <a:pt x="3008" y="3008"/>
                    <a:pt x="3509" y="2958"/>
                    <a:pt x="3960" y="2958"/>
                  </a:cubicBezTo>
                  <a:cubicBezTo>
                    <a:pt x="4662" y="2958"/>
                    <a:pt x="5264" y="3108"/>
                    <a:pt x="5289" y="3108"/>
                  </a:cubicBezTo>
                  <a:cubicBezTo>
                    <a:pt x="5314" y="3133"/>
                    <a:pt x="5364" y="3133"/>
                    <a:pt x="5389" y="3133"/>
                  </a:cubicBezTo>
                  <a:cubicBezTo>
                    <a:pt x="5564" y="3133"/>
                    <a:pt x="5715" y="3083"/>
                    <a:pt x="5840" y="3008"/>
                  </a:cubicBezTo>
                  <a:cubicBezTo>
                    <a:pt x="5965" y="2932"/>
                    <a:pt x="6091" y="2832"/>
                    <a:pt x="6166" y="2707"/>
                  </a:cubicBezTo>
                  <a:cubicBezTo>
                    <a:pt x="6366" y="2406"/>
                    <a:pt x="6366" y="2030"/>
                    <a:pt x="6191" y="1729"/>
                  </a:cubicBezTo>
                  <a:lnTo>
                    <a:pt x="6116" y="1654"/>
                  </a:lnTo>
                  <a:cubicBezTo>
                    <a:pt x="5665" y="1504"/>
                    <a:pt x="5239" y="1404"/>
                    <a:pt x="4838" y="1328"/>
                  </a:cubicBezTo>
                  <a:cubicBezTo>
                    <a:pt x="5113" y="978"/>
                    <a:pt x="5239" y="652"/>
                    <a:pt x="5264" y="627"/>
                  </a:cubicBezTo>
                  <a:lnTo>
                    <a:pt x="5264" y="526"/>
                  </a:lnTo>
                  <a:cubicBezTo>
                    <a:pt x="5188" y="226"/>
                    <a:pt x="5013" y="100"/>
                    <a:pt x="4888" y="50"/>
                  </a:cubicBezTo>
                  <a:cubicBezTo>
                    <a:pt x="4812" y="25"/>
                    <a:pt x="4737" y="0"/>
                    <a:pt x="46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1;p78"/>
            <p:cNvSpPr/>
            <p:nvPr/>
          </p:nvSpPr>
          <p:spPr>
            <a:xfrm>
              <a:off x="5245218" y="2705949"/>
              <a:ext cx="42367" cy="18285"/>
            </a:xfrm>
            <a:custGeom>
              <a:avLst/>
              <a:gdLst/>
              <a:ahLst/>
              <a:cxnLst/>
              <a:rect l="l" t="t" r="r" b="b"/>
              <a:pathLst>
                <a:path w="2558" h="1104" extrusionOk="0">
                  <a:moveTo>
                    <a:pt x="2382" y="1"/>
                  </a:moveTo>
                  <a:cubicBezTo>
                    <a:pt x="2307" y="1"/>
                    <a:pt x="2256" y="26"/>
                    <a:pt x="2231" y="101"/>
                  </a:cubicBezTo>
                  <a:cubicBezTo>
                    <a:pt x="2106" y="552"/>
                    <a:pt x="1580" y="803"/>
                    <a:pt x="1104" y="803"/>
                  </a:cubicBezTo>
                  <a:cubicBezTo>
                    <a:pt x="1053" y="803"/>
                    <a:pt x="978" y="803"/>
                    <a:pt x="928" y="778"/>
                  </a:cubicBezTo>
                  <a:cubicBezTo>
                    <a:pt x="778" y="778"/>
                    <a:pt x="352" y="678"/>
                    <a:pt x="301" y="302"/>
                  </a:cubicBezTo>
                  <a:cubicBezTo>
                    <a:pt x="301" y="302"/>
                    <a:pt x="301" y="277"/>
                    <a:pt x="301" y="252"/>
                  </a:cubicBezTo>
                  <a:cubicBezTo>
                    <a:pt x="301" y="176"/>
                    <a:pt x="226" y="101"/>
                    <a:pt x="151" y="101"/>
                  </a:cubicBezTo>
                  <a:cubicBezTo>
                    <a:pt x="101" y="101"/>
                    <a:pt x="51" y="126"/>
                    <a:pt x="26" y="151"/>
                  </a:cubicBezTo>
                  <a:cubicBezTo>
                    <a:pt x="1" y="176"/>
                    <a:pt x="1" y="226"/>
                    <a:pt x="1" y="252"/>
                  </a:cubicBezTo>
                  <a:cubicBezTo>
                    <a:pt x="1" y="252"/>
                    <a:pt x="1" y="277"/>
                    <a:pt x="1" y="277"/>
                  </a:cubicBezTo>
                  <a:cubicBezTo>
                    <a:pt x="1" y="477"/>
                    <a:pt x="76" y="653"/>
                    <a:pt x="201" y="778"/>
                  </a:cubicBezTo>
                  <a:cubicBezTo>
                    <a:pt x="352" y="953"/>
                    <a:pt x="577" y="1054"/>
                    <a:pt x="878" y="1104"/>
                  </a:cubicBezTo>
                  <a:lnTo>
                    <a:pt x="1104" y="1104"/>
                  </a:lnTo>
                  <a:cubicBezTo>
                    <a:pt x="1404" y="1104"/>
                    <a:pt x="1705" y="1029"/>
                    <a:pt x="1956" y="903"/>
                  </a:cubicBezTo>
                  <a:cubicBezTo>
                    <a:pt x="1956" y="878"/>
                    <a:pt x="1981" y="878"/>
                    <a:pt x="1981" y="878"/>
                  </a:cubicBezTo>
                  <a:cubicBezTo>
                    <a:pt x="2231" y="728"/>
                    <a:pt x="2432" y="502"/>
                    <a:pt x="2532" y="201"/>
                  </a:cubicBezTo>
                  <a:cubicBezTo>
                    <a:pt x="2557" y="101"/>
                    <a:pt x="2507" y="26"/>
                    <a:pt x="24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52;p78"/>
            <p:cNvSpPr/>
            <p:nvPr/>
          </p:nvSpPr>
          <p:spPr>
            <a:xfrm>
              <a:off x="6934723" y="3757426"/>
              <a:ext cx="51079" cy="36139"/>
            </a:xfrm>
            <a:custGeom>
              <a:avLst/>
              <a:gdLst/>
              <a:ahLst/>
              <a:cxnLst/>
              <a:rect l="l" t="t" r="r" b="b"/>
              <a:pathLst>
                <a:path w="3084" h="2182" extrusionOk="0">
                  <a:moveTo>
                    <a:pt x="2657" y="1"/>
                  </a:moveTo>
                  <a:cubicBezTo>
                    <a:pt x="1955" y="1"/>
                    <a:pt x="1028" y="26"/>
                    <a:pt x="677" y="201"/>
                  </a:cubicBezTo>
                  <a:cubicBezTo>
                    <a:pt x="101" y="477"/>
                    <a:pt x="0" y="1204"/>
                    <a:pt x="201" y="1605"/>
                  </a:cubicBezTo>
                  <a:cubicBezTo>
                    <a:pt x="326" y="1881"/>
                    <a:pt x="727" y="2181"/>
                    <a:pt x="1153" y="2181"/>
                  </a:cubicBezTo>
                  <a:cubicBezTo>
                    <a:pt x="1304" y="2181"/>
                    <a:pt x="1454" y="2156"/>
                    <a:pt x="1579" y="2081"/>
                  </a:cubicBezTo>
                  <a:cubicBezTo>
                    <a:pt x="1955" y="1906"/>
                    <a:pt x="2632" y="1104"/>
                    <a:pt x="3083" y="552"/>
                  </a:cubicBezTo>
                  <a:lnTo>
                    <a:pt x="3083" y="552"/>
                  </a:lnTo>
                  <a:cubicBezTo>
                    <a:pt x="2732" y="703"/>
                    <a:pt x="2206" y="903"/>
                    <a:pt x="1705" y="1154"/>
                  </a:cubicBezTo>
                  <a:cubicBezTo>
                    <a:pt x="1680" y="1179"/>
                    <a:pt x="1629" y="1179"/>
                    <a:pt x="1604" y="1179"/>
                  </a:cubicBezTo>
                  <a:cubicBezTo>
                    <a:pt x="1504" y="1179"/>
                    <a:pt x="1404" y="1129"/>
                    <a:pt x="1379" y="1029"/>
                  </a:cubicBezTo>
                  <a:cubicBezTo>
                    <a:pt x="1304" y="903"/>
                    <a:pt x="1354" y="753"/>
                    <a:pt x="1479" y="678"/>
                  </a:cubicBezTo>
                  <a:cubicBezTo>
                    <a:pt x="2081" y="402"/>
                    <a:pt x="2707" y="151"/>
                    <a:pt x="30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53;p78"/>
            <p:cNvSpPr/>
            <p:nvPr/>
          </p:nvSpPr>
          <p:spPr>
            <a:xfrm>
              <a:off x="6857094" y="3788978"/>
              <a:ext cx="52735" cy="36139"/>
            </a:xfrm>
            <a:custGeom>
              <a:avLst/>
              <a:gdLst/>
              <a:ahLst/>
              <a:cxnLst/>
              <a:rect l="l" t="t" r="r" b="b"/>
              <a:pathLst>
                <a:path w="3184" h="2182" extrusionOk="0">
                  <a:moveTo>
                    <a:pt x="2031" y="1"/>
                  </a:moveTo>
                  <a:cubicBezTo>
                    <a:pt x="1905" y="1"/>
                    <a:pt x="1755" y="26"/>
                    <a:pt x="1605" y="101"/>
                  </a:cubicBezTo>
                  <a:cubicBezTo>
                    <a:pt x="1204" y="302"/>
                    <a:pt x="402" y="1279"/>
                    <a:pt x="1" y="1805"/>
                  </a:cubicBezTo>
                  <a:cubicBezTo>
                    <a:pt x="301" y="1630"/>
                    <a:pt x="903" y="1304"/>
                    <a:pt x="1479" y="1028"/>
                  </a:cubicBezTo>
                  <a:cubicBezTo>
                    <a:pt x="1529" y="1003"/>
                    <a:pt x="1554" y="1003"/>
                    <a:pt x="1605" y="1003"/>
                  </a:cubicBezTo>
                  <a:cubicBezTo>
                    <a:pt x="1705" y="1003"/>
                    <a:pt x="1780" y="1053"/>
                    <a:pt x="1830" y="1154"/>
                  </a:cubicBezTo>
                  <a:cubicBezTo>
                    <a:pt x="1880" y="1279"/>
                    <a:pt x="1830" y="1429"/>
                    <a:pt x="1705" y="1505"/>
                  </a:cubicBezTo>
                  <a:cubicBezTo>
                    <a:pt x="1204" y="1730"/>
                    <a:pt x="727" y="2006"/>
                    <a:pt x="402" y="2181"/>
                  </a:cubicBezTo>
                  <a:lnTo>
                    <a:pt x="527" y="2181"/>
                  </a:lnTo>
                  <a:cubicBezTo>
                    <a:pt x="1229" y="2181"/>
                    <a:pt x="2156" y="2156"/>
                    <a:pt x="2507" y="1981"/>
                  </a:cubicBezTo>
                  <a:cubicBezTo>
                    <a:pt x="3108" y="1705"/>
                    <a:pt x="3184" y="978"/>
                    <a:pt x="3008" y="577"/>
                  </a:cubicBezTo>
                  <a:cubicBezTo>
                    <a:pt x="2858" y="302"/>
                    <a:pt x="2482" y="1"/>
                    <a:pt x="20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54;p78"/>
            <p:cNvSpPr/>
            <p:nvPr/>
          </p:nvSpPr>
          <p:spPr>
            <a:xfrm>
              <a:off x="6822229" y="3751215"/>
              <a:ext cx="263609" cy="312584"/>
            </a:xfrm>
            <a:custGeom>
              <a:avLst/>
              <a:gdLst/>
              <a:ahLst/>
              <a:cxnLst/>
              <a:rect l="l" t="t" r="r" b="b"/>
              <a:pathLst>
                <a:path w="15916" h="18873" extrusionOk="0">
                  <a:moveTo>
                    <a:pt x="15839" y="12967"/>
                  </a:moveTo>
                  <a:cubicBezTo>
                    <a:pt x="15840" y="12972"/>
                    <a:pt x="15840" y="12978"/>
                    <a:pt x="15840" y="12983"/>
                  </a:cubicBezTo>
                  <a:cubicBezTo>
                    <a:pt x="15840" y="12978"/>
                    <a:pt x="15840" y="12972"/>
                    <a:pt x="15839" y="12967"/>
                  </a:cubicBezTo>
                  <a:close/>
                  <a:moveTo>
                    <a:pt x="11579" y="0"/>
                  </a:moveTo>
                  <a:cubicBezTo>
                    <a:pt x="11153" y="0"/>
                    <a:pt x="10652" y="100"/>
                    <a:pt x="10101" y="276"/>
                  </a:cubicBezTo>
                  <a:cubicBezTo>
                    <a:pt x="10076" y="276"/>
                    <a:pt x="9975" y="301"/>
                    <a:pt x="9825" y="376"/>
                  </a:cubicBezTo>
                  <a:cubicBezTo>
                    <a:pt x="9499" y="526"/>
                    <a:pt x="8873" y="777"/>
                    <a:pt x="8271" y="1053"/>
                  </a:cubicBezTo>
                  <a:cubicBezTo>
                    <a:pt x="8146" y="1128"/>
                    <a:pt x="8096" y="1278"/>
                    <a:pt x="8171" y="1404"/>
                  </a:cubicBezTo>
                  <a:cubicBezTo>
                    <a:pt x="8196" y="1504"/>
                    <a:pt x="8296" y="1554"/>
                    <a:pt x="8396" y="1554"/>
                  </a:cubicBezTo>
                  <a:cubicBezTo>
                    <a:pt x="8421" y="1554"/>
                    <a:pt x="8472" y="1554"/>
                    <a:pt x="8497" y="1529"/>
                  </a:cubicBezTo>
                  <a:cubicBezTo>
                    <a:pt x="8998" y="1278"/>
                    <a:pt x="9524" y="1078"/>
                    <a:pt x="9875" y="927"/>
                  </a:cubicBezTo>
                  <a:cubicBezTo>
                    <a:pt x="10101" y="827"/>
                    <a:pt x="10251" y="752"/>
                    <a:pt x="10251" y="752"/>
                  </a:cubicBezTo>
                  <a:cubicBezTo>
                    <a:pt x="10627" y="652"/>
                    <a:pt x="11128" y="526"/>
                    <a:pt x="11579" y="526"/>
                  </a:cubicBezTo>
                  <a:cubicBezTo>
                    <a:pt x="12030" y="526"/>
                    <a:pt x="12406" y="652"/>
                    <a:pt x="12582" y="1003"/>
                  </a:cubicBezTo>
                  <a:cubicBezTo>
                    <a:pt x="13334" y="2582"/>
                    <a:pt x="15188" y="8546"/>
                    <a:pt x="15314" y="13058"/>
                  </a:cubicBezTo>
                  <a:cubicBezTo>
                    <a:pt x="15314" y="13033"/>
                    <a:pt x="15314" y="13008"/>
                    <a:pt x="15314" y="12983"/>
                  </a:cubicBezTo>
                  <a:cubicBezTo>
                    <a:pt x="15339" y="12832"/>
                    <a:pt x="15439" y="12732"/>
                    <a:pt x="15589" y="12732"/>
                  </a:cubicBezTo>
                  <a:lnTo>
                    <a:pt x="15614" y="12732"/>
                  </a:lnTo>
                  <a:cubicBezTo>
                    <a:pt x="15735" y="12732"/>
                    <a:pt x="15832" y="12847"/>
                    <a:pt x="15839" y="12967"/>
                  </a:cubicBezTo>
                  <a:lnTo>
                    <a:pt x="15839" y="12967"/>
                  </a:lnTo>
                  <a:cubicBezTo>
                    <a:pt x="15685" y="8208"/>
                    <a:pt x="13709" y="2129"/>
                    <a:pt x="13058" y="777"/>
                  </a:cubicBezTo>
                  <a:cubicBezTo>
                    <a:pt x="12807" y="276"/>
                    <a:pt x="12306" y="0"/>
                    <a:pt x="11579" y="0"/>
                  </a:cubicBezTo>
                  <a:close/>
                  <a:moveTo>
                    <a:pt x="8497" y="16274"/>
                  </a:moveTo>
                  <a:cubicBezTo>
                    <a:pt x="8514" y="16288"/>
                    <a:pt x="8530" y="16302"/>
                    <a:pt x="8547" y="16316"/>
                  </a:cubicBezTo>
                  <a:cubicBezTo>
                    <a:pt x="8530" y="16300"/>
                    <a:pt x="8514" y="16283"/>
                    <a:pt x="8497" y="16274"/>
                  </a:cubicBezTo>
                  <a:close/>
                  <a:moveTo>
                    <a:pt x="3710" y="3283"/>
                  </a:moveTo>
                  <a:cubicBezTo>
                    <a:pt x="3659" y="3283"/>
                    <a:pt x="3634" y="3283"/>
                    <a:pt x="3584" y="3308"/>
                  </a:cubicBezTo>
                  <a:cubicBezTo>
                    <a:pt x="3008" y="3584"/>
                    <a:pt x="2406" y="3910"/>
                    <a:pt x="2106" y="4085"/>
                  </a:cubicBezTo>
                  <a:cubicBezTo>
                    <a:pt x="1930" y="4186"/>
                    <a:pt x="1830" y="4236"/>
                    <a:pt x="1830" y="4236"/>
                  </a:cubicBezTo>
                  <a:cubicBezTo>
                    <a:pt x="502" y="5113"/>
                    <a:pt x="0" y="6040"/>
                    <a:pt x="376" y="6867"/>
                  </a:cubicBezTo>
                  <a:cubicBezTo>
                    <a:pt x="1028" y="8221"/>
                    <a:pt x="4537" y="13584"/>
                    <a:pt x="8146" y="16667"/>
                  </a:cubicBezTo>
                  <a:cubicBezTo>
                    <a:pt x="8045" y="16567"/>
                    <a:pt x="8045" y="16441"/>
                    <a:pt x="8121" y="16316"/>
                  </a:cubicBezTo>
                  <a:cubicBezTo>
                    <a:pt x="8171" y="16266"/>
                    <a:pt x="8246" y="16216"/>
                    <a:pt x="8321" y="16216"/>
                  </a:cubicBezTo>
                  <a:cubicBezTo>
                    <a:pt x="8371" y="16216"/>
                    <a:pt x="8421" y="16241"/>
                    <a:pt x="8472" y="16266"/>
                  </a:cubicBezTo>
                  <a:cubicBezTo>
                    <a:pt x="8480" y="16266"/>
                    <a:pt x="8489" y="16269"/>
                    <a:pt x="8497" y="16274"/>
                  </a:cubicBezTo>
                  <a:lnTo>
                    <a:pt x="8497" y="16274"/>
                  </a:lnTo>
                  <a:cubicBezTo>
                    <a:pt x="5080" y="13334"/>
                    <a:pt x="1601" y="8213"/>
                    <a:pt x="852" y="6642"/>
                  </a:cubicBezTo>
                  <a:cubicBezTo>
                    <a:pt x="502" y="5890"/>
                    <a:pt x="1479" y="5088"/>
                    <a:pt x="2106" y="4687"/>
                  </a:cubicBezTo>
                  <a:cubicBezTo>
                    <a:pt x="2106" y="4687"/>
                    <a:pt x="2256" y="4587"/>
                    <a:pt x="2507" y="4461"/>
                  </a:cubicBezTo>
                  <a:cubicBezTo>
                    <a:pt x="2832" y="4286"/>
                    <a:pt x="3309" y="4010"/>
                    <a:pt x="3810" y="3785"/>
                  </a:cubicBezTo>
                  <a:cubicBezTo>
                    <a:pt x="3935" y="3709"/>
                    <a:pt x="3985" y="3559"/>
                    <a:pt x="3935" y="3434"/>
                  </a:cubicBezTo>
                  <a:cubicBezTo>
                    <a:pt x="3885" y="3333"/>
                    <a:pt x="3810" y="3283"/>
                    <a:pt x="3710" y="3283"/>
                  </a:cubicBezTo>
                  <a:close/>
                  <a:moveTo>
                    <a:pt x="13596" y="18140"/>
                  </a:moveTo>
                  <a:cubicBezTo>
                    <a:pt x="13592" y="18142"/>
                    <a:pt x="13588" y="18144"/>
                    <a:pt x="13584" y="18146"/>
                  </a:cubicBezTo>
                  <a:cubicBezTo>
                    <a:pt x="13588" y="18144"/>
                    <a:pt x="13592" y="18142"/>
                    <a:pt x="13596" y="18140"/>
                  </a:cubicBezTo>
                  <a:close/>
                  <a:moveTo>
                    <a:pt x="15840" y="13008"/>
                  </a:moveTo>
                  <a:cubicBezTo>
                    <a:pt x="15790" y="13659"/>
                    <a:pt x="15564" y="14236"/>
                    <a:pt x="15289" y="14712"/>
                  </a:cubicBezTo>
                  <a:cubicBezTo>
                    <a:pt x="15139" y="16360"/>
                    <a:pt x="14641" y="17635"/>
                    <a:pt x="13596" y="18140"/>
                  </a:cubicBezTo>
                  <a:lnTo>
                    <a:pt x="13596" y="18140"/>
                  </a:lnTo>
                  <a:cubicBezTo>
                    <a:pt x="13639" y="18120"/>
                    <a:pt x="13663" y="18120"/>
                    <a:pt x="13710" y="18120"/>
                  </a:cubicBezTo>
                  <a:cubicBezTo>
                    <a:pt x="13810" y="18120"/>
                    <a:pt x="13885" y="18171"/>
                    <a:pt x="13935" y="18271"/>
                  </a:cubicBezTo>
                  <a:lnTo>
                    <a:pt x="14035" y="18496"/>
                  </a:lnTo>
                  <a:cubicBezTo>
                    <a:pt x="15464" y="17619"/>
                    <a:pt x="15915" y="15489"/>
                    <a:pt x="15840" y="13008"/>
                  </a:cubicBezTo>
                  <a:close/>
                  <a:moveTo>
                    <a:pt x="8171" y="16692"/>
                  </a:moveTo>
                  <a:lnTo>
                    <a:pt x="8171" y="16692"/>
                  </a:lnTo>
                  <a:cubicBezTo>
                    <a:pt x="9700" y="17995"/>
                    <a:pt x="11253" y="18872"/>
                    <a:pt x="12632" y="18872"/>
                  </a:cubicBezTo>
                  <a:cubicBezTo>
                    <a:pt x="12958" y="18872"/>
                    <a:pt x="13284" y="18822"/>
                    <a:pt x="13584" y="18722"/>
                  </a:cubicBezTo>
                  <a:lnTo>
                    <a:pt x="13459" y="18496"/>
                  </a:lnTo>
                  <a:cubicBezTo>
                    <a:pt x="13409" y="18371"/>
                    <a:pt x="13459" y="18221"/>
                    <a:pt x="13584" y="18146"/>
                  </a:cubicBezTo>
                  <a:lnTo>
                    <a:pt x="13584" y="18146"/>
                  </a:lnTo>
                  <a:cubicBezTo>
                    <a:pt x="13284" y="18296"/>
                    <a:pt x="12958" y="18371"/>
                    <a:pt x="12607" y="18371"/>
                  </a:cubicBezTo>
                  <a:cubicBezTo>
                    <a:pt x="11780" y="18371"/>
                    <a:pt x="10827" y="17970"/>
                    <a:pt x="9850" y="17318"/>
                  </a:cubicBezTo>
                  <a:cubicBezTo>
                    <a:pt x="9299" y="17243"/>
                    <a:pt x="8722" y="17068"/>
                    <a:pt x="8171" y="1669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55;p78"/>
            <p:cNvSpPr/>
            <p:nvPr/>
          </p:nvSpPr>
          <p:spPr>
            <a:xfrm>
              <a:off x="7044303" y="3853739"/>
              <a:ext cx="352864" cy="326695"/>
            </a:xfrm>
            <a:custGeom>
              <a:avLst/>
              <a:gdLst/>
              <a:ahLst/>
              <a:cxnLst/>
              <a:rect l="l" t="t" r="r" b="b"/>
              <a:pathLst>
                <a:path w="21305" h="19725" extrusionOk="0">
                  <a:moveTo>
                    <a:pt x="20728" y="9625"/>
                  </a:moveTo>
                  <a:cubicBezTo>
                    <a:pt x="20653" y="9650"/>
                    <a:pt x="20552" y="9700"/>
                    <a:pt x="20477" y="9725"/>
                  </a:cubicBezTo>
                  <a:cubicBezTo>
                    <a:pt x="20402" y="9775"/>
                    <a:pt x="20327" y="9800"/>
                    <a:pt x="20252" y="9850"/>
                  </a:cubicBezTo>
                  <a:lnTo>
                    <a:pt x="20828" y="11028"/>
                  </a:lnTo>
                  <a:cubicBezTo>
                    <a:pt x="20903" y="10978"/>
                    <a:pt x="20978" y="10928"/>
                    <a:pt x="21054" y="10903"/>
                  </a:cubicBezTo>
                  <a:cubicBezTo>
                    <a:pt x="21129" y="10853"/>
                    <a:pt x="21204" y="10828"/>
                    <a:pt x="21304" y="10803"/>
                  </a:cubicBezTo>
                  <a:lnTo>
                    <a:pt x="20728" y="9625"/>
                  </a:lnTo>
                  <a:close/>
                  <a:moveTo>
                    <a:pt x="12983" y="1"/>
                  </a:moveTo>
                  <a:cubicBezTo>
                    <a:pt x="12282" y="1"/>
                    <a:pt x="11530" y="151"/>
                    <a:pt x="10853" y="477"/>
                  </a:cubicBezTo>
                  <a:cubicBezTo>
                    <a:pt x="8397" y="1655"/>
                    <a:pt x="7344" y="4637"/>
                    <a:pt x="8522" y="7093"/>
                  </a:cubicBezTo>
                  <a:lnTo>
                    <a:pt x="11129" y="12482"/>
                  </a:lnTo>
                  <a:cubicBezTo>
                    <a:pt x="12232" y="14813"/>
                    <a:pt x="11254" y="17620"/>
                    <a:pt x="8923" y="18748"/>
                  </a:cubicBezTo>
                  <a:cubicBezTo>
                    <a:pt x="8272" y="19048"/>
                    <a:pt x="7595" y="19199"/>
                    <a:pt x="6893" y="19199"/>
                  </a:cubicBezTo>
                  <a:cubicBezTo>
                    <a:pt x="5164" y="19199"/>
                    <a:pt x="3485" y="18221"/>
                    <a:pt x="2683" y="16542"/>
                  </a:cubicBezTo>
                  <a:lnTo>
                    <a:pt x="627" y="12306"/>
                  </a:lnTo>
                  <a:lnTo>
                    <a:pt x="527" y="12081"/>
                  </a:lnTo>
                  <a:cubicBezTo>
                    <a:pt x="477" y="11981"/>
                    <a:pt x="402" y="11930"/>
                    <a:pt x="302" y="11930"/>
                  </a:cubicBezTo>
                  <a:cubicBezTo>
                    <a:pt x="252" y="11930"/>
                    <a:pt x="226" y="11930"/>
                    <a:pt x="176" y="11956"/>
                  </a:cubicBezTo>
                  <a:cubicBezTo>
                    <a:pt x="51" y="12031"/>
                    <a:pt x="1" y="12181"/>
                    <a:pt x="51" y="12306"/>
                  </a:cubicBezTo>
                  <a:lnTo>
                    <a:pt x="176" y="12532"/>
                  </a:lnTo>
                  <a:lnTo>
                    <a:pt x="2206" y="16768"/>
                  </a:lnTo>
                  <a:cubicBezTo>
                    <a:pt x="3109" y="18622"/>
                    <a:pt x="4963" y="19725"/>
                    <a:pt x="6918" y="19725"/>
                  </a:cubicBezTo>
                  <a:cubicBezTo>
                    <a:pt x="7670" y="19725"/>
                    <a:pt x="8422" y="19550"/>
                    <a:pt x="9149" y="19199"/>
                  </a:cubicBezTo>
                  <a:cubicBezTo>
                    <a:pt x="11730" y="17971"/>
                    <a:pt x="12833" y="14838"/>
                    <a:pt x="11605" y="12256"/>
                  </a:cubicBezTo>
                  <a:lnTo>
                    <a:pt x="8998" y="6868"/>
                  </a:lnTo>
                  <a:cubicBezTo>
                    <a:pt x="7946" y="4662"/>
                    <a:pt x="8873" y="2006"/>
                    <a:pt x="11079" y="953"/>
                  </a:cubicBezTo>
                  <a:cubicBezTo>
                    <a:pt x="11705" y="652"/>
                    <a:pt x="12357" y="527"/>
                    <a:pt x="12983" y="527"/>
                  </a:cubicBezTo>
                  <a:cubicBezTo>
                    <a:pt x="14638" y="527"/>
                    <a:pt x="16217" y="1454"/>
                    <a:pt x="16993" y="3033"/>
                  </a:cubicBezTo>
                  <a:lnTo>
                    <a:pt x="20026" y="9374"/>
                  </a:lnTo>
                  <a:cubicBezTo>
                    <a:pt x="20101" y="9349"/>
                    <a:pt x="20176" y="9299"/>
                    <a:pt x="20252" y="9249"/>
                  </a:cubicBezTo>
                  <a:cubicBezTo>
                    <a:pt x="20327" y="9224"/>
                    <a:pt x="20427" y="9199"/>
                    <a:pt x="20502" y="9148"/>
                  </a:cubicBezTo>
                  <a:lnTo>
                    <a:pt x="17445" y="2808"/>
                  </a:lnTo>
                  <a:cubicBezTo>
                    <a:pt x="16592" y="1028"/>
                    <a:pt x="14838" y="1"/>
                    <a:pt x="12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56;p78"/>
            <p:cNvSpPr/>
            <p:nvPr/>
          </p:nvSpPr>
          <p:spPr>
            <a:xfrm>
              <a:off x="7375145" y="4031823"/>
              <a:ext cx="58548" cy="51493"/>
            </a:xfrm>
            <a:custGeom>
              <a:avLst/>
              <a:gdLst/>
              <a:ahLst/>
              <a:cxnLst/>
              <a:rect l="l" t="t" r="r" b="b"/>
              <a:pathLst>
                <a:path w="3535" h="3109" extrusionOk="0">
                  <a:moveTo>
                    <a:pt x="1755" y="527"/>
                  </a:moveTo>
                  <a:cubicBezTo>
                    <a:pt x="2131" y="527"/>
                    <a:pt x="2507" y="727"/>
                    <a:pt x="2683" y="1103"/>
                  </a:cubicBezTo>
                  <a:cubicBezTo>
                    <a:pt x="2933" y="1630"/>
                    <a:pt x="2708" y="2256"/>
                    <a:pt x="2206" y="2507"/>
                  </a:cubicBezTo>
                  <a:cubicBezTo>
                    <a:pt x="2056" y="2557"/>
                    <a:pt x="1906" y="2607"/>
                    <a:pt x="1755" y="2607"/>
                  </a:cubicBezTo>
                  <a:cubicBezTo>
                    <a:pt x="1354" y="2607"/>
                    <a:pt x="978" y="2381"/>
                    <a:pt x="803" y="2006"/>
                  </a:cubicBezTo>
                  <a:cubicBezTo>
                    <a:pt x="552" y="1479"/>
                    <a:pt x="778" y="878"/>
                    <a:pt x="1304" y="627"/>
                  </a:cubicBezTo>
                  <a:cubicBezTo>
                    <a:pt x="1455" y="552"/>
                    <a:pt x="1605" y="527"/>
                    <a:pt x="1755" y="527"/>
                  </a:cubicBezTo>
                  <a:close/>
                  <a:moveTo>
                    <a:pt x="1755" y="0"/>
                  </a:moveTo>
                  <a:cubicBezTo>
                    <a:pt x="1605" y="0"/>
                    <a:pt x="1455" y="26"/>
                    <a:pt x="1329" y="51"/>
                  </a:cubicBezTo>
                  <a:cubicBezTo>
                    <a:pt x="1229" y="76"/>
                    <a:pt x="1154" y="101"/>
                    <a:pt x="1079" y="151"/>
                  </a:cubicBezTo>
                  <a:cubicBezTo>
                    <a:pt x="1003" y="176"/>
                    <a:pt x="928" y="226"/>
                    <a:pt x="853" y="276"/>
                  </a:cubicBezTo>
                  <a:cubicBezTo>
                    <a:pt x="226" y="702"/>
                    <a:pt x="1" y="1529"/>
                    <a:pt x="352" y="2231"/>
                  </a:cubicBezTo>
                  <a:cubicBezTo>
                    <a:pt x="602" y="2782"/>
                    <a:pt x="1179" y="3108"/>
                    <a:pt x="1755" y="3108"/>
                  </a:cubicBezTo>
                  <a:cubicBezTo>
                    <a:pt x="1981" y="3108"/>
                    <a:pt x="2206" y="3083"/>
                    <a:pt x="2432" y="2958"/>
                  </a:cubicBezTo>
                  <a:cubicBezTo>
                    <a:pt x="3209" y="2582"/>
                    <a:pt x="3535" y="1655"/>
                    <a:pt x="3159" y="878"/>
                  </a:cubicBezTo>
                  <a:cubicBezTo>
                    <a:pt x="2883" y="326"/>
                    <a:pt x="2332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57;p78"/>
            <p:cNvSpPr/>
            <p:nvPr/>
          </p:nvSpPr>
          <p:spPr>
            <a:xfrm>
              <a:off x="7340694" y="4001513"/>
              <a:ext cx="127448" cy="112095"/>
            </a:xfrm>
            <a:custGeom>
              <a:avLst/>
              <a:gdLst/>
              <a:ahLst/>
              <a:cxnLst/>
              <a:rect l="l" t="t" r="r" b="b"/>
              <a:pathLst>
                <a:path w="7695" h="6768" extrusionOk="0">
                  <a:moveTo>
                    <a:pt x="3835" y="527"/>
                  </a:moveTo>
                  <a:cubicBezTo>
                    <a:pt x="4888" y="527"/>
                    <a:pt x="5916" y="1129"/>
                    <a:pt x="6417" y="2156"/>
                  </a:cubicBezTo>
                  <a:cubicBezTo>
                    <a:pt x="7093" y="3585"/>
                    <a:pt x="6492" y="5289"/>
                    <a:pt x="5063" y="5966"/>
                  </a:cubicBezTo>
                  <a:cubicBezTo>
                    <a:pt x="4662" y="6166"/>
                    <a:pt x="4236" y="6242"/>
                    <a:pt x="3835" y="6242"/>
                  </a:cubicBezTo>
                  <a:cubicBezTo>
                    <a:pt x="2758" y="6242"/>
                    <a:pt x="1730" y="5640"/>
                    <a:pt x="1254" y="4638"/>
                  </a:cubicBezTo>
                  <a:cubicBezTo>
                    <a:pt x="602" y="3284"/>
                    <a:pt x="1103" y="1680"/>
                    <a:pt x="2357" y="928"/>
                  </a:cubicBezTo>
                  <a:cubicBezTo>
                    <a:pt x="2432" y="878"/>
                    <a:pt x="2507" y="853"/>
                    <a:pt x="2582" y="803"/>
                  </a:cubicBezTo>
                  <a:cubicBezTo>
                    <a:pt x="2657" y="778"/>
                    <a:pt x="2758" y="728"/>
                    <a:pt x="2833" y="703"/>
                  </a:cubicBezTo>
                  <a:cubicBezTo>
                    <a:pt x="3159" y="577"/>
                    <a:pt x="3484" y="527"/>
                    <a:pt x="3835" y="527"/>
                  </a:cubicBezTo>
                  <a:close/>
                  <a:moveTo>
                    <a:pt x="3835" y="1"/>
                  </a:moveTo>
                  <a:cubicBezTo>
                    <a:pt x="3409" y="1"/>
                    <a:pt x="3008" y="76"/>
                    <a:pt x="2607" y="226"/>
                  </a:cubicBezTo>
                  <a:cubicBezTo>
                    <a:pt x="2532" y="277"/>
                    <a:pt x="2432" y="302"/>
                    <a:pt x="2357" y="327"/>
                  </a:cubicBezTo>
                  <a:cubicBezTo>
                    <a:pt x="2281" y="377"/>
                    <a:pt x="2206" y="427"/>
                    <a:pt x="2131" y="452"/>
                  </a:cubicBezTo>
                  <a:cubicBezTo>
                    <a:pt x="627" y="1329"/>
                    <a:pt x="1" y="3259"/>
                    <a:pt x="778" y="4863"/>
                  </a:cubicBezTo>
                  <a:cubicBezTo>
                    <a:pt x="1354" y="6066"/>
                    <a:pt x="2582" y="6768"/>
                    <a:pt x="3835" y="6768"/>
                  </a:cubicBezTo>
                  <a:cubicBezTo>
                    <a:pt x="4337" y="6768"/>
                    <a:pt x="4813" y="6668"/>
                    <a:pt x="5289" y="6442"/>
                  </a:cubicBezTo>
                  <a:cubicBezTo>
                    <a:pt x="6968" y="5640"/>
                    <a:pt x="7695" y="3610"/>
                    <a:pt x="6893" y="1931"/>
                  </a:cubicBezTo>
                  <a:cubicBezTo>
                    <a:pt x="6291" y="703"/>
                    <a:pt x="5088" y="1"/>
                    <a:pt x="3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58;p78"/>
            <p:cNvSpPr/>
            <p:nvPr/>
          </p:nvSpPr>
          <p:spPr>
            <a:xfrm>
              <a:off x="6955477" y="3962077"/>
              <a:ext cx="129105" cy="76403"/>
            </a:xfrm>
            <a:custGeom>
              <a:avLst/>
              <a:gdLst/>
              <a:ahLst/>
              <a:cxnLst/>
              <a:rect l="l" t="t" r="r" b="b"/>
              <a:pathLst>
                <a:path w="7795" h="4613" extrusionOk="0">
                  <a:moveTo>
                    <a:pt x="7544" y="1"/>
                  </a:moveTo>
                  <a:cubicBezTo>
                    <a:pt x="7394" y="1"/>
                    <a:pt x="7294" y="101"/>
                    <a:pt x="7269" y="252"/>
                  </a:cubicBezTo>
                  <a:cubicBezTo>
                    <a:pt x="7269" y="277"/>
                    <a:pt x="7269" y="302"/>
                    <a:pt x="7269" y="327"/>
                  </a:cubicBezTo>
                  <a:cubicBezTo>
                    <a:pt x="7068" y="2232"/>
                    <a:pt x="5214" y="3259"/>
                    <a:pt x="4637" y="3535"/>
                  </a:cubicBezTo>
                  <a:cubicBezTo>
                    <a:pt x="4286" y="3710"/>
                    <a:pt x="3384" y="4086"/>
                    <a:pt x="2356" y="4086"/>
                  </a:cubicBezTo>
                  <a:cubicBezTo>
                    <a:pt x="1730" y="4086"/>
                    <a:pt x="1103" y="3961"/>
                    <a:pt x="502" y="3585"/>
                  </a:cubicBezTo>
                  <a:cubicBezTo>
                    <a:pt x="477" y="3560"/>
                    <a:pt x="452" y="3535"/>
                    <a:pt x="427" y="3535"/>
                  </a:cubicBezTo>
                  <a:cubicBezTo>
                    <a:pt x="376" y="3510"/>
                    <a:pt x="326" y="3485"/>
                    <a:pt x="276" y="3485"/>
                  </a:cubicBezTo>
                  <a:cubicBezTo>
                    <a:pt x="201" y="3485"/>
                    <a:pt x="126" y="3535"/>
                    <a:pt x="76" y="3585"/>
                  </a:cubicBezTo>
                  <a:cubicBezTo>
                    <a:pt x="0" y="3710"/>
                    <a:pt x="0" y="3836"/>
                    <a:pt x="101" y="3936"/>
                  </a:cubicBezTo>
                  <a:cubicBezTo>
                    <a:pt x="101" y="3936"/>
                    <a:pt x="126" y="3936"/>
                    <a:pt x="126" y="3961"/>
                  </a:cubicBezTo>
                  <a:cubicBezTo>
                    <a:pt x="677" y="4337"/>
                    <a:pt x="1254" y="4512"/>
                    <a:pt x="1805" y="4587"/>
                  </a:cubicBezTo>
                  <a:cubicBezTo>
                    <a:pt x="2005" y="4612"/>
                    <a:pt x="2181" y="4612"/>
                    <a:pt x="2356" y="4612"/>
                  </a:cubicBezTo>
                  <a:cubicBezTo>
                    <a:pt x="3484" y="4612"/>
                    <a:pt x="4487" y="4186"/>
                    <a:pt x="4863" y="4011"/>
                  </a:cubicBezTo>
                  <a:cubicBezTo>
                    <a:pt x="5314" y="3785"/>
                    <a:pt x="6517" y="3134"/>
                    <a:pt x="7244" y="1981"/>
                  </a:cubicBezTo>
                  <a:cubicBezTo>
                    <a:pt x="7519" y="1505"/>
                    <a:pt x="7745" y="928"/>
                    <a:pt x="7795" y="277"/>
                  </a:cubicBezTo>
                  <a:cubicBezTo>
                    <a:pt x="7795" y="252"/>
                    <a:pt x="7795" y="252"/>
                    <a:pt x="7795" y="252"/>
                  </a:cubicBezTo>
                  <a:cubicBezTo>
                    <a:pt x="7795" y="126"/>
                    <a:pt x="7695" y="1"/>
                    <a:pt x="7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59;p78"/>
            <p:cNvSpPr/>
            <p:nvPr/>
          </p:nvSpPr>
          <p:spPr>
            <a:xfrm>
              <a:off x="5502587" y="4143490"/>
              <a:ext cx="207578" cy="133262"/>
            </a:xfrm>
            <a:custGeom>
              <a:avLst/>
              <a:gdLst/>
              <a:ahLst/>
              <a:cxnLst/>
              <a:rect l="l" t="t" r="r" b="b"/>
              <a:pathLst>
                <a:path w="12533" h="8046" extrusionOk="0">
                  <a:moveTo>
                    <a:pt x="151" y="0"/>
                  </a:moveTo>
                  <a:cubicBezTo>
                    <a:pt x="51" y="25"/>
                    <a:pt x="1" y="101"/>
                    <a:pt x="26" y="201"/>
                  </a:cubicBezTo>
                  <a:cubicBezTo>
                    <a:pt x="753" y="4336"/>
                    <a:pt x="3835" y="7945"/>
                    <a:pt x="3885" y="7970"/>
                  </a:cubicBezTo>
                  <a:lnTo>
                    <a:pt x="3936" y="8020"/>
                  </a:lnTo>
                  <a:lnTo>
                    <a:pt x="3986" y="8046"/>
                  </a:lnTo>
                  <a:cubicBezTo>
                    <a:pt x="4036" y="8046"/>
                    <a:pt x="8798" y="8020"/>
                    <a:pt x="12432" y="5890"/>
                  </a:cubicBezTo>
                  <a:cubicBezTo>
                    <a:pt x="12507" y="5840"/>
                    <a:pt x="12532" y="5740"/>
                    <a:pt x="12482" y="5665"/>
                  </a:cubicBezTo>
                  <a:cubicBezTo>
                    <a:pt x="12457" y="5614"/>
                    <a:pt x="12407" y="5589"/>
                    <a:pt x="12332" y="5589"/>
                  </a:cubicBezTo>
                  <a:cubicBezTo>
                    <a:pt x="12307" y="5589"/>
                    <a:pt x="12281" y="5614"/>
                    <a:pt x="12256" y="5614"/>
                  </a:cubicBezTo>
                  <a:cubicBezTo>
                    <a:pt x="8948" y="7569"/>
                    <a:pt x="4687" y="7720"/>
                    <a:pt x="4061" y="7720"/>
                  </a:cubicBezTo>
                  <a:cubicBezTo>
                    <a:pt x="3685" y="7244"/>
                    <a:pt x="1003" y="3910"/>
                    <a:pt x="326" y="126"/>
                  </a:cubicBezTo>
                  <a:cubicBezTo>
                    <a:pt x="326" y="51"/>
                    <a:pt x="251" y="0"/>
                    <a:pt x="1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60;p78"/>
            <p:cNvSpPr/>
            <p:nvPr/>
          </p:nvSpPr>
          <p:spPr>
            <a:xfrm>
              <a:off x="5500517" y="4019782"/>
              <a:ext cx="282705" cy="200092"/>
            </a:xfrm>
            <a:custGeom>
              <a:avLst/>
              <a:gdLst/>
              <a:ahLst/>
              <a:cxnLst/>
              <a:rect l="l" t="t" r="r" b="b"/>
              <a:pathLst>
                <a:path w="17069" h="12081" extrusionOk="0">
                  <a:moveTo>
                    <a:pt x="3985" y="1"/>
                  </a:moveTo>
                  <a:cubicBezTo>
                    <a:pt x="2657" y="1"/>
                    <a:pt x="1454" y="928"/>
                    <a:pt x="677" y="2632"/>
                  </a:cubicBezTo>
                  <a:cubicBezTo>
                    <a:pt x="276" y="3509"/>
                    <a:pt x="50" y="4462"/>
                    <a:pt x="0" y="5464"/>
                  </a:cubicBezTo>
                  <a:cubicBezTo>
                    <a:pt x="0" y="5540"/>
                    <a:pt x="50" y="5615"/>
                    <a:pt x="151" y="5615"/>
                  </a:cubicBezTo>
                  <a:cubicBezTo>
                    <a:pt x="226" y="5615"/>
                    <a:pt x="301" y="5565"/>
                    <a:pt x="301" y="5464"/>
                  </a:cubicBezTo>
                  <a:cubicBezTo>
                    <a:pt x="376" y="4512"/>
                    <a:pt x="577" y="3610"/>
                    <a:pt x="953" y="2783"/>
                  </a:cubicBezTo>
                  <a:cubicBezTo>
                    <a:pt x="1705" y="1179"/>
                    <a:pt x="2757" y="326"/>
                    <a:pt x="3960" y="326"/>
                  </a:cubicBezTo>
                  <a:cubicBezTo>
                    <a:pt x="4386" y="326"/>
                    <a:pt x="4837" y="427"/>
                    <a:pt x="5289" y="627"/>
                  </a:cubicBezTo>
                  <a:cubicBezTo>
                    <a:pt x="7093" y="1479"/>
                    <a:pt x="8096" y="3184"/>
                    <a:pt x="8321" y="5890"/>
                  </a:cubicBezTo>
                  <a:cubicBezTo>
                    <a:pt x="8321" y="5966"/>
                    <a:pt x="8396" y="6041"/>
                    <a:pt x="8497" y="6041"/>
                  </a:cubicBezTo>
                  <a:cubicBezTo>
                    <a:pt x="8522" y="6041"/>
                    <a:pt x="8547" y="6016"/>
                    <a:pt x="8572" y="6016"/>
                  </a:cubicBezTo>
                  <a:cubicBezTo>
                    <a:pt x="10000" y="4963"/>
                    <a:pt x="11329" y="4462"/>
                    <a:pt x="12582" y="4462"/>
                  </a:cubicBezTo>
                  <a:cubicBezTo>
                    <a:pt x="13259" y="4462"/>
                    <a:pt x="13910" y="4612"/>
                    <a:pt x="14537" y="4888"/>
                  </a:cubicBezTo>
                  <a:cubicBezTo>
                    <a:pt x="16291" y="5690"/>
                    <a:pt x="16717" y="7394"/>
                    <a:pt x="15715" y="9550"/>
                  </a:cubicBezTo>
                  <a:cubicBezTo>
                    <a:pt x="15339" y="10402"/>
                    <a:pt x="14787" y="11154"/>
                    <a:pt x="14111" y="11805"/>
                  </a:cubicBezTo>
                  <a:cubicBezTo>
                    <a:pt x="14036" y="11880"/>
                    <a:pt x="14036" y="11981"/>
                    <a:pt x="14086" y="12031"/>
                  </a:cubicBezTo>
                  <a:lnTo>
                    <a:pt x="14136" y="12056"/>
                  </a:lnTo>
                  <a:cubicBezTo>
                    <a:pt x="14161" y="12081"/>
                    <a:pt x="14186" y="12081"/>
                    <a:pt x="14211" y="12081"/>
                  </a:cubicBezTo>
                  <a:cubicBezTo>
                    <a:pt x="14236" y="12081"/>
                    <a:pt x="14286" y="12081"/>
                    <a:pt x="14311" y="12031"/>
                  </a:cubicBezTo>
                  <a:cubicBezTo>
                    <a:pt x="15038" y="11354"/>
                    <a:pt x="15614" y="10552"/>
                    <a:pt x="16015" y="9700"/>
                  </a:cubicBezTo>
                  <a:cubicBezTo>
                    <a:pt x="17068" y="7369"/>
                    <a:pt x="16567" y="5464"/>
                    <a:pt x="14662" y="4612"/>
                  </a:cubicBezTo>
                  <a:cubicBezTo>
                    <a:pt x="13985" y="4286"/>
                    <a:pt x="13309" y="4136"/>
                    <a:pt x="12582" y="4136"/>
                  </a:cubicBezTo>
                  <a:cubicBezTo>
                    <a:pt x="11329" y="4136"/>
                    <a:pt x="10025" y="4612"/>
                    <a:pt x="8597" y="5590"/>
                  </a:cubicBezTo>
                  <a:cubicBezTo>
                    <a:pt x="8321" y="2908"/>
                    <a:pt x="7269" y="1204"/>
                    <a:pt x="5414" y="352"/>
                  </a:cubicBezTo>
                  <a:cubicBezTo>
                    <a:pt x="4913" y="126"/>
                    <a:pt x="4436" y="1"/>
                    <a:pt x="3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61;p78"/>
            <p:cNvSpPr/>
            <p:nvPr/>
          </p:nvSpPr>
          <p:spPr>
            <a:xfrm>
              <a:off x="5466066" y="4096169"/>
              <a:ext cx="293488" cy="150702"/>
            </a:xfrm>
            <a:custGeom>
              <a:avLst/>
              <a:gdLst/>
              <a:ahLst/>
              <a:cxnLst/>
              <a:rect l="l" t="t" r="r" b="b"/>
              <a:pathLst>
                <a:path w="17720" h="9099" extrusionOk="0">
                  <a:moveTo>
                    <a:pt x="7569" y="0"/>
                  </a:moveTo>
                  <a:cubicBezTo>
                    <a:pt x="7519" y="0"/>
                    <a:pt x="7469" y="0"/>
                    <a:pt x="7444" y="50"/>
                  </a:cubicBezTo>
                  <a:lnTo>
                    <a:pt x="5063" y="3033"/>
                  </a:lnTo>
                  <a:lnTo>
                    <a:pt x="251" y="802"/>
                  </a:lnTo>
                  <a:lnTo>
                    <a:pt x="176" y="802"/>
                  </a:lnTo>
                  <a:cubicBezTo>
                    <a:pt x="125" y="802"/>
                    <a:pt x="75" y="827"/>
                    <a:pt x="50" y="902"/>
                  </a:cubicBezTo>
                  <a:cubicBezTo>
                    <a:pt x="0" y="978"/>
                    <a:pt x="25" y="1078"/>
                    <a:pt x="125" y="1103"/>
                  </a:cubicBezTo>
                  <a:lnTo>
                    <a:pt x="5038" y="3359"/>
                  </a:lnTo>
                  <a:cubicBezTo>
                    <a:pt x="5063" y="3384"/>
                    <a:pt x="5088" y="3384"/>
                    <a:pt x="5113" y="3384"/>
                  </a:cubicBezTo>
                  <a:cubicBezTo>
                    <a:pt x="5138" y="3384"/>
                    <a:pt x="5188" y="3359"/>
                    <a:pt x="5213" y="3309"/>
                  </a:cubicBezTo>
                  <a:lnTo>
                    <a:pt x="7168" y="902"/>
                  </a:lnTo>
                  <a:lnTo>
                    <a:pt x="7168" y="902"/>
                  </a:lnTo>
                  <a:lnTo>
                    <a:pt x="5213" y="7143"/>
                  </a:lnTo>
                  <a:cubicBezTo>
                    <a:pt x="5188" y="7218"/>
                    <a:pt x="5238" y="7293"/>
                    <a:pt x="5288" y="7344"/>
                  </a:cubicBezTo>
                  <a:lnTo>
                    <a:pt x="5313" y="7344"/>
                  </a:lnTo>
                  <a:cubicBezTo>
                    <a:pt x="5339" y="7344"/>
                    <a:pt x="5364" y="7369"/>
                    <a:pt x="5364" y="7369"/>
                  </a:cubicBezTo>
                  <a:cubicBezTo>
                    <a:pt x="5414" y="7369"/>
                    <a:pt x="5464" y="7344"/>
                    <a:pt x="5489" y="7293"/>
                  </a:cubicBezTo>
                  <a:lnTo>
                    <a:pt x="7745" y="4612"/>
                  </a:lnTo>
                  <a:lnTo>
                    <a:pt x="8221" y="4837"/>
                  </a:lnTo>
                  <a:lnTo>
                    <a:pt x="8271" y="4837"/>
                  </a:lnTo>
                  <a:cubicBezTo>
                    <a:pt x="8321" y="4837"/>
                    <a:pt x="8371" y="4812"/>
                    <a:pt x="8396" y="4787"/>
                  </a:cubicBezTo>
                  <a:lnTo>
                    <a:pt x="9474" y="3559"/>
                  </a:lnTo>
                  <a:lnTo>
                    <a:pt x="8246" y="8196"/>
                  </a:lnTo>
                  <a:cubicBezTo>
                    <a:pt x="8221" y="8271"/>
                    <a:pt x="8271" y="8346"/>
                    <a:pt x="8321" y="8396"/>
                  </a:cubicBezTo>
                  <a:lnTo>
                    <a:pt x="8396" y="8396"/>
                  </a:lnTo>
                  <a:cubicBezTo>
                    <a:pt x="8446" y="8396"/>
                    <a:pt x="8496" y="8371"/>
                    <a:pt x="8521" y="8321"/>
                  </a:cubicBezTo>
                  <a:lnTo>
                    <a:pt x="12506" y="2381"/>
                  </a:lnTo>
                  <a:lnTo>
                    <a:pt x="11103" y="8121"/>
                  </a:lnTo>
                  <a:cubicBezTo>
                    <a:pt x="11078" y="8171"/>
                    <a:pt x="11103" y="8246"/>
                    <a:pt x="11153" y="8271"/>
                  </a:cubicBezTo>
                  <a:cubicBezTo>
                    <a:pt x="11178" y="8296"/>
                    <a:pt x="11228" y="8296"/>
                    <a:pt x="11253" y="8296"/>
                  </a:cubicBezTo>
                  <a:cubicBezTo>
                    <a:pt x="11278" y="8296"/>
                    <a:pt x="11329" y="8296"/>
                    <a:pt x="11354" y="8271"/>
                  </a:cubicBezTo>
                  <a:lnTo>
                    <a:pt x="12933" y="6993"/>
                  </a:lnTo>
                  <a:lnTo>
                    <a:pt x="17469" y="9073"/>
                  </a:lnTo>
                  <a:cubicBezTo>
                    <a:pt x="17494" y="9098"/>
                    <a:pt x="17519" y="9098"/>
                    <a:pt x="17544" y="9098"/>
                  </a:cubicBezTo>
                  <a:cubicBezTo>
                    <a:pt x="17594" y="9098"/>
                    <a:pt x="17669" y="9073"/>
                    <a:pt x="17694" y="8998"/>
                  </a:cubicBezTo>
                  <a:cubicBezTo>
                    <a:pt x="17720" y="8923"/>
                    <a:pt x="17694" y="8822"/>
                    <a:pt x="17619" y="8797"/>
                  </a:cubicBezTo>
                  <a:lnTo>
                    <a:pt x="12983" y="6667"/>
                  </a:lnTo>
                  <a:cubicBezTo>
                    <a:pt x="12958" y="6667"/>
                    <a:pt x="12933" y="6642"/>
                    <a:pt x="12907" y="6642"/>
                  </a:cubicBezTo>
                  <a:cubicBezTo>
                    <a:pt x="12882" y="6642"/>
                    <a:pt x="12832" y="6667"/>
                    <a:pt x="12807" y="6692"/>
                  </a:cubicBezTo>
                  <a:lnTo>
                    <a:pt x="11504" y="7720"/>
                  </a:lnTo>
                  <a:lnTo>
                    <a:pt x="13033" y="1579"/>
                  </a:lnTo>
                  <a:cubicBezTo>
                    <a:pt x="13058" y="1504"/>
                    <a:pt x="13008" y="1429"/>
                    <a:pt x="12958" y="1404"/>
                  </a:cubicBezTo>
                  <a:cubicBezTo>
                    <a:pt x="12933" y="1379"/>
                    <a:pt x="12907" y="1379"/>
                    <a:pt x="12882" y="1379"/>
                  </a:cubicBezTo>
                  <a:cubicBezTo>
                    <a:pt x="12832" y="1379"/>
                    <a:pt x="12782" y="1404"/>
                    <a:pt x="12757" y="1454"/>
                  </a:cubicBezTo>
                  <a:lnTo>
                    <a:pt x="8797" y="7369"/>
                  </a:lnTo>
                  <a:lnTo>
                    <a:pt x="9950" y="2958"/>
                  </a:lnTo>
                  <a:cubicBezTo>
                    <a:pt x="9975" y="2882"/>
                    <a:pt x="9925" y="2807"/>
                    <a:pt x="9875" y="2782"/>
                  </a:cubicBezTo>
                  <a:cubicBezTo>
                    <a:pt x="9850" y="2782"/>
                    <a:pt x="9825" y="2757"/>
                    <a:pt x="9800" y="2757"/>
                  </a:cubicBezTo>
                  <a:cubicBezTo>
                    <a:pt x="9750" y="2757"/>
                    <a:pt x="9699" y="2782"/>
                    <a:pt x="9674" y="2807"/>
                  </a:cubicBezTo>
                  <a:lnTo>
                    <a:pt x="8246" y="4486"/>
                  </a:lnTo>
                  <a:lnTo>
                    <a:pt x="7770" y="4261"/>
                  </a:lnTo>
                  <a:lnTo>
                    <a:pt x="7694" y="4261"/>
                  </a:lnTo>
                  <a:cubicBezTo>
                    <a:pt x="7669" y="4261"/>
                    <a:pt x="7619" y="4286"/>
                    <a:pt x="7594" y="4311"/>
                  </a:cubicBezTo>
                  <a:lnTo>
                    <a:pt x="5765" y="6491"/>
                  </a:lnTo>
                  <a:lnTo>
                    <a:pt x="7719" y="201"/>
                  </a:lnTo>
                  <a:cubicBezTo>
                    <a:pt x="7745" y="126"/>
                    <a:pt x="7719" y="50"/>
                    <a:pt x="7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62;p78"/>
            <p:cNvSpPr/>
            <p:nvPr/>
          </p:nvSpPr>
          <p:spPr>
            <a:xfrm>
              <a:off x="6630034" y="2072088"/>
              <a:ext cx="133676" cy="134504"/>
            </a:xfrm>
            <a:custGeom>
              <a:avLst/>
              <a:gdLst/>
              <a:ahLst/>
              <a:cxnLst/>
              <a:rect l="l" t="t" r="r" b="b"/>
              <a:pathLst>
                <a:path w="8071" h="8121" extrusionOk="0">
                  <a:moveTo>
                    <a:pt x="3902" y="7436"/>
                  </a:moveTo>
                  <a:lnTo>
                    <a:pt x="3918" y="7454"/>
                  </a:lnTo>
                  <a:lnTo>
                    <a:pt x="3918" y="7454"/>
                  </a:lnTo>
                  <a:cubicBezTo>
                    <a:pt x="3915" y="7451"/>
                    <a:pt x="3913" y="7447"/>
                    <a:pt x="3910" y="7444"/>
                  </a:cubicBezTo>
                  <a:cubicBezTo>
                    <a:pt x="3907" y="7441"/>
                    <a:pt x="3905" y="7439"/>
                    <a:pt x="3902" y="7436"/>
                  </a:cubicBezTo>
                  <a:close/>
                  <a:moveTo>
                    <a:pt x="677" y="3609"/>
                  </a:moveTo>
                  <a:cubicBezTo>
                    <a:pt x="752" y="3709"/>
                    <a:pt x="727" y="3835"/>
                    <a:pt x="652" y="3910"/>
                  </a:cubicBezTo>
                  <a:lnTo>
                    <a:pt x="476" y="4035"/>
                  </a:lnTo>
                  <a:lnTo>
                    <a:pt x="3459" y="7544"/>
                  </a:lnTo>
                  <a:lnTo>
                    <a:pt x="3609" y="7419"/>
                  </a:lnTo>
                  <a:cubicBezTo>
                    <a:pt x="3659" y="7394"/>
                    <a:pt x="3684" y="7369"/>
                    <a:pt x="3735" y="7369"/>
                  </a:cubicBezTo>
                  <a:cubicBezTo>
                    <a:pt x="3806" y="7369"/>
                    <a:pt x="3855" y="7391"/>
                    <a:pt x="3902" y="7436"/>
                  </a:cubicBezTo>
                  <a:lnTo>
                    <a:pt x="3902" y="7436"/>
                  </a:lnTo>
                  <a:lnTo>
                    <a:pt x="677" y="3609"/>
                  </a:lnTo>
                  <a:close/>
                  <a:moveTo>
                    <a:pt x="4085" y="0"/>
                  </a:moveTo>
                  <a:cubicBezTo>
                    <a:pt x="4035" y="0"/>
                    <a:pt x="3985" y="0"/>
                    <a:pt x="3935" y="50"/>
                  </a:cubicBezTo>
                  <a:lnTo>
                    <a:pt x="100" y="3258"/>
                  </a:lnTo>
                  <a:cubicBezTo>
                    <a:pt x="25" y="3333"/>
                    <a:pt x="0" y="3484"/>
                    <a:pt x="75" y="3559"/>
                  </a:cubicBezTo>
                  <a:lnTo>
                    <a:pt x="226" y="3734"/>
                  </a:lnTo>
                  <a:lnTo>
                    <a:pt x="376" y="3584"/>
                  </a:lnTo>
                  <a:cubicBezTo>
                    <a:pt x="426" y="3559"/>
                    <a:pt x="476" y="3534"/>
                    <a:pt x="501" y="3534"/>
                  </a:cubicBezTo>
                  <a:cubicBezTo>
                    <a:pt x="577" y="3534"/>
                    <a:pt x="627" y="3559"/>
                    <a:pt x="677" y="3609"/>
                  </a:cubicBezTo>
                  <a:lnTo>
                    <a:pt x="527" y="3459"/>
                  </a:lnTo>
                  <a:lnTo>
                    <a:pt x="4060" y="501"/>
                  </a:lnTo>
                  <a:lnTo>
                    <a:pt x="7544" y="4637"/>
                  </a:lnTo>
                  <a:lnTo>
                    <a:pt x="4035" y="7594"/>
                  </a:lnTo>
                  <a:lnTo>
                    <a:pt x="3918" y="7454"/>
                  </a:lnTo>
                  <a:lnTo>
                    <a:pt x="3918" y="7454"/>
                  </a:lnTo>
                  <a:cubicBezTo>
                    <a:pt x="3983" y="7553"/>
                    <a:pt x="3958" y="7672"/>
                    <a:pt x="3885" y="7744"/>
                  </a:cubicBezTo>
                  <a:lnTo>
                    <a:pt x="3710" y="7870"/>
                  </a:lnTo>
                  <a:lnTo>
                    <a:pt x="3860" y="8045"/>
                  </a:lnTo>
                  <a:cubicBezTo>
                    <a:pt x="3885" y="8095"/>
                    <a:pt x="3960" y="8120"/>
                    <a:pt x="4010" y="8120"/>
                  </a:cubicBezTo>
                  <a:cubicBezTo>
                    <a:pt x="4060" y="8120"/>
                    <a:pt x="4111" y="8095"/>
                    <a:pt x="4136" y="8070"/>
                  </a:cubicBezTo>
                  <a:lnTo>
                    <a:pt x="7970" y="4837"/>
                  </a:lnTo>
                  <a:cubicBezTo>
                    <a:pt x="8070" y="4762"/>
                    <a:pt x="8070" y="4612"/>
                    <a:pt x="7995" y="4536"/>
                  </a:cubicBezTo>
                  <a:lnTo>
                    <a:pt x="4236" y="75"/>
                  </a:lnTo>
                  <a:cubicBezTo>
                    <a:pt x="4186" y="25"/>
                    <a:pt x="4136" y="0"/>
                    <a:pt x="4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63;p78"/>
            <p:cNvSpPr/>
            <p:nvPr/>
          </p:nvSpPr>
          <p:spPr>
            <a:xfrm>
              <a:off x="6351083" y="2130605"/>
              <a:ext cx="344964" cy="318414"/>
            </a:xfrm>
            <a:custGeom>
              <a:avLst/>
              <a:gdLst/>
              <a:ahLst/>
              <a:cxnLst/>
              <a:rect l="l" t="t" r="r" b="b"/>
              <a:pathLst>
                <a:path w="20828" h="19225" extrusionOk="0">
                  <a:moveTo>
                    <a:pt x="17343" y="1"/>
                  </a:moveTo>
                  <a:cubicBezTo>
                    <a:pt x="17318" y="1"/>
                    <a:pt x="17268" y="26"/>
                    <a:pt x="17218" y="51"/>
                  </a:cubicBezTo>
                  <a:lnTo>
                    <a:pt x="17068" y="201"/>
                  </a:lnTo>
                  <a:lnTo>
                    <a:pt x="16516" y="653"/>
                  </a:lnTo>
                  <a:cubicBezTo>
                    <a:pt x="16266" y="878"/>
                    <a:pt x="15915" y="978"/>
                    <a:pt x="15589" y="978"/>
                  </a:cubicBezTo>
                  <a:lnTo>
                    <a:pt x="15364" y="978"/>
                  </a:lnTo>
                  <a:lnTo>
                    <a:pt x="13960" y="753"/>
                  </a:lnTo>
                  <a:cubicBezTo>
                    <a:pt x="13709" y="728"/>
                    <a:pt x="13434" y="703"/>
                    <a:pt x="13183" y="703"/>
                  </a:cubicBezTo>
                  <a:cubicBezTo>
                    <a:pt x="11955" y="703"/>
                    <a:pt x="10752" y="1129"/>
                    <a:pt x="9825" y="1931"/>
                  </a:cubicBezTo>
                  <a:lnTo>
                    <a:pt x="702" y="9600"/>
                  </a:lnTo>
                  <a:cubicBezTo>
                    <a:pt x="75" y="10126"/>
                    <a:pt x="0" y="11054"/>
                    <a:pt x="526" y="11680"/>
                  </a:cubicBezTo>
                  <a:lnTo>
                    <a:pt x="6441" y="18698"/>
                  </a:lnTo>
                  <a:cubicBezTo>
                    <a:pt x="6717" y="19049"/>
                    <a:pt x="7143" y="19224"/>
                    <a:pt x="7569" y="19224"/>
                  </a:cubicBezTo>
                  <a:cubicBezTo>
                    <a:pt x="7895" y="19224"/>
                    <a:pt x="8221" y="19099"/>
                    <a:pt x="8496" y="18873"/>
                  </a:cubicBezTo>
                  <a:lnTo>
                    <a:pt x="17619" y="11179"/>
                  </a:lnTo>
                  <a:cubicBezTo>
                    <a:pt x="18772" y="10227"/>
                    <a:pt x="19449" y="8798"/>
                    <a:pt x="19474" y="7294"/>
                  </a:cubicBezTo>
                  <a:lnTo>
                    <a:pt x="19499" y="5891"/>
                  </a:lnTo>
                  <a:cubicBezTo>
                    <a:pt x="19499" y="5465"/>
                    <a:pt x="19699" y="5064"/>
                    <a:pt x="20025" y="4788"/>
                  </a:cubicBezTo>
                  <a:lnTo>
                    <a:pt x="20552" y="4337"/>
                  </a:lnTo>
                  <a:lnTo>
                    <a:pt x="20727" y="4211"/>
                  </a:lnTo>
                  <a:cubicBezTo>
                    <a:pt x="20802" y="4136"/>
                    <a:pt x="20827" y="4011"/>
                    <a:pt x="20752" y="3911"/>
                  </a:cubicBezTo>
                  <a:cubicBezTo>
                    <a:pt x="20702" y="3861"/>
                    <a:pt x="20652" y="3836"/>
                    <a:pt x="20577" y="3836"/>
                  </a:cubicBezTo>
                  <a:cubicBezTo>
                    <a:pt x="20526" y="3836"/>
                    <a:pt x="20501" y="3861"/>
                    <a:pt x="20451" y="3886"/>
                  </a:cubicBezTo>
                  <a:lnTo>
                    <a:pt x="20301" y="4011"/>
                  </a:lnTo>
                  <a:lnTo>
                    <a:pt x="19750" y="4487"/>
                  </a:lnTo>
                  <a:cubicBezTo>
                    <a:pt x="19349" y="4838"/>
                    <a:pt x="19098" y="5339"/>
                    <a:pt x="19073" y="5891"/>
                  </a:cubicBezTo>
                  <a:lnTo>
                    <a:pt x="19048" y="7294"/>
                  </a:lnTo>
                  <a:cubicBezTo>
                    <a:pt x="19023" y="8673"/>
                    <a:pt x="18421" y="9976"/>
                    <a:pt x="17343" y="10878"/>
                  </a:cubicBezTo>
                  <a:lnTo>
                    <a:pt x="8221" y="18547"/>
                  </a:lnTo>
                  <a:cubicBezTo>
                    <a:pt x="8045" y="18723"/>
                    <a:pt x="7795" y="18798"/>
                    <a:pt x="7569" y="18798"/>
                  </a:cubicBezTo>
                  <a:cubicBezTo>
                    <a:pt x="7268" y="18798"/>
                    <a:pt x="6967" y="18673"/>
                    <a:pt x="6767" y="18422"/>
                  </a:cubicBezTo>
                  <a:lnTo>
                    <a:pt x="827" y="11404"/>
                  </a:lnTo>
                  <a:cubicBezTo>
                    <a:pt x="476" y="10953"/>
                    <a:pt x="526" y="10302"/>
                    <a:pt x="952" y="9926"/>
                  </a:cubicBezTo>
                  <a:lnTo>
                    <a:pt x="10075" y="2257"/>
                  </a:lnTo>
                  <a:cubicBezTo>
                    <a:pt x="10952" y="1505"/>
                    <a:pt x="12055" y="1104"/>
                    <a:pt x="13183" y="1104"/>
                  </a:cubicBezTo>
                  <a:cubicBezTo>
                    <a:pt x="13409" y="1104"/>
                    <a:pt x="13659" y="1129"/>
                    <a:pt x="13910" y="1179"/>
                  </a:cubicBezTo>
                  <a:lnTo>
                    <a:pt x="15288" y="1379"/>
                  </a:lnTo>
                  <a:cubicBezTo>
                    <a:pt x="15389" y="1404"/>
                    <a:pt x="15489" y="1404"/>
                    <a:pt x="15589" y="1404"/>
                  </a:cubicBezTo>
                  <a:cubicBezTo>
                    <a:pt x="16015" y="1404"/>
                    <a:pt x="16441" y="1254"/>
                    <a:pt x="16792" y="953"/>
                  </a:cubicBezTo>
                  <a:lnTo>
                    <a:pt x="17318" y="502"/>
                  </a:lnTo>
                  <a:lnTo>
                    <a:pt x="17494" y="377"/>
                  </a:lnTo>
                  <a:cubicBezTo>
                    <a:pt x="17569" y="302"/>
                    <a:pt x="17594" y="176"/>
                    <a:pt x="17519" y="76"/>
                  </a:cubicBezTo>
                  <a:cubicBezTo>
                    <a:pt x="17469" y="26"/>
                    <a:pt x="17419" y="1"/>
                    <a:pt x="17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64;p78"/>
            <p:cNvSpPr/>
            <p:nvPr/>
          </p:nvSpPr>
          <p:spPr>
            <a:xfrm>
              <a:off x="7058845" y="2617950"/>
              <a:ext cx="134918" cy="165642"/>
            </a:xfrm>
            <a:custGeom>
              <a:avLst/>
              <a:gdLst/>
              <a:ahLst/>
              <a:cxnLst/>
              <a:rect l="l" t="t" r="r" b="b"/>
              <a:pathLst>
                <a:path w="8146" h="10001" extrusionOk="0">
                  <a:moveTo>
                    <a:pt x="6532" y="3889"/>
                  </a:moveTo>
                  <a:lnTo>
                    <a:pt x="6541" y="3910"/>
                  </a:lnTo>
                  <a:cubicBezTo>
                    <a:pt x="6539" y="3903"/>
                    <a:pt x="6536" y="3895"/>
                    <a:pt x="6532" y="3889"/>
                  </a:cubicBezTo>
                  <a:close/>
                  <a:moveTo>
                    <a:pt x="3058" y="1"/>
                  </a:moveTo>
                  <a:cubicBezTo>
                    <a:pt x="2707" y="1"/>
                    <a:pt x="2356" y="51"/>
                    <a:pt x="2005" y="201"/>
                  </a:cubicBezTo>
                  <a:cubicBezTo>
                    <a:pt x="627" y="803"/>
                    <a:pt x="0" y="2407"/>
                    <a:pt x="577" y="3785"/>
                  </a:cubicBezTo>
                  <a:lnTo>
                    <a:pt x="2556" y="8372"/>
                  </a:lnTo>
                  <a:cubicBezTo>
                    <a:pt x="3008" y="9399"/>
                    <a:pt x="4010" y="10001"/>
                    <a:pt x="5063" y="10001"/>
                  </a:cubicBezTo>
                  <a:cubicBezTo>
                    <a:pt x="5414" y="10001"/>
                    <a:pt x="5790" y="9951"/>
                    <a:pt x="6140" y="9800"/>
                  </a:cubicBezTo>
                  <a:cubicBezTo>
                    <a:pt x="7494" y="9199"/>
                    <a:pt x="8145" y="7595"/>
                    <a:pt x="7544" y="6216"/>
                  </a:cubicBezTo>
                  <a:lnTo>
                    <a:pt x="6567" y="3935"/>
                  </a:lnTo>
                  <a:lnTo>
                    <a:pt x="6567" y="3935"/>
                  </a:lnTo>
                  <a:cubicBezTo>
                    <a:pt x="6592" y="4036"/>
                    <a:pt x="6541" y="4161"/>
                    <a:pt x="6441" y="4211"/>
                  </a:cubicBezTo>
                  <a:lnTo>
                    <a:pt x="6241" y="4286"/>
                  </a:lnTo>
                  <a:lnTo>
                    <a:pt x="7168" y="6392"/>
                  </a:lnTo>
                  <a:cubicBezTo>
                    <a:pt x="7669" y="7545"/>
                    <a:pt x="7118" y="8898"/>
                    <a:pt x="5965" y="9399"/>
                  </a:cubicBezTo>
                  <a:cubicBezTo>
                    <a:pt x="5664" y="9524"/>
                    <a:pt x="5364" y="9600"/>
                    <a:pt x="5063" y="9600"/>
                  </a:cubicBezTo>
                  <a:cubicBezTo>
                    <a:pt x="4161" y="9600"/>
                    <a:pt x="3333" y="9073"/>
                    <a:pt x="2957" y="8221"/>
                  </a:cubicBezTo>
                  <a:lnTo>
                    <a:pt x="2030" y="6091"/>
                  </a:lnTo>
                  <a:lnTo>
                    <a:pt x="1855" y="6191"/>
                  </a:lnTo>
                  <a:lnTo>
                    <a:pt x="1754" y="6191"/>
                  </a:lnTo>
                  <a:cubicBezTo>
                    <a:pt x="1679" y="6191"/>
                    <a:pt x="1604" y="6166"/>
                    <a:pt x="1579" y="6066"/>
                  </a:cubicBezTo>
                  <a:cubicBezTo>
                    <a:pt x="1529" y="5966"/>
                    <a:pt x="1579" y="5840"/>
                    <a:pt x="1679" y="5790"/>
                  </a:cubicBezTo>
                  <a:lnTo>
                    <a:pt x="1880" y="5715"/>
                  </a:lnTo>
                  <a:lnTo>
                    <a:pt x="978" y="3610"/>
                  </a:lnTo>
                  <a:cubicBezTo>
                    <a:pt x="451" y="2457"/>
                    <a:pt x="1003" y="1103"/>
                    <a:pt x="2155" y="602"/>
                  </a:cubicBezTo>
                  <a:cubicBezTo>
                    <a:pt x="2456" y="477"/>
                    <a:pt x="2757" y="402"/>
                    <a:pt x="3058" y="402"/>
                  </a:cubicBezTo>
                  <a:cubicBezTo>
                    <a:pt x="3960" y="402"/>
                    <a:pt x="4812" y="928"/>
                    <a:pt x="5188" y="1805"/>
                  </a:cubicBezTo>
                  <a:lnTo>
                    <a:pt x="6090" y="3910"/>
                  </a:lnTo>
                  <a:lnTo>
                    <a:pt x="6291" y="3810"/>
                  </a:lnTo>
                  <a:lnTo>
                    <a:pt x="6366" y="3810"/>
                  </a:lnTo>
                  <a:cubicBezTo>
                    <a:pt x="6433" y="3810"/>
                    <a:pt x="6501" y="3830"/>
                    <a:pt x="6532" y="3889"/>
                  </a:cubicBezTo>
                  <a:lnTo>
                    <a:pt x="6532" y="3889"/>
                  </a:lnTo>
                  <a:lnTo>
                    <a:pt x="5564" y="1630"/>
                  </a:lnTo>
                  <a:cubicBezTo>
                    <a:pt x="5113" y="602"/>
                    <a:pt x="4110" y="1"/>
                    <a:pt x="30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65;p78"/>
            <p:cNvSpPr/>
            <p:nvPr/>
          </p:nvSpPr>
          <p:spPr>
            <a:xfrm>
              <a:off x="7084153" y="2681055"/>
              <a:ext cx="83873" cy="39452"/>
            </a:xfrm>
            <a:custGeom>
              <a:avLst/>
              <a:gdLst/>
              <a:ahLst/>
              <a:cxnLst/>
              <a:rect l="l" t="t" r="r" b="b"/>
              <a:pathLst>
                <a:path w="5064" h="2382" extrusionOk="0">
                  <a:moveTo>
                    <a:pt x="4763" y="0"/>
                  </a:moveTo>
                  <a:lnTo>
                    <a:pt x="4562" y="100"/>
                  </a:lnTo>
                  <a:lnTo>
                    <a:pt x="352" y="1905"/>
                  </a:lnTo>
                  <a:lnTo>
                    <a:pt x="151" y="1980"/>
                  </a:lnTo>
                  <a:cubicBezTo>
                    <a:pt x="51" y="2030"/>
                    <a:pt x="1" y="2156"/>
                    <a:pt x="51" y="2256"/>
                  </a:cubicBezTo>
                  <a:cubicBezTo>
                    <a:pt x="76" y="2356"/>
                    <a:pt x="151" y="2381"/>
                    <a:pt x="226" y="2381"/>
                  </a:cubicBezTo>
                  <a:lnTo>
                    <a:pt x="327" y="2381"/>
                  </a:lnTo>
                  <a:lnTo>
                    <a:pt x="502" y="2281"/>
                  </a:lnTo>
                  <a:lnTo>
                    <a:pt x="4713" y="476"/>
                  </a:lnTo>
                  <a:lnTo>
                    <a:pt x="4913" y="401"/>
                  </a:lnTo>
                  <a:cubicBezTo>
                    <a:pt x="5013" y="351"/>
                    <a:pt x="5064" y="226"/>
                    <a:pt x="5039" y="125"/>
                  </a:cubicBezTo>
                  <a:cubicBezTo>
                    <a:pt x="5013" y="125"/>
                    <a:pt x="5013" y="100"/>
                    <a:pt x="5013" y="100"/>
                  </a:cubicBezTo>
                  <a:cubicBezTo>
                    <a:pt x="4988" y="25"/>
                    <a:pt x="4913" y="0"/>
                    <a:pt x="48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666;p78"/>
            <p:cNvSpPr/>
            <p:nvPr/>
          </p:nvSpPr>
          <p:spPr>
            <a:xfrm>
              <a:off x="5491805" y="3574373"/>
              <a:ext cx="134918" cy="166056"/>
            </a:xfrm>
            <a:custGeom>
              <a:avLst/>
              <a:gdLst/>
              <a:ahLst/>
              <a:cxnLst/>
              <a:rect l="l" t="t" r="r" b="b"/>
              <a:pathLst>
                <a:path w="8146" h="10026" extrusionOk="0">
                  <a:moveTo>
                    <a:pt x="6538" y="3898"/>
                  </a:moveTo>
                  <a:lnTo>
                    <a:pt x="6586" y="4009"/>
                  </a:lnTo>
                  <a:lnTo>
                    <a:pt x="6586" y="4009"/>
                  </a:lnTo>
                  <a:cubicBezTo>
                    <a:pt x="6585" y="3984"/>
                    <a:pt x="6578" y="3959"/>
                    <a:pt x="6566" y="3935"/>
                  </a:cubicBezTo>
                  <a:cubicBezTo>
                    <a:pt x="6558" y="3922"/>
                    <a:pt x="6548" y="3910"/>
                    <a:pt x="6538" y="3898"/>
                  </a:cubicBezTo>
                  <a:close/>
                  <a:moveTo>
                    <a:pt x="3083" y="0"/>
                  </a:moveTo>
                  <a:cubicBezTo>
                    <a:pt x="2707" y="0"/>
                    <a:pt x="2356" y="75"/>
                    <a:pt x="2005" y="226"/>
                  </a:cubicBezTo>
                  <a:cubicBezTo>
                    <a:pt x="627" y="802"/>
                    <a:pt x="0" y="2406"/>
                    <a:pt x="602" y="3785"/>
                  </a:cubicBezTo>
                  <a:lnTo>
                    <a:pt x="1570" y="6044"/>
                  </a:lnTo>
                  <a:lnTo>
                    <a:pt x="1570" y="6044"/>
                  </a:lnTo>
                  <a:cubicBezTo>
                    <a:pt x="1536" y="5951"/>
                    <a:pt x="1586" y="5861"/>
                    <a:pt x="1679" y="5815"/>
                  </a:cubicBezTo>
                  <a:lnTo>
                    <a:pt x="1880" y="5715"/>
                  </a:lnTo>
                  <a:lnTo>
                    <a:pt x="977" y="3609"/>
                  </a:lnTo>
                  <a:cubicBezTo>
                    <a:pt x="476" y="2456"/>
                    <a:pt x="1003" y="1103"/>
                    <a:pt x="2181" y="602"/>
                  </a:cubicBezTo>
                  <a:cubicBezTo>
                    <a:pt x="2456" y="476"/>
                    <a:pt x="2782" y="426"/>
                    <a:pt x="3083" y="426"/>
                  </a:cubicBezTo>
                  <a:cubicBezTo>
                    <a:pt x="3960" y="426"/>
                    <a:pt x="4812" y="928"/>
                    <a:pt x="5188" y="1805"/>
                  </a:cubicBezTo>
                  <a:lnTo>
                    <a:pt x="6090" y="3910"/>
                  </a:lnTo>
                  <a:lnTo>
                    <a:pt x="6291" y="3835"/>
                  </a:lnTo>
                  <a:cubicBezTo>
                    <a:pt x="6316" y="3810"/>
                    <a:pt x="6341" y="3810"/>
                    <a:pt x="6366" y="3810"/>
                  </a:cubicBezTo>
                  <a:cubicBezTo>
                    <a:pt x="6428" y="3810"/>
                    <a:pt x="6490" y="3844"/>
                    <a:pt x="6538" y="3898"/>
                  </a:cubicBezTo>
                  <a:lnTo>
                    <a:pt x="6538" y="3898"/>
                  </a:lnTo>
                  <a:lnTo>
                    <a:pt x="5564" y="1629"/>
                  </a:lnTo>
                  <a:cubicBezTo>
                    <a:pt x="5138" y="602"/>
                    <a:pt x="4135" y="0"/>
                    <a:pt x="3083" y="0"/>
                  </a:cubicBezTo>
                  <a:close/>
                  <a:moveTo>
                    <a:pt x="1570" y="6044"/>
                  </a:moveTo>
                  <a:lnTo>
                    <a:pt x="1570" y="6044"/>
                  </a:lnTo>
                  <a:cubicBezTo>
                    <a:pt x="1572" y="6051"/>
                    <a:pt x="1575" y="6058"/>
                    <a:pt x="1579" y="6065"/>
                  </a:cubicBezTo>
                  <a:lnTo>
                    <a:pt x="1570" y="6044"/>
                  </a:lnTo>
                  <a:close/>
                  <a:moveTo>
                    <a:pt x="6586" y="4009"/>
                  </a:moveTo>
                  <a:cubicBezTo>
                    <a:pt x="6589" y="4090"/>
                    <a:pt x="6537" y="4173"/>
                    <a:pt x="6441" y="4211"/>
                  </a:cubicBezTo>
                  <a:lnTo>
                    <a:pt x="6266" y="4286"/>
                  </a:lnTo>
                  <a:lnTo>
                    <a:pt x="7168" y="6391"/>
                  </a:lnTo>
                  <a:cubicBezTo>
                    <a:pt x="7669" y="7569"/>
                    <a:pt x="7143" y="8923"/>
                    <a:pt x="5965" y="9424"/>
                  </a:cubicBezTo>
                  <a:cubicBezTo>
                    <a:pt x="5689" y="9549"/>
                    <a:pt x="5363" y="9599"/>
                    <a:pt x="5063" y="9599"/>
                  </a:cubicBezTo>
                  <a:cubicBezTo>
                    <a:pt x="4186" y="9599"/>
                    <a:pt x="3333" y="9073"/>
                    <a:pt x="2957" y="8221"/>
                  </a:cubicBezTo>
                  <a:lnTo>
                    <a:pt x="2055" y="6116"/>
                  </a:lnTo>
                  <a:lnTo>
                    <a:pt x="1855" y="6191"/>
                  </a:lnTo>
                  <a:cubicBezTo>
                    <a:pt x="1830" y="6216"/>
                    <a:pt x="1805" y="6216"/>
                    <a:pt x="1780" y="6216"/>
                  </a:cubicBezTo>
                  <a:cubicBezTo>
                    <a:pt x="1704" y="6216"/>
                    <a:pt x="1629" y="6166"/>
                    <a:pt x="1579" y="6091"/>
                  </a:cubicBezTo>
                  <a:lnTo>
                    <a:pt x="1579" y="6091"/>
                  </a:lnTo>
                  <a:lnTo>
                    <a:pt x="2582" y="8371"/>
                  </a:lnTo>
                  <a:cubicBezTo>
                    <a:pt x="3008" y="9399"/>
                    <a:pt x="4010" y="10025"/>
                    <a:pt x="5063" y="10025"/>
                  </a:cubicBezTo>
                  <a:cubicBezTo>
                    <a:pt x="5414" y="10025"/>
                    <a:pt x="5790" y="9950"/>
                    <a:pt x="6140" y="9800"/>
                  </a:cubicBezTo>
                  <a:cubicBezTo>
                    <a:pt x="7519" y="9198"/>
                    <a:pt x="8145" y="7594"/>
                    <a:pt x="7544" y="6241"/>
                  </a:cubicBezTo>
                  <a:lnTo>
                    <a:pt x="6586" y="40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667;p78"/>
            <p:cNvSpPr/>
            <p:nvPr/>
          </p:nvSpPr>
          <p:spPr>
            <a:xfrm>
              <a:off x="5517113" y="3637461"/>
              <a:ext cx="84287" cy="39866"/>
            </a:xfrm>
            <a:custGeom>
              <a:avLst/>
              <a:gdLst/>
              <a:ahLst/>
              <a:cxnLst/>
              <a:rect l="l" t="t" r="r" b="b"/>
              <a:pathLst>
                <a:path w="5089" h="2407" extrusionOk="0">
                  <a:moveTo>
                    <a:pt x="4838" y="1"/>
                  </a:moveTo>
                  <a:cubicBezTo>
                    <a:pt x="4813" y="1"/>
                    <a:pt x="4788" y="1"/>
                    <a:pt x="4763" y="26"/>
                  </a:cubicBezTo>
                  <a:lnTo>
                    <a:pt x="4562" y="101"/>
                  </a:lnTo>
                  <a:lnTo>
                    <a:pt x="352" y="1906"/>
                  </a:lnTo>
                  <a:lnTo>
                    <a:pt x="151" y="2006"/>
                  </a:lnTo>
                  <a:cubicBezTo>
                    <a:pt x="51" y="2056"/>
                    <a:pt x="1" y="2156"/>
                    <a:pt x="51" y="2256"/>
                  </a:cubicBezTo>
                  <a:cubicBezTo>
                    <a:pt x="51" y="2282"/>
                    <a:pt x="51" y="2282"/>
                    <a:pt x="51" y="2282"/>
                  </a:cubicBezTo>
                  <a:cubicBezTo>
                    <a:pt x="101" y="2357"/>
                    <a:pt x="176" y="2407"/>
                    <a:pt x="252" y="2407"/>
                  </a:cubicBezTo>
                  <a:cubicBezTo>
                    <a:pt x="277" y="2407"/>
                    <a:pt x="302" y="2407"/>
                    <a:pt x="327" y="2382"/>
                  </a:cubicBezTo>
                  <a:lnTo>
                    <a:pt x="527" y="2307"/>
                  </a:lnTo>
                  <a:lnTo>
                    <a:pt x="4738" y="477"/>
                  </a:lnTo>
                  <a:lnTo>
                    <a:pt x="4913" y="402"/>
                  </a:lnTo>
                  <a:cubicBezTo>
                    <a:pt x="5038" y="352"/>
                    <a:pt x="5089" y="226"/>
                    <a:pt x="5038" y="126"/>
                  </a:cubicBezTo>
                  <a:cubicBezTo>
                    <a:pt x="4988" y="51"/>
                    <a:pt x="4913" y="1"/>
                    <a:pt x="4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68;p78"/>
            <p:cNvSpPr/>
            <p:nvPr/>
          </p:nvSpPr>
          <p:spPr>
            <a:xfrm>
              <a:off x="5597227" y="2099897"/>
              <a:ext cx="73918" cy="56876"/>
            </a:xfrm>
            <a:custGeom>
              <a:avLst/>
              <a:gdLst/>
              <a:ahLst/>
              <a:cxnLst/>
              <a:rect l="l" t="t" r="r" b="b"/>
              <a:pathLst>
                <a:path w="4463" h="3434" extrusionOk="0">
                  <a:moveTo>
                    <a:pt x="4455" y="1192"/>
                  </a:moveTo>
                  <a:cubicBezTo>
                    <a:pt x="4458" y="1195"/>
                    <a:pt x="4460" y="1199"/>
                    <a:pt x="4462" y="1203"/>
                  </a:cubicBezTo>
                  <a:cubicBezTo>
                    <a:pt x="4460" y="1199"/>
                    <a:pt x="4458" y="1195"/>
                    <a:pt x="4455" y="1192"/>
                  </a:cubicBezTo>
                  <a:close/>
                  <a:moveTo>
                    <a:pt x="2382" y="0"/>
                  </a:moveTo>
                  <a:cubicBezTo>
                    <a:pt x="1079" y="0"/>
                    <a:pt x="1" y="1078"/>
                    <a:pt x="1" y="2406"/>
                  </a:cubicBezTo>
                  <a:cubicBezTo>
                    <a:pt x="1" y="2757"/>
                    <a:pt x="76" y="3108"/>
                    <a:pt x="227" y="3434"/>
                  </a:cubicBezTo>
                  <a:cubicBezTo>
                    <a:pt x="227" y="3384"/>
                    <a:pt x="227" y="3334"/>
                    <a:pt x="252" y="3283"/>
                  </a:cubicBezTo>
                  <a:cubicBezTo>
                    <a:pt x="302" y="3258"/>
                    <a:pt x="327" y="3233"/>
                    <a:pt x="377" y="3233"/>
                  </a:cubicBezTo>
                  <a:cubicBezTo>
                    <a:pt x="402" y="3233"/>
                    <a:pt x="427" y="3258"/>
                    <a:pt x="452" y="3283"/>
                  </a:cubicBezTo>
                  <a:lnTo>
                    <a:pt x="502" y="3334"/>
                  </a:lnTo>
                  <a:lnTo>
                    <a:pt x="502" y="3309"/>
                  </a:lnTo>
                  <a:cubicBezTo>
                    <a:pt x="352" y="3033"/>
                    <a:pt x="277" y="2707"/>
                    <a:pt x="277" y="2406"/>
                  </a:cubicBezTo>
                  <a:cubicBezTo>
                    <a:pt x="277" y="1228"/>
                    <a:pt x="1229" y="301"/>
                    <a:pt x="2382" y="301"/>
                  </a:cubicBezTo>
                  <a:cubicBezTo>
                    <a:pt x="3134" y="301"/>
                    <a:pt x="3836" y="702"/>
                    <a:pt x="4212" y="1354"/>
                  </a:cubicBezTo>
                  <a:cubicBezTo>
                    <a:pt x="4186" y="1304"/>
                    <a:pt x="4186" y="1203"/>
                    <a:pt x="4262" y="1178"/>
                  </a:cubicBezTo>
                  <a:cubicBezTo>
                    <a:pt x="4287" y="1153"/>
                    <a:pt x="4312" y="1153"/>
                    <a:pt x="4337" y="1153"/>
                  </a:cubicBezTo>
                  <a:cubicBezTo>
                    <a:pt x="4383" y="1153"/>
                    <a:pt x="4429" y="1153"/>
                    <a:pt x="4455" y="1192"/>
                  </a:cubicBezTo>
                  <a:lnTo>
                    <a:pt x="4455" y="1192"/>
                  </a:lnTo>
                  <a:cubicBezTo>
                    <a:pt x="4027" y="471"/>
                    <a:pt x="3229" y="0"/>
                    <a:pt x="2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69;p78"/>
            <p:cNvSpPr/>
            <p:nvPr/>
          </p:nvSpPr>
          <p:spPr>
            <a:xfrm>
              <a:off x="5682890" y="2209063"/>
              <a:ext cx="118173" cy="63120"/>
            </a:xfrm>
            <a:custGeom>
              <a:avLst/>
              <a:gdLst/>
              <a:ahLst/>
              <a:cxnLst/>
              <a:rect l="l" t="t" r="r" b="b"/>
              <a:pathLst>
                <a:path w="7135" h="3811" extrusionOk="0">
                  <a:moveTo>
                    <a:pt x="5756" y="627"/>
                  </a:moveTo>
                  <a:cubicBezTo>
                    <a:pt x="5806" y="677"/>
                    <a:pt x="5832" y="753"/>
                    <a:pt x="5781" y="803"/>
                  </a:cubicBezTo>
                  <a:cubicBezTo>
                    <a:pt x="5756" y="853"/>
                    <a:pt x="5706" y="878"/>
                    <a:pt x="5656" y="878"/>
                  </a:cubicBezTo>
                  <a:lnTo>
                    <a:pt x="5606" y="853"/>
                  </a:lnTo>
                  <a:lnTo>
                    <a:pt x="5405" y="753"/>
                  </a:lnTo>
                  <a:lnTo>
                    <a:pt x="5581" y="853"/>
                  </a:lnTo>
                  <a:cubicBezTo>
                    <a:pt x="6182" y="1254"/>
                    <a:pt x="6634" y="1830"/>
                    <a:pt x="6884" y="2507"/>
                  </a:cubicBezTo>
                  <a:cubicBezTo>
                    <a:pt x="6884" y="2457"/>
                    <a:pt x="6884" y="2432"/>
                    <a:pt x="6909" y="2382"/>
                  </a:cubicBezTo>
                  <a:cubicBezTo>
                    <a:pt x="6934" y="2357"/>
                    <a:pt x="6984" y="2332"/>
                    <a:pt x="7035" y="2332"/>
                  </a:cubicBezTo>
                  <a:lnTo>
                    <a:pt x="7085" y="2332"/>
                  </a:lnTo>
                  <a:lnTo>
                    <a:pt x="7135" y="2357"/>
                  </a:lnTo>
                  <a:cubicBezTo>
                    <a:pt x="6859" y="1655"/>
                    <a:pt x="6383" y="1053"/>
                    <a:pt x="5756" y="627"/>
                  </a:cubicBezTo>
                  <a:close/>
                  <a:moveTo>
                    <a:pt x="3701" y="1"/>
                  </a:moveTo>
                  <a:cubicBezTo>
                    <a:pt x="1686" y="1"/>
                    <a:pt x="41" y="1631"/>
                    <a:pt x="17" y="3665"/>
                  </a:cubicBezTo>
                  <a:lnTo>
                    <a:pt x="17" y="3665"/>
                  </a:lnTo>
                  <a:cubicBezTo>
                    <a:pt x="27" y="3644"/>
                    <a:pt x="43" y="3626"/>
                    <a:pt x="67" y="3610"/>
                  </a:cubicBezTo>
                  <a:cubicBezTo>
                    <a:pt x="92" y="3585"/>
                    <a:pt x="117" y="3560"/>
                    <a:pt x="142" y="3560"/>
                  </a:cubicBezTo>
                  <a:cubicBezTo>
                    <a:pt x="192" y="3560"/>
                    <a:pt x="217" y="3585"/>
                    <a:pt x="268" y="3610"/>
                  </a:cubicBezTo>
                  <a:cubicBezTo>
                    <a:pt x="268" y="3610"/>
                    <a:pt x="268" y="3635"/>
                    <a:pt x="293" y="3660"/>
                  </a:cubicBezTo>
                  <a:cubicBezTo>
                    <a:pt x="318" y="1780"/>
                    <a:pt x="1847" y="276"/>
                    <a:pt x="3701" y="276"/>
                  </a:cubicBezTo>
                  <a:cubicBezTo>
                    <a:pt x="4303" y="276"/>
                    <a:pt x="4904" y="452"/>
                    <a:pt x="5405" y="753"/>
                  </a:cubicBezTo>
                  <a:cubicBezTo>
                    <a:pt x="5080" y="527"/>
                    <a:pt x="4729" y="302"/>
                    <a:pt x="4403" y="76"/>
                  </a:cubicBezTo>
                  <a:cubicBezTo>
                    <a:pt x="4177" y="26"/>
                    <a:pt x="3927" y="1"/>
                    <a:pt x="3701" y="1"/>
                  </a:cubicBezTo>
                  <a:close/>
                  <a:moveTo>
                    <a:pt x="17" y="3665"/>
                  </a:moveTo>
                  <a:cubicBezTo>
                    <a:pt x="1" y="3700"/>
                    <a:pt x="5" y="3740"/>
                    <a:pt x="25" y="3781"/>
                  </a:cubicBezTo>
                  <a:lnTo>
                    <a:pt x="25" y="3781"/>
                  </a:lnTo>
                  <a:cubicBezTo>
                    <a:pt x="17" y="3757"/>
                    <a:pt x="17" y="3727"/>
                    <a:pt x="17" y="3710"/>
                  </a:cubicBezTo>
                  <a:cubicBezTo>
                    <a:pt x="17" y="3695"/>
                    <a:pt x="17" y="3680"/>
                    <a:pt x="17" y="3665"/>
                  </a:cubicBezTo>
                  <a:close/>
                  <a:moveTo>
                    <a:pt x="25" y="3781"/>
                  </a:moveTo>
                  <a:cubicBezTo>
                    <a:pt x="29" y="3792"/>
                    <a:pt x="34" y="3803"/>
                    <a:pt x="42" y="3810"/>
                  </a:cubicBezTo>
                  <a:cubicBezTo>
                    <a:pt x="36" y="3801"/>
                    <a:pt x="30" y="3791"/>
                    <a:pt x="25" y="37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70;p78"/>
            <p:cNvSpPr/>
            <p:nvPr/>
          </p:nvSpPr>
          <p:spPr>
            <a:xfrm>
              <a:off x="5701838" y="2308274"/>
              <a:ext cx="2518" cy="2103"/>
            </a:xfrm>
            <a:custGeom>
              <a:avLst/>
              <a:gdLst/>
              <a:ahLst/>
              <a:cxnLst/>
              <a:rect l="l" t="t" r="r" b="b"/>
              <a:pathLst>
                <a:path w="152" h="127" extrusionOk="0">
                  <a:moveTo>
                    <a:pt x="1" y="1"/>
                  </a:moveTo>
                  <a:cubicBezTo>
                    <a:pt x="9" y="9"/>
                    <a:pt x="18" y="17"/>
                    <a:pt x="26" y="26"/>
                  </a:cubicBezTo>
                  <a:lnTo>
                    <a:pt x="26" y="26"/>
                  </a:lnTo>
                  <a:cubicBezTo>
                    <a:pt x="26" y="1"/>
                    <a:pt x="26" y="1"/>
                    <a:pt x="1" y="1"/>
                  </a:cubicBezTo>
                  <a:close/>
                  <a:moveTo>
                    <a:pt x="26" y="26"/>
                  </a:move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lnTo>
                    <a:pt x="26" y="26"/>
                  </a:lnTo>
                  <a:cubicBezTo>
                    <a:pt x="26" y="26"/>
                    <a:pt x="26" y="26"/>
                    <a:pt x="26" y="26"/>
                  </a:cubicBezTo>
                  <a:close/>
                  <a:moveTo>
                    <a:pt x="26" y="26"/>
                  </a:moveTo>
                  <a:cubicBezTo>
                    <a:pt x="68" y="67"/>
                    <a:pt x="110" y="105"/>
                    <a:pt x="151" y="126"/>
                  </a:cubicBezTo>
                  <a:cubicBezTo>
                    <a:pt x="101" y="101"/>
                    <a:pt x="76" y="51"/>
                    <a:pt x="26" y="26"/>
                  </a:cubicBezTo>
                  <a:close/>
                </a:path>
              </a:pathLst>
            </a:custGeom>
            <a:solidFill>
              <a:srgbClr val="F9B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71;p78"/>
            <p:cNvSpPr/>
            <p:nvPr/>
          </p:nvSpPr>
          <p:spPr>
            <a:xfrm>
              <a:off x="5701838" y="2227746"/>
              <a:ext cx="82216" cy="42350"/>
            </a:xfrm>
            <a:custGeom>
              <a:avLst/>
              <a:gdLst/>
              <a:ahLst/>
              <a:cxnLst/>
              <a:rect l="l" t="t" r="r" b="b"/>
              <a:pathLst>
                <a:path w="4964" h="2557" extrusionOk="0">
                  <a:moveTo>
                    <a:pt x="4763" y="1880"/>
                  </a:moveTo>
                  <a:cubicBezTo>
                    <a:pt x="4763" y="1880"/>
                    <a:pt x="4788" y="1905"/>
                    <a:pt x="4813" y="1905"/>
                  </a:cubicBezTo>
                  <a:lnTo>
                    <a:pt x="4788" y="1880"/>
                  </a:lnTo>
                  <a:close/>
                  <a:moveTo>
                    <a:pt x="2557" y="1"/>
                  </a:moveTo>
                  <a:cubicBezTo>
                    <a:pt x="1155" y="1"/>
                    <a:pt x="3" y="1152"/>
                    <a:pt x="1" y="2554"/>
                  </a:cubicBezTo>
                  <a:lnTo>
                    <a:pt x="1" y="2554"/>
                  </a:lnTo>
                  <a:cubicBezTo>
                    <a:pt x="1" y="2530"/>
                    <a:pt x="2" y="2506"/>
                    <a:pt x="26" y="2482"/>
                  </a:cubicBezTo>
                  <a:cubicBezTo>
                    <a:pt x="51" y="2457"/>
                    <a:pt x="101" y="2432"/>
                    <a:pt x="126" y="2432"/>
                  </a:cubicBezTo>
                  <a:cubicBezTo>
                    <a:pt x="176" y="2432"/>
                    <a:pt x="201" y="2457"/>
                    <a:pt x="226" y="2482"/>
                  </a:cubicBezTo>
                  <a:cubicBezTo>
                    <a:pt x="226" y="2482"/>
                    <a:pt x="251" y="2507"/>
                    <a:pt x="277" y="2532"/>
                  </a:cubicBezTo>
                  <a:cubicBezTo>
                    <a:pt x="302" y="1279"/>
                    <a:pt x="1329" y="276"/>
                    <a:pt x="2557" y="276"/>
                  </a:cubicBezTo>
                  <a:cubicBezTo>
                    <a:pt x="3535" y="276"/>
                    <a:pt x="4387" y="903"/>
                    <a:pt x="4713" y="1805"/>
                  </a:cubicBezTo>
                  <a:lnTo>
                    <a:pt x="4763" y="1880"/>
                  </a:lnTo>
                  <a:cubicBezTo>
                    <a:pt x="4713" y="1805"/>
                    <a:pt x="4713" y="1730"/>
                    <a:pt x="4763" y="1680"/>
                  </a:cubicBezTo>
                  <a:cubicBezTo>
                    <a:pt x="4788" y="1630"/>
                    <a:pt x="4838" y="1630"/>
                    <a:pt x="4863" y="1630"/>
                  </a:cubicBezTo>
                  <a:cubicBezTo>
                    <a:pt x="4888" y="1630"/>
                    <a:pt x="4913" y="1630"/>
                    <a:pt x="4938" y="1655"/>
                  </a:cubicBezTo>
                  <a:lnTo>
                    <a:pt x="4963" y="1655"/>
                  </a:lnTo>
                  <a:cubicBezTo>
                    <a:pt x="4587" y="677"/>
                    <a:pt x="3635" y="1"/>
                    <a:pt x="2557" y="1"/>
                  </a:cubicBezTo>
                  <a:close/>
                  <a:moveTo>
                    <a:pt x="1" y="2554"/>
                  </a:moveTo>
                  <a:cubicBezTo>
                    <a:pt x="1" y="2555"/>
                    <a:pt x="1" y="2556"/>
                    <a:pt x="1" y="2557"/>
                  </a:cubicBezTo>
                  <a:cubicBezTo>
                    <a:pt x="1" y="2556"/>
                    <a:pt x="1" y="2555"/>
                    <a:pt x="1" y="25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72;p78"/>
            <p:cNvSpPr/>
            <p:nvPr/>
          </p:nvSpPr>
          <p:spPr>
            <a:xfrm>
              <a:off x="5600970" y="2153445"/>
              <a:ext cx="161484" cy="213375"/>
            </a:xfrm>
            <a:custGeom>
              <a:avLst/>
              <a:gdLst/>
              <a:ahLst/>
              <a:cxnLst/>
              <a:rect l="l" t="t" r="r" b="b"/>
              <a:pathLst>
                <a:path w="9750" h="12883" extrusionOk="0">
                  <a:moveTo>
                    <a:pt x="151" y="0"/>
                  </a:moveTo>
                  <a:cubicBezTo>
                    <a:pt x="101" y="0"/>
                    <a:pt x="76" y="25"/>
                    <a:pt x="26" y="50"/>
                  </a:cubicBezTo>
                  <a:cubicBezTo>
                    <a:pt x="1" y="101"/>
                    <a:pt x="1" y="151"/>
                    <a:pt x="1" y="201"/>
                  </a:cubicBezTo>
                  <a:cubicBezTo>
                    <a:pt x="1780" y="5088"/>
                    <a:pt x="5414" y="9825"/>
                    <a:pt x="9750" y="12883"/>
                  </a:cubicBezTo>
                  <a:lnTo>
                    <a:pt x="9725" y="12858"/>
                  </a:lnTo>
                  <a:cubicBezTo>
                    <a:pt x="9675" y="12833"/>
                    <a:pt x="9625" y="12782"/>
                    <a:pt x="9600" y="12732"/>
                  </a:cubicBezTo>
                  <a:cubicBezTo>
                    <a:pt x="9549" y="12707"/>
                    <a:pt x="9499" y="12657"/>
                    <a:pt x="9474" y="12632"/>
                  </a:cubicBezTo>
                  <a:cubicBezTo>
                    <a:pt x="9424" y="12582"/>
                    <a:pt x="9349" y="12507"/>
                    <a:pt x="9299" y="12457"/>
                  </a:cubicBezTo>
                  <a:cubicBezTo>
                    <a:pt x="9274" y="12406"/>
                    <a:pt x="9249" y="12381"/>
                    <a:pt x="9199" y="12331"/>
                  </a:cubicBezTo>
                  <a:cubicBezTo>
                    <a:pt x="9148" y="12256"/>
                    <a:pt x="9098" y="12181"/>
                    <a:pt x="9048" y="12106"/>
                  </a:cubicBezTo>
                  <a:cubicBezTo>
                    <a:pt x="8998" y="12056"/>
                    <a:pt x="8948" y="11980"/>
                    <a:pt x="8898" y="11930"/>
                  </a:cubicBezTo>
                  <a:lnTo>
                    <a:pt x="8873" y="11905"/>
                  </a:lnTo>
                  <a:lnTo>
                    <a:pt x="8873" y="11880"/>
                  </a:lnTo>
                  <a:cubicBezTo>
                    <a:pt x="7945" y="11153"/>
                    <a:pt x="7068" y="10351"/>
                    <a:pt x="6241" y="9474"/>
                  </a:cubicBezTo>
                  <a:cubicBezTo>
                    <a:pt x="6191" y="9449"/>
                    <a:pt x="6141" y="9399"/>
                    <a:pt x="6091" y="9349"/>
                  </a:cubicBezTo>
                  <a:cubicBezTo>
                    <a:pt x="3534" y="6667"/>
                    <a:pt x="1479" y="3409"/>
                    <a:pt x="276" y="101"/>
                  </a:cubicBezTo>
                  <a:lnTo>
                    <a:pt x="226" y="50"/>
                  </a:lnTo>
                  <a:cubicBezTo>
                    <a:pt x="201" y="25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73;p78"/>
            <p:cNvSpPr/>
            <p:nvPr/>
          </p:nvSpPr>
          <p:spPr>
            <a:xfrm>
              <a:off x="5666559" y="2118994"/>
              <a:ext cx="112923" cy="104609"/>
            </a:xfrm>
            <a:custGeom>
              <a:avLst/>
              <a:gdLst/>
              <a:ahLst/>
              <a:cxnLst/>
              <a:rect l="l" t="t" r="r" b="b"/>
              <a:pathLst>
                <a:path w="6818" h="6316" extrusionOk="0">
                  <a:moveTo>
                    <a:pt x="151" y="0"/>
                  </a:moveTo>
                  <a:cubicBezTo>
                    <a:pt x="126" y="0"/>
                    <a:pt x="101" y="0"/>
                    <a:pt x="76" y="25"/>
                  </a:cubicBezTo>
                  <a:cubicBezTo>
                    <a:pt x="0" y="50"/>
                    <a:pt x="0" y="151"/>
                    <a:pt x="26" y="201"/>
                  </a:cubicBezTo>
                  <a:cubicBezTo>
                    <a:pt x="26" y="201"/>
                    <a:pt x="51" y="226"/>
                    <a:pt x="51" y="226"/>
                  </a:cubicBezTo>
                  <a:cubicBezTo>
                    <a:pt x="1329" y="2080"/>
                    <a:pt x="3309" y="4035"/>
                    <a:pt x="5389" y="5514"/>
                  </a:cubicBezTo>
                  <a:cubicBezTo>
                    <a:pt x="5715" y="5740"/>
                    <a:pt x="6066" y="5965"/>
                    <a:pt x="6391" y="6191"/>
                  </a:cubicBezTo>
                  <a:lnTo>
                    <a:pt x="6592" y="6291"/>
                  </a:lnTo>
                  <a:lnTo>
                    <a:pt x="6642" y="6316"/>
                  </a:lnTo>
                  <a:cubicBezTo>
                    <a:pt x="6692" y="6316"/>
                    <a:pt x="6742" y="6291"/>
                    <a:pt x="6767" y="6241"/>
                  </a:cubicBezTo>
                  <a:cubicBezTo>
                    <a:pt x="6818" y="6191"/>
                    <a:pt x="6792" y="6115"/>
                    <a:pt x="6742" y="6065"/>
                  </a:cubicBezTo>
                  <a:lnTo>
                    <a:pt x="6717" y="6065"/>
                  </a:lnTo>
                  <a:lnTo>
                    <a:pt x="6542" y="5940"/>
                  </a:lnTo>
                  <a:cubicBezTo>
                    <a:pt x="4136" y="4461"/>
                    <a:pt x="1755" y="2206"/>
                    <a:pt x="276" y="50"/>
                  </a:cubicBezTo>
                  <a:cubicBezTo>
                    <a:pt x="251" y="0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74;p78"/>
            <p:cNvSpPr/>
            <p:nvPr/>
          </p:nvSpPr>
          <p:spPr>
            <a:xfrm>
              <a:off x="5682741" y="2268010"/>
              <a:ext cx="59377" cy="51493"/>
            </a:xfrm>
            <a:custGeom>
              <a:avLst/>
              <a:gdLst/>
              <a:ahLst/>
              <a:cxnLst/>
              <a:rect l="l" t="t" r="r" b="b"/>
              <a:pathLst>
                <a:path w="3585" h="3109" extrusionOk="0">
                  <a:moveTo>
                    <a:pt x="151" y="1"/>
                  </a:moveTo>
                  <a:cubicBezTo>
                    <a:pt x="126" y="1"/>
                    <a:pt x="101" y="26"/>
                    <a:pt x="76" y="51"/>
                  </a:cubicBezTo>
                  <a:cubicBezTo>
                    <a:pt x="1" y="101"/>
                    <a:pt x="1" y="176"/>
                    <a:pt x="51" y="251"/>
                  </a:cubicBezTo>
                  <a:cubicBezTo>
                    <a:pt x="126" y="327"/>
                    <a:pt x="1730" y="2106"/>
                    <a:pt x="3334" y="3108"/>
                  </a:cubicBezTo>
                  <a:cubicBezTo>
                    <a:pt x="3359" y="3058"/>
                    <a:pt x="3384" y="3033"/>
                    <a:pt x="3409" y="3033"/>
                  </a:cubicBezTo>
                  <a:lnTo>
                    <a:pt x="3435" y="3033"/>
                  </a:lnTo>
                  <a:cubicBezTo>
                    <a:pt x="3485" y="3033"/>
                    <a:pt x="3510" y="3058"/>
                    <a:pt x="3535" y="3058"/>
                  </a:cubicBezTo>
                  <a:cubicBezTo>
                    <a:pt x="3585" y="2983"/>
                    <a:pt x="3560" y="2908"/>
                    <a:pt x="3485" y="2858"/>
                  </a:cubicBezTo>
                  <a:cubicBezTo>
                    <a:pt x="2031" y="1956"/>
                    <a:pt x="552" y="377"/>
                    <a:pt x="302" y="101"/>
                  </a:cubicBezTo>
                  <a:cubicBezTo>
                    <a:pt x="277" y="76"/>
                    <a:pt x="277" y="51"/>
                    <a:pt x="277" y="51"/>
                  </a:cubicBezTo>
                  <a:cubicBezTo>
                    <a:pt x="226" y="26"/>
                    <a:pt x="201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75;p78"/>
            <p:cNvSpPr/>
            <p:nvPr/>
          </p:nvSpPr>
          <p:spPr>
            <a:xfrm>
              <a:off x="5701838" y="2268010"/>
              <a:ext cx="58134" cy="47750"/>
            </a:xfrm>
            <a:custGeom>
              <a:avLst/>
              <a:gdLst/>
              <a:ahLst/>
              <a:cxnLst/>
              <a:rect l="l" t="t" r="r" b="b"/>
              <a:pathLst>
                <a:path w="3510" h="2883" extrusionOk="0">
                  <a:moveTo>
                    <a:pt x="2326" y="1856"/>
                  </a:moveTo>
                  <a:cubicBezTo>
                    <a:pt x="2336" y="1864"/>
                    <a:pt x="2346" y="1872"/>
                    <a:pt x="2357" y="1880"/>
                  </a:cubicBezTo>
                  <a:cubicBezTo>
                    <a:pt x="2357" y="1862"/>
                    <a:pt x="2343" y="1857"/>
                    <a:pt x="2326" y="1856"/>
                  </a:cubicBezTo>
                  <a:close/>
                  <a:moveTo>
                    <a:pt x="2382" y="1880"/>
                  </a:moveTo>
                  <a:lnTo>
                    <a:pt x="2382" y="1880"/>
                  </a:lnTo>
                  <a:cubicBezTo>
                    <a:pt x="2391" y="1888"/>
                    <a:pt x="2401" y="1896"/>
                    <a:pt x="2411" y="1903"/>
                  </a:cubicBezTo>
                  <a:lnTo>
                    <a:pt x="2411" y="1903"/>
                  </a:lnTo>
                  <a:cubicBezTo>
                    <a:pt x="2404" y="1894"/>
                    <a:pt x="2394" y="1887"/>
                    <a:pt x="2382" y="1880"/>
                  </a:cubicBezTo>
                  <a:close/>
                  <a:moveTo>
                    <a:pt x="126" y="1"/>
                  </a:moveTo>
                  <a:cubicBezTo>
                    <a:pt x="101" y="1"/>
                    <a:pt x="51" y="26"/>
                    <a:pt x="26" y="51"/>
                  </a:cubicBezTo>
                  <a:cubicBezTo>
                    <a:pt x="1" y="76"/>
                    <a:pt x="1" y="101"/>
                    <a:pt x="1" y="126"/>
                  </a:cubicBezTo>
                  <a:cubicBezTo>
                    <a:pt x="1" y="176"/>
                    <a:pt x="1" y="226"/>
                    <a:pt x="26" y="251"/>
                  </a:cubicBezTo>
                  <a:cubicBezTo>
                    <a:pt x="51" y="276"/>
                    <a:pt x="928" y="1103"/>
                    <a:pt x="2206" y="2081"/>
                  </a:cubicBezTo>
                  <a:cubicBezTo>
                    <a:pt x="2181" y="2056"/>
                    <a:pt x="2156" y="2031"/>
                    <a:pt x="2156" y="1981"/>
                  </a:cubicBezTo>
                  <a:cubicBezTo>
                    <a:pt x="2156" y="1905"/>
                    <a:pt x="2206" y="1855"/>
                    <a:pt x="2307" y="1855"/>
                  </a:cubicBezTo>
                  <a:cubicBezTo>
                    <a:pt x="2313" y="1855"/>
                    <a:pt x="2320" y="1855"/>
                    <a:pt x="2326" y="1856"/>
                  </a:cubicBezTo>
                  <a:lnTo>
                    <a:pt x="2326" y="1856"/>
                  </a:lnTo>
                  <a:cubicBezTo>
                    <a:pt x="1264" y="1014"/>
                    <a:pt x="475" y="275"/>
                    <a:pt x="277" y="101"/>
                  </a:cubicBezTo>
                  <a:cubicBezTo>
                    <a:pt x="251" y="76"/>
                    <a:pt x="226" y="51"/>
                    <a:pt x="226" y="51"/>
                  </a:cubicBezTo>
                  <a:cubicBezTo>
                    <a:pt x="201" y="26"/>
                    <a:pt x="176" y="1"/>
                    <a:pt x="126" y="1"/>
                  </a:cubicBezTo>
                  <a:close/>
                  <a:moveTo>
                    <a:pt x="2206" y="2106"/>
                  </a:moveTo>
                  <a:lnTo>
                    <a:pt x="2206" y="2106"/>
                  </a:lnTo>
                  <a:cubicBezTo>
                    <a:pt x="2212" y="2112"/>
                    <a:pt x="2218" y="2116"/>
                    <a:pt x="2224" y="2120"/>
                  </a:cubicBezTo>
                  <a:lnTo>
                    <a:pt x="2224" y="2120"/>
                  </a:lnTo>
                  <a:cubicBezTo>
                    <a:pt x="2218" y="2115"/>
                    <a:pt x="2212" y="2111"/>
                    <a:pt x="2206" y="2106"/>
                  </a:cubicBezTo>
                  <a:close/>
                  <a:moveTo>
                    <a:pt x="2411" y="1903"/>
                  </a:moveTo>
                  <a:cubicBezTo>
                    <a:pt x="2432" y="1929"/>
                    <a:pt x="2432" y="1962"/>
                    <a:pt x="2432" y="1981"/>
                  </a:cubicBezTo>
                  <a:cubicBezTo>
                    <a:pt x="2432" y="2056"/>
                    <a:pt x="2382" y="2131"/>
                    <a:pt x="2307" y="2131"/>
                  </a:cubicBezTo>
                  <a:cubicBezTo>
                    <a:pt x="2268" y="2131"/>
                    <a:pt x="2245" y="2131"/>
                    <a:pt x="2224" y="2120"/>
                  </a:cubicBezTo>
                  <a:lnTo>
                    <a:pt x="2224" y="2120"/>
                  </a:lnTo>
                  <a:cubicBezTo>
                    <a:pt x="2545" y="2367"/>
                    <a:pt x="2890" y="2637"/>
                    <a:pt x="3259" y="2883"/>
                  </a:cubicBezTo>
                  <a:cubicBezTo>
                    <a:pt x="3259" y="2858"/>
                    <a:pt x="3259" y="2833"/>
                    <a:pt x="3259" y="2808"/>
                  </a:cubicBezTo>
                  <a:lnTo>
                    <a:pt x="3510" y="2783"/>
                  </a:lnTo>
                  <a:cubicBezTo>
                    <a:pt x="3510" y="2758"/>
                    <a:pt x="3485" y="2707"/>
                    <a:pt x="3459" y="2682"/>
                  </a:cubicBezTo>
                  <a:cubicBezTo>
                    <a:pt x="3094" y="2414"/>
                    <a:pt x="2752" y="2170"/>
                    <a:pt x="2411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76;p78"/>
            <p:cNvSpPr/>
            <p:nvPr/>
          </p:nvSpPr>
          <p:spPr>
            <a:xfrm>
              <a:off x="5737547" y="2298734"/>
              <a:ext cx="4571" cy="4588"/>
            </a:xfrm>
            <a:custGeom>
              <a:avLst/>
              <a:gdLst/>
              <a:ahLst/>
              <a:cxnLst/>
              <a:rect l="l" t="t" r="r" b="b"/>
              <a:pathLst>
                <a:path w="276" h="277" extrusionOk="0">
                  <a:moveTo>
                    <a:pt x="151" y="0"/>
                  </a:moveTo>
                  <a:cubicBezTo>
                    <a:pt x="50" y="0"/>
                    <a:pt x="0" y="50"/>
                    <a:pt x="0" y="126"/>
                  </a:cubicBezTo>
                  <a:cubicBezTo>
                    <a:pt x="0" y="176"/>
                    <a:pt x="25" y="201"/>
                    <a:pt x="50" y="226"/>
                  </a:cubicBezTo>
                  <a:cubicBezTo>
                    <a:pt x="50" y="251"/>
                    <a:pt x="50" y="251"/>
                    <a:pt x="50" y="251"/>
                  </a:cubicBezTo>
                  <a:cubicBezTo>
                    <a:pt x="75" y="276"/>
                    <a:pt x="100" y="276"/>
                    <a:pt x="151" y="276"/>
                  </a:cubicBezTo>
                  <a:cubicBezTo>
                    <a:pt x="226" y="276"/>
                    <a:pt x="276" y="201"/>
                    <a:pt x="276" y="126"/>
                  </a:cubicBezTo>
                  <a:cubicBezTo>
                    <a:pt x="276" y="101"/>
                    <a:pt x="276" y="50"/>
                    <a:pt x="226" y="25"/>
                  </a:cubicBezTo>
                  <a:lnTo>
                    <a:pt x="201" y="25"/>
                  </a:lnTo>
                  <a:cubicBezTo>
                    <a:pt x="201" y="0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677;p78"/>
            <p:cNvSpPr/>
            <p:nvPr/>
          </p:nvSpPr>
          <p:spPr>
            <a:xfrm>
              <a:off x="5873693" y="2290850"/>
              <a:ext cx="7072" cy="30309"/>
            </a:xfrm>
            <a:custGeom>
              <a:avLst/>
              <a:gdLst/>
              <a:ahLst/>
              <a:cxnLst/>
              <a:rect l="l" t="t" r="r" b="b"/>
              <a:pathLst>
                <a:path w="427" h="1830" extrusionOk="0">
                  <a:moveTo>
                    <a:pt x="226" y="0"/>
                  </a:moveTo>
                  <a:cubicBezTo>
                    <a:pt x="277" y="50"/>
                    <a:pt x="277" y="100"/>
                    <a:pt x="251" y="151"/>
                  </a:cubicBezTo>
                  <a:cubicBezTo>
                    <a:pt x="226" y="201"/>
                    <a:pt x="176" y="226"/>
                    <a:pt x="126" y="226"/>
                  </a:cubicBezTo>
                  <a:lnTo>
                    <a:pt x="76" y="226"/>
                  </a:lnTo>
                  <a:lnTo>
                    <a:pt x="1" y="201"/>
                  </a:lnTo>
                  <a:lnTo>
                    <a:pt x="1" y="201"/>
                  </a:lnTo>
                  <a:cubicBezTo>
                    <a:pt x="101" y="526"/>
                    <a:pt x="151" y="902"/>
                    <a:pt x="151" y="1253"/>
                  </a:cubicBezTo>
                  <a:cubicBezTo>
                    <a:pt x="151" y="1404"/>
                    <a:pt x="151" y="1529"/>
                    <a:pt x="126" y="1679"/>
                  </a:cubicBezTo>
                  <a:cubicBezTo>
                    <a:pt x="126" y="1755"/>
                    <a:pt x="176" y="1830"/>
                    <a:pt x="251" y="1830"/>
                  </a:cubicBezTo>
                  <a:lnTo>
                    <a:pt x="277" y="1830"/>
                  </a:lnTo>
                  <a:cubicBezTo>
                    <a:pt x="352" y="1830"/>
                    <a:pt x="402" y="1780"/>
                    <a:pt x="402" y="1704"/>
                  </a:cubicBezTo>
                  <a:cubicBezTo>
                    <a:pt x="427" y="1554"/>
                    <a:pt x="427" y="1404"/>
                    <a:pt x="427" y="1253"/>
                  </a:cubicBezTo>
                  <a:cubicBezTo>
                    <a:pt x="427" y="852"/>
                    <a:pt x="377" y="451"/>
                    <a:pt x="277" y="50"/>
                  </a:cubicBezTo>
                  <a:cubicBezTo>
                    <a:pt x="251" y="25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678;p78"/>
            <p:cNvSpPr/>
            <p:nvPr/>
          </p:nvSpPr>
          <p:spPr>
            <a:xfrm>
              <a:off x="5737133" y="2318245"/>
              <a:ext cx="96311" cy="65604"/>
            </a:xfrm>
            <a:custGeom>
              <a:avLst/>
              <a:gdLst/>
              <a:ahLst/>
              <a:cxnLst/>
              <a:rect l="l" t="t" r="r" b="b"/>
              <a:pathLst>
                <a:path w="5815" h="3961" extrusionOk="0">
                  <a:moveTo>
                    <a:pt x="125" y="0"/>
                  </a:moveTo>
                  <a:cubicBezTo>
                    <a:pt x="100" y="0"/>
                    <a:pt x="75" y="25"/>
                    <a:pt x="50" y="75"/>
                  </a:cubicBezTo>
                  <a:cubicBezTo>
                    <a:pt x="25" y="101"/>
                    <a:pt x="0" y="126"/>
                    <a:pt x="25" y="176"/>
                  </a:cubicBezTo>
                  <a:cubicBezTo>
                    <a:pt x="25" y="226"/>
                    <a:pt x="25" y="251"/>
                    <a:pt x="25" y="301"/>
                  </a:cubicBezTo>
                  <a:lnTo>
                    <a:pt x="50" y="351"/>
                  </a:lnTo>
                  <a:lnTo>
                    <a:pt x="50" y="376"/>
                  </a:lnTo>
                  <a:cubicBezTo>
                    <a:pt x="50" y="451"/>
                    <a:pt x="75" y="502"/>
                    <a:pt x="75" y="577"/>
                  </a:cubicBezTo>
                  <a:cubicBezTo>
                    <a:pt x="100" y="627"/>
                    <a:pt x="125" y="702"/>
                    <a:pt x="125" y="777"/>
                  </a:cubicBezTo>
                  <a:cubicBezTo>
                    <a:pt x="151" y="852"/>
                    <a:pt x="176" y="953"/>
                    <a:pt x="226" y="1028"/>
                  </a:cubicBezTo>
                  <a:lnTo>
                    <a:pt x="226" y="1053"/>
                  </a:lnTo>
                  <a:cubicBezTo>
                    <a:pt x="251" y="1103"/>
                    <a:pt x="251" y="1153"/>
                    <a:pt x="276" y="1178"/>
                  </a:cubicBezTo>
                  <a:cubicBezTo>
                    <a:pt x="301" y="1228"/>
                    <a:pt x="326" y="1304"/>
                    <a:pt x="351" y="1354"/>
                  </a:cubicBezTo>
                  <a:cubicBezTo>
                    <a:pt x="351" y="1379"/>
                    <a:pt x="376" y="1429"/>
                    <a:pt x="401" y="1479"/>
                  </a:cubicBezTo>
                  <a:lnTo>
                    <a:pt x="426" y="1504"/>
                  </a:lnTo>
                  <a:cubicBezTo>
                    <a:pt x="476" y="1604"/>
                    <a:pt x="526" y="1730"/>
                    <a:pt x="577" y="1805"/>
                  </a:cubicBezTo>
                  <a:lnTo>
                    <a:pt x="652" y="1930"/>
                  </a:lnTo>
                  <a:lnTo>
                    <a:pt x="652" y="1955"/>
                  </a:lnTo>
                  <a:lnTo>
                    <a:pt x="677" y="1980"/>
                  </a:lnTo>
                  <a:cubicBezTo>
                    <a:pt x="727" y="2030"/>
                    <a:pt x="777" y="2106"/>
                    <a:pt x="827" y="2156"/>
                  </a:cubicBezTo>
                  <a:cubicBezTo>
                    <a:pt x="877" y="2231"/>
                    <a:pt x="927" y="2306"/>
                    <a:pt x="978" y="2381"/>
                  </a:cubicBezTo>
                  <a:cubicBezTo>
                    <a:pt x="1028" y="2431"/>
                    <a:pt x="1053" y="2456"/>
                    <a:pt x="1078" y="2507"/>
                  </a:cubicBezTo>
                  <a:cubicBezTo>
                    <a:pt x="1128" y="2557"/>
                    <a:pt x="1203" y="2632"/>
                    <a:pt x="1253" y="2682"/>
                  </a:cubicBezTo>
                  <a:cubicBezTo>
                    <a:pt x="1278" y="2707"/>
                    <a:pt x="1328" y="2757"/>
                    <a:pt x="1379" y="2782"/>
                  </a:cubicBezTo>
                  <a:cubicBezTo>
                    <a:pt x="1404" y="2832"/>
                    <a:pt x="1454" y="2883"/>
                    <a:pt x="1504" y="2908"/>
                  </a:cubicBezTo>
                  <a:lnTo>
                    <a:pt x="1529" y="2933"/>
                  </a:lnTo>
                  <a:cubicBezTo>
                    <a:pt x="1579" y="2983"/>
                    <a:pt x="1604" y="3008"/>
                    <a:pt x="1654" y="3033"/>
                  </a:cubicBezTo>
                  <a:lnTo>
                    <a:pt x="1729" y="3083"/>
                  </a:lnTo>
                  <a:lnTo>
                    <a:pt x="1830" y="3158"/>
                  </a:lnTo>
                  <a:cubicBezTo>
                    <a:pt x="1880" y="3183"/>
                    <a:pt x="1930" y="3233"/>
                    <a:pt x="1980" y="3258"/>
                  </a:cubicBezTo>
                  <a:lnTo>
                    <a:pt x="2055" y="3309"/>
                  </a:lnTo>
                  <a:lnTo>
                    <a:pt x="2080" y="3334"/>
                  </a:lnTo>
                  <a:cubicBezTo>
                    <a:pt x="2130" y="3359"/>
                    <a:pt x="2181" y="3384"/>
                    <a:pt x="2231" y="3409"/>
                  </a:cubicBezTo>
                  <a:lnTo>
                    <a:pt x="2331" y="3459"/>
                  </a:lnTo>
                  <a:cubicBezTo>
                    <a:pt x="2406" y="3509"/>
                    <a:pt x="2506" y="3559"/>
                    <a:pt x="2582" y="3584"/>
                  </a:cubicBezTo>
                  <a:cubicBezTo>
                    <a:pt x="2632" y="3609"/>
                    <a:pt x="2682" y="3634"/>
                    <a:pt x="2707" y="3634"/>
                  </a:cubicBezTo>
                  <a:cubicBezTo>
                    <a:pt x="2782" y="3659"/>
                    <a:pt x="2832" y="3685"/>
                    <a:pt x="2882" y="3710"/>
                  </a:cubicBezTo>
                  <a:cubicBezTo>
                    <a:pt x="2932" y="3735"/>
                    <a:pt x="2983" y="3735"/>
                    <a:pt x="3033" y="3760"/>
                  </a:cubicBezTo>
                  <a:cubicBezTo>
                    <a:pt x="3083" y="3760"/>
                    <a:pt x="3133" y="3785"/>
                    <a:pt x="3158" y="3785"/>
                  </a:cubicBezTo>
                  <a:cubicBezTo>
                    <a:pt x="3208" y="3810"/>
                    <a:pt x="3258" y="3835"/>
                    <a:pt x="3308" y="3835"/>
                  </a:cubicBezTo>
                  <a:cubicBezTo>
                    <a:pt x="3409" y="3860"/>
                    <a:pt x="3484" y="3885"/>
                    <a:pt x="3559" y="3885"/>
                  </a:cubicBezTo>
                  <a:cubicBezTo>
                    <a:pt x="3634" y="3910"/>
                    <a:pt x="3684" y="3910"/>
                    <a:pt x="3735" y="3910"/>
                  </a:cubicBezTo>
                  <a:cubicBezTo>
                    <a:pt x="3785" y="3910"/>
                    <a:pt x="3835" y="3935"/>
                    <a:pt x="3885" y="3935"/>
                  </a:cubicBezTo>
                  <a:lnTo>
                    <a:pt x="4035" y="3935"/>
                  </a:lnTo>
                  <a:cubicBezTo>
                    <a:pt x="4136" y="3960"/>
                    <a:pt x="4236" y="3960"/>
                    <a:pt x="4336" y="3960"/>
                  </a:cubicBezTo>
                  <a:cubicBezTo>
                    <a:pt x="4787" y="3960"/>
                    <a:pt x="5263" y="3885"/>
                    <a:pt x="5689" y="3735"/>
                  </a:cubicBezTo>
                  <a:cubicBezTo>
                    <a:pt x="5765" y="3710"/>
                    <a:pt x="5815" y="3634"/>
                    <a:pt x="5790" y="3559"/>
                  </a:cubicBezTo>
                  <a:cubicBezTo>
                    <a:pt x="5765" y="3509"/>
                    <a:pt x="5714" y="3459"/>
                    <a:pt x="5664" y="3459"/>
                  </a:cubicBezTo>
                  <a:lnTo>
                    <a:pt x="5614" y="3459"/>
                  </a:lnTo>
                  <a:cubicBezTo>
                    <a:pt x="5188" y="3609"/>
                    <a:pt x="4762" y="3685"/>
                    <a:pt x="4336" y="3685"/>
                  </a:cubicBezTo>
                  <a:cubicBezTo>
                    <a:pt x="4236" y="3685"/>
                    <a:pt x="4136" y="3659"/>
                    <a:pt x="4060" y="3659"/>
                  </a:cubicBezTo>
                  <a:lnTo>
                    <a:pt x="3910" y="3659"/>
                  </a:lnTo>
                  <a:cubicBezTo>
                    <a:pt x="3860" y="3659"/>
                    <a:pt x="3835" y="3634"/>
                    <a:pt x="3760" y="3634"/>
                  </a:cubicBezTo>
                  <a:cubicBezTo>
                    <a:pt x="3709" y="3634"/>
                    <a:pt x="3684" y="3634"/>
                    <a:pt x="3609" y="3609"/>
                  </a:cubicBezTo>
                  <a:cubicBezTo>
                    <a:pt x="3534" y="3609"/>
                    <a:pt x="3459" y="3584"/>
                    <a:pt x="3384" y="3559"/>
                  </a:cubicBezTo>
                  <a:cubicBezTo>
                    <a:pt x="3334" y="3559"/>
                    <a:pt x="3283" y="3534"/>
                    <a:pt x="3233" y="3534"/>
                  </a:cubicBezTo>
                  <a:cubicBezTo>
                    <a:pt x="3208" y="3509"/>
                    <a:pt x="3158" y="3509"/>
                    <a:pt x="3108" y="3484"/>
                  </a:cubicBezTo>
                  <a:cubicBezTo>
                    <a:pt x="3058" y="3484"/>
                    <a:pt x="3033" y="3459"/>
                    <a:pt x="2983" y="3434"/>
                  </a:cubicBezTo>
                  <a:cubicBezTo>
                    <a:pt x="2932" y="3434"/>
                    <a:pt x="2882" y="3409"/>
                    <a:pt x="2807" y="3384"/>
                  </a:cubicBezTo>
                  <a:cubicBezTo>
                    <a:pt x="2782" y="3359"/>
                    <a:pt x="2732" y="3359"/>
                    <a:pt x="2707" y="3334"/>
                  </a:cubicBezTo>
                  <a:cubicBezTo>
                    <a:pt x="2607" y="3284"/>
                    <a:pt x="2531" y="3258"/>
                    <a:pt x="2456" y="3208"/>
                  </a:cubicBezTo>
                  <a:lnTo>
                    <a:pt x="2356" y="3158"/>
                  </a:lnTo>
                  <a:cubicBezTo>
                    <a:pt x="2306" y="3133"/>
                    <a:pt x="2281" y="3108"/>
                    <a:pt x="2231" y="3083"/>
                  </a:cubicBezTo>
                  <a:lnTo>
                    <a:pt x="2206" y="3083"/>
                  </a:lnTo>
                  <a:lnTo>
                    <a:pt x="2130" y="3008"/>
                  </a:lnTo>
                  <a:cubicBezTo>
                    <a:pt x="2080" y="2983"/>
                    <a:pt x="2030" y="2958"/>
                    <a:pt x="1980" y="2933"/>
                  </a:cubicBezTo>
                  <a:lnTo>
                    <a:pt x="1905" y="2857"/>
                  </a:lnTo>
                  <a:lnTo>
                    <a:pt x="1830" y="2807"/>
                  </a:lnTo>
                  <a:cubicBezTo>
                    <a:pt x="1780" y="2782"/>
                    <a:pt x="1755" y="2757"/>
                    <a:pt x="1704" y="2707"/>
                  </a:cubicBezTo>
                  <a:lnTo>
                    <a:pt x="1679" y="2707"/>
                  </a:lnTo>
                  <a:lnTo>
                    <a:pt x="1679" y="2682"/>
                  </a:lnTo>
                  <a:cubicBezTo>
                    <a:pt x="1629" y="2657"/>
                    <a:pt x="1604" y="2632"/>
                    <a:pt x="1554" y="2582"/>
                  </a:cubicBezTo>
                  <a:lnTo>
                    <a:pt x="1454" y="2482"/>
                  </a:lnTo>
                  <a:cubicBezTo>
                    <a:pt x="1404" y="2431"/>
                    <a:pt x="1354" y="2381"/>
                    <a:pt x="1303" y="2306"/>
                  </a:cubicBezTo>
                  <a:cubicBezTo>
                    <a:pt x="1253" y="2281"/>
                    <a:pt x="1228" y="2256"/>
                    <a:pt x="1178" y="2181"/>
                  </a:cubicBezTo>
                  <a:cubicBezTo>
                    <a:pt x="1128" y="2131"/>
                    <a:pt x="1103" y="2080"/>
                    <a:pt x="1053" y="2005"/>
                  </a:cubicBezTo>
                  <a:cubicBezTo>
                    <a:pt x="1003" y="1930"/>
                    <a:pt x="953" y="1880"/>
                    <a:pt x="902" y="1830"/>
                  </a:cubicBezTo>
                  <a:lnTo>
                    <a:pt x="902" y="1805"/>
                  </a:lnTo>
                  <a:lnTo>
                    <a:pt x="827" y="1679"/>
                  </a:lnTo>
                  <a:cubicBezTo>
                    <a:pt x="777" y="1579"/>
                    <a:pt x="727" y="1479"/>
                    <a:pt x="677" y="1379"/>
                  </a:cubicBezTo>
                  <a:lnTo>
                    <a:pt x="652" y="1354"/>
                  </a:lnTo>
                  <a:cubicBezTo>
                    <a:pt x="627" y="1304"/>
                    <a:pt x="627" y="1278"/>
                    <a:pt x="602" y="1228"/>
                  </a:cubicBezTo>
                  <a:cubicBezTo>
                    <a:pt x="577" y="1178"/>
                    <a:pt x="552" y="1128"/>
                    <a:pt x="526" y="1078"/>
                  </a:cubicBezTo>
                  <a:cubicBezTo>
                    <a:pt x="526" y="1028"/>
                    <a:pt x="501" y="1003"/>
                    <a:pt x="476" y="953"/>
                  </a:cubicBezTo>
                  <a:lnTo>
                    <a:pt x="476" y="928"/>
                  </a:lnTo>
                  <a:cubicBezTo>
                    <a:pt x="451" y="852"/>
                    <a:pt x="426" y="777"/>
                    <a:pt x="401" y="677"/>
                  </a:cubicBezTo>
                  <a:cubicBezTo>
                    <a:pt x="376" y="627"/>
                    <a:pt x="376" y="577"/>
                    <a:pt x="351" y="502"/>
                  </a:cubicBezTo>
                  <a:cubicBezTo>
                    <a:pt x="351" y="451"/>
                    <a:pt x="326" y="401"/>
                    <a:pt x="326" y="351"/>
                  </a:cubicBezTo>
                  <a:lnTo>
                    <a:pt x="326" y="326"/>
                  </a:lnTo>
                  <a:lnTo>
                    <a:pt x="326" y="301"/>
                  </a:lnTo>
                  <a:lnTo>
                    <a:pt x="301" y="251"/>
                  </a:lnTo>
                  <a:cubicBezTo>
                    <a:pt x="301" y="226"/>
                    <a:pt x="301" y="176"/>
                    <a:pt x="301" y="126"/>
                  </a:cubicBezTo>
                  <a:cubicBezTo>
                    <a:pt x="276" y="75"/>
                    <a:pt x="276" y="50"/>
                    <a:pt x="251" y="25"/>
                  </a:cubicBezTo>
                  <a:cubicBezTo>
                    <a:pt x="226" y="25"/>
                    <a:pt x="201" y="0"/>
                    <a:pt x="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679;p78"/>
            <p:cNvSpPr/>
            <p:nvPr/>
          </p:nvSpPr>
          <p:spPr>
            <a:xfrm>
              <a:off x="5796908" y="2247671"/>
              <a:ext cx="81372" cy="46922"/>
            </a:xfrm>
            <a:custGeom>
              <a:avLst/>
              <a:gdLst/>
              <a:ahLst/>
              <a:cxnLst/>
              <a:rect l="l" t="t" r="r" b="b"/>
              <a:pathLst>
                <a:path w="4913" h="2833" extrusionOk="0">
                  <a:moveTo>
                    <a:pt x="151" y="1"/>
                  </a:moveTo>
                  <a:cubicBezTo>
                    <a:pt x="100" y="1"/>
                    <a:pt x="50" y="26"/>
                    <a:pt x="25" y="51"/>
                  </a:cubicBezTo>
                  <a:cubicBezTo>
                    <a:pt x="0" y="101"/>
                    <a:pt x="0" y="126"/>
                    <a:pt x="0" y="176"/>
                  </a:cubicBezTo>
                  <a:cubicBezTo>
                    <a:pt x="25" y="201"/>
                    <a:pt x="50" y="226"/>
                    <a:pt x="75" y="251"/>
                  </a:cubicBezTo>
                  <a:lnTo>
                    <a:pt x="4637" y="2808"/>
                  </a:lnTo>
                  <a:lnTo>
                    <a:pt x="4712" y="2833"/>
                  </a:lnTo>
                  <a:lnTo>
                    <a:pt x="4762" y="2833"/>
                  </a:lnTo>
                  <a:cubicBezTo>
                    <a:pt x="4812" y="2833"/>
                    <a:pt x="4862" y="2808"/>
                    <a:pt x="4887" y="2758"/>
                  </a:cubicBezTo>
                  <a:cubicBezTo>
                    <a:pt x="4913" y="2707"/>
                    <a:pt x="4913" y="2657"/>
                    <a:pt x="4862" y="2607"/>
                  </a:cubicBezTo>
                  <a:cubicBezTo>
                    <a:pt x="4862" y="2582"/>
                    <a:pt x="4837" y="2582"/>
                    <a:pt x="4837" y="2582"/>
                  </a:cubicBezTo>
                  <a:lnTo>
                    <a:pt x="251" y="26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680;p78"/>
            <p:cNvSpPr/>
            <p:nvPr/>
          </p:nvSpPr>
          <p:spPr>
            <a:xfrm>
              <a:off x="5779882" y="2254727"/>
              <a:ext cx="82630" cy="59377"/>
            </a:xfrm>
            <a:custGeom>
              <a:avLst/>
              <a:gdLst/>
              <a:ahLst/>
              <a:cxnLst/>
              <a:rect l="l" t="t" r="r" b="b"/>
              <a:pathLst>
                <a:path w="4989" h="3585" extrusionOk="0">
                  <a:moveTo>
                    <a:pt x="151" y="1"/>
                  </a:moveTo>
                  <a:cubicBezTo>
                    <a:pt x="126" y="1"/>
                    <a:pt x="76" y="1"/>
                    <a:pt x="51" y="51"/>
                  </a:cubicBezTo>
                  <a:cubicBezTo>
                    <a:pt x="1" y="101"/>
                    <a:pt x="1" y="176"/>
                    <a:pt x="51" y="251"/>
                  </a:cubicBezTo>
                  <a:lnTo>
                    <a:pt x="76" y="251"/>
                  </a:lnTo>
                  <a:lnTo>
                    <a:pt x="101" y="276"/>
                  </a:lnTo>
                  <a:lnTo>
                    <a:pt x="4712" y="2958"/>
                  </a:lnTo>
                  <a:lnTo>
                    <a:pt x="4712" y="3434"/>
                  </a:lnTo>
                  <a:cubicBezTo>
                    <a:pt x="4712" y="3509"/>
                    <a:pt x="4788" y="3585"/>
                    <a:pt x="4863" y="3585"/>
                  </a:cubicBezTo>
                  <a:cubicBezTo>
                    <a:pt x="4938" y="3585"/>
                    <a:pt x="4988" y="3509"/>
                    <a:pt x="4988" y="3434"/>
                  </a:cubicBezTo>
                  <a:lnTo>
                    <a:pt x="4988" y="2883"/>
                  </a:lnTo>
                  <a:cubicBezTo>
                    <a:pt x="4988" y="2833"/>
                    <a:pt x="4963" y="2783"/>
                    <a:pt x="4913" y="2758"/>
                  </a:cubicBezTo>
                  <a:lnTo>
                    <a:pt x="251" y="26"/>
                  </a:lnTo>
                  <a:lnTo>
                    <a:pt x="226" y="26"/>
                  </a:lnTo>
                  <a:cubicBezTo>
                    <a:pt x="201" y="1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681;p78"/>
            <p:cNvSpPr/>
            <p:nvPr/>
          </p:nvSpPr>
          <p:spPr>
            <a:xfrm>
              <a:off x="5755799" y="2314088"/>
              <a:ext cx="64776" cy="51079"/>
            </a:xfrm>
            <a:custGeom>
              <a:avLst/>
              <a:gdLst/>
              <a:ahLst/>
              <a:cxnLst/>
              <a:rect l="l" t="t" r="r" b="b"/>
              <a:pathLst>
                <a:path w="3911" h="3084" extrusionOk="0">
                  <a:moveTo>
                    <a:pt x="252" y="1"/>
                  </a:moveTo>
                  <a:lnTo>
                    <a:pt x="1" y="26"/>
                  </a:lnTo>
                  <a:cubicBezTo>
                    <a:pt x="1" y="51"/>
                    <a:pt x="1" y="76"/>
                    <a:pt x="1" y="101"/>
                  </a:cubicBezTo>
                  <a:cubicBezTo>
                    <a:pt x="126" y="1780"/>
                    <a:pt x="1530" y="3083"/>
                    <a:pt x="3209" y="3083"/>
                  </a:cubicBezTo>
                  <a:cubicBezTo>
                    <a:pt x="3410" y="3083"/>
                    <a:pt x="3585" y="3058"/>
                    <a:pt x="3760" y="3033"/>
                  </a:cubicBezTo>
                  <a:cubicBezTo>
                    <a:pt x="3836" y="3033"/>
                    <a:pt x="3911" y="2958"/>
                    <a:pt x="3886" y="2883"/>
                  </a:cubicBezTo>
                  <a:cubicBezTo>
                    <a:pt x="3886" y="2808"/>
                    <a:pt x="3811" y="2758"/>
                    <a:pt x="3735" y="2758"/>
                  </a:cubicBezTo>
                  <a:cubicBezTo>
                    <a:pt x="3560" y="2783"/>
                    <a:pt x="3384" y="2808"/>
                    <a:pt x="3209" y="2808"/>
                  </a:cubicBezTo>
                  <a:cubicBezTo>
                    <a:pt x="1655" y="2808"/>
                    <a:pt x="352" y="1580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96" name="95 Diagrama"/>
          <p:cNvGraphicFramePr/>
          <p:nvPr>
            <p:extLst>
              <p:ext uri="{D42A27DB-BD31-4B8C-83A1-F6EECF244321}">
                <p14:modId xmlns:p14="http://schemas.microsoft.com/office/powerpoint/2010/main" val="26754038"/>
              </p:ext>
            </p:extLst>
          </p:nvPr>
        </p:nvGraphicFramePr>
        <p:xfrm>
          <a:off x="1186762" y="1911479"/>
          <a:ext cx="6697606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10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72681" y="121393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800" b="1" u="sng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cs typeface="Arial"/>
                <a:sym typeface="Arial"/>
              </a:rPr>
              <a:t>FARMACOLOGICO </a:t>
            </a:r>
            <a:endParaRPr kumimoji="0" lang="es-VE" sz="1800" b="1" u="sng" strike="noStrike" kern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cs typeface="Arial"/>
              <a:sym typeface="Arial"/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200468625"/>
              </p:ext>
            </p:extLst>
          </p:nvPr>
        </p:nvGraphicFramePr>
        <p:xfrm>
          <a:off x="767915" y="1707654"/>
          <a:ext cx="7872536" cy="326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oogle Shape;2348;p58"/>
          <p:cNvGrpSpPr/>
          <p:nvPr/>
        </p:nvGrpSpPr>
        <p:grpSpPr>
          <a:xfrm>
            <a:off x="2753675" y="161857"/>
            <a:ext cx="4392488" cy="1009243"/>
            <a:chOff x="2646769" y="3458220"/>
            <a:chExt cx="1419425" cy="685975"/>
          </a:xfrm>
          <a:solidFill>
            <a:schemeClr val="accent1">
              <a:lumMod val="50000"/>
            </a:schemeClr>
          </a:solidFill>
        </p:grpSpPr>
        <p:sp>
          <p:nvSpPr>
            <p:cNvPr id="6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b="1" dirty="0" smtClean="0">
                  <a:solidFill>
                    <a:schemeClr val="bg1"/>
                  </a:solidFill>
                  <a:latin typeface="+mj-lt"/>
                </a:rPr>
                <a:t>Conducta y Manejo</a:t>
              </a:r>
            </a:p>
          </p:txBody>
        </p:sp>
        <p:sp>
          <p:nvSpPr>
            <p:cNvPr id="7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2206;p77"/>
          <p:cNvGrpSpPr/>
          <p:nvPr/>
        </p:nvGrpSpPr>
        <p:grpSpPr>
          <a:xfrm>
            <a:off x="1065864" y="341154"/>
            <a:ext cx="675568" cy="734191"/>
            <a:chOff x="2007788" y="1254775"/>
            <a:chExt cx="333475" cy="459700"/>
          </a:xfrm>
        </p:grpSpPr>
        <p:sp>
          <p:nvSpPr>
            <p:cNvPr id="14" name="Google Shape;2207;p77"/>
            <p:cNvSpPr/>
            <p:nvPr/>
          </p:nvSpPr>
          <p:spPr>
            <a:xfrm>
              <a:off x="2007788" y="1373675"/>
              <a:ext cx="333475" cy="87925"/>
            </a:xfrm>
            <a:custGeom>
              <a:avLst/>
              <a:gdLst/>
              <a:ahLst/>
              <a:cxnLst/>
              <a:rect l="l" t="t" r="r" b="b"/>
              <a:pathLst>
                <a:path w="13339" h="3517" extrusionOk="0">
                  <a:moveTo>
                    <a:pt x="1913" y="1"/>
                  </a:moveTo>
                  <a:lnTo>
                    <a:pt x="1913" y="1069"/>
                  </a:lnTo>
                  <a:lnTo>
                    <a:pt x="1" y="2224"/>
                  </a:lnTo>
                  <a:lnTo>
                    <a:pt x="1" y="3516"/>
                  </a:lnTo>
                  <a:lnTo>
                    <a:pt x="13339" y="3516"/>
                  </a:lnTo>
                  <a:lnTo>
                    <a:pt x="13339" y="2224"/>
                  </a:lnTo>
                  <a:lnTo>
                    <a:pt x="11426" y="1069"/>
                  </a:lnTo>
                  <a:lnTo>
                    <a:pt x="114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8;p77"/>
            <p:cNvSpPr/>
            <p:nvPr/>
          </p:nvSpPr>
          <p:spPr>
            <a:xfrm>
              <a:off x="2007788" y="1488275"/>
              <a:ext cx="126250" cy="126675"/>
            </a:xfrm>
            <a:custGeom>
              <a:avLst/>
              <a:gdLst/>
              <a:ahLst/>
              <a:cxnLst/>
              <a:rect l="l" t="t" r="r" b="b"/>
              <a:pathLst>
                <a:path w="5050" h="5067" extrusionOk="0">
                  <a:moveTo>
                    <a:pt x="3068" y="1190"/>
                  </a:moveTo>
                  <a:lnTo>
                    <a:pt x="3068" y="1999"/>
                  </a:lnTo>
                  <a:lnTo>
                    <a:pt x="3878" y="1999"/>
                  </a:lnTo>
                  <a:lnTo>
                    <a:pt x="3878" y="3068"/>
                  </a:lnTo>
                  <a:lnTo>
                    <a:pt x="3068" y="3068"/>
                  </a:lnTo>
                  <a:lnTo>
                    <a:pt x="3068" y="3878"/>
                  </a:lnTo>
                  <a:lnTo>
                    <a:pt x="2000" y="3878"/>
                  </a:lnTo>
                  <a:lnTo>
                    <a:pt x="2000" y="3068"/>
                  </a:lnTo>
                  <a:lnTo>
                    <a:pt x="1190" y="3068"/>
                  </a:lnTo>
                  <a:lnTo>
                    <a:pt x="1190" y="1999"/>
                  </a:lnTo>
                  <a:lnTo>
                    <a:pt x="2000" y="1999"/>
                  </a:lnTo>
                  <a:lnTo>
                    <a:pt x="2000" y="1190"/>
                  </a:lnTo>
                  <a:close/>
                  <a:moveTo>
                    <a:pt x="1" y="0"/>
                  </a:moveTo>
                  <a:lnTo>
                    <a:pt x="1" y="2534"/>
                  </a:lnTo>
                  <a:cubicBezTo>
                    <a:pt x="1" y="3929"/>
                    <a:pt x="1138" y="5067"/>
                    <a:pt x="2534" y="5067"/>
                  </a:cubicBezTo>
                  <a:cubicBezTo>
                    <a:pt x="3930" y="5067"/>
                    <a:pt x="5050" y="3929"/>
                    <a:pt x="5050" y="2534"/>
                  </a:cubicBezTo>
                  <a:cubicBezTo>
                    <a:pt x="5050" y="1138"/>
                    <a:pt x="3930" y="0"/>
                    <a:pt x="2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09;p77"/>
            <p:cNvSpPr/>
            <p:nvPr/>
          </p:nvSpPr>
          <p:spPr>
            <a:xfrm>
              <a:off x="2135313" y="1488275"/>
              <a:ext cx="205950" cy="126675"/>
            </a:xfrm>
            <a:custGeom>
              <a:avLst/>
              <a:gdLst/>
              <a:ahLst/>
              <a:cxnLst/>
              <a:rect l="l" t="t" r="r" b="b"/>
              <a:pathLst>
                <a:path w="8238" h="5067" extrusionOk="0">
                  <a:moveTo>
                    <a:pt x="1" y="0"/>
                  </a:moveTo>
                  <a:cubicBezTo>
                    <a:pt x="638" y="655"/>
                    <a:pt x="1034" y="1551"/>
                    <a:pt x="1034" y="2534"/>
                  </a:cubicBezTo>
                  <a:cubicBezTo>
                    <a:pt x="1034" y="3516"/>
                    <a:pt x="638" y="4412"/>
                    <a:pt x="1" y="5067"/>
                  </a:cubicBezTo>
                  <a:lnTo>
                    <a:pt x="8238" y="5067"/>
                  </a:lnTo>
                  <a:lnTo>
                    <a:pt x="8238" y="3068"/>
                  </a:lnTo>
                  <a:lnTo>
                    <a:pt x="3171" y="3068"/>
                  </a:lnTo>
                  <a:lnTo>
                    <a:pt x="3171" y="1999"/>
                  </a:lnTo>
                  <a:lnTo>
                    <a:pt x="8238" y="1999"/>
                  </a:lnTo>
                  <a:lnTo>
                    <a:pt x="82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10;p77"/>
            <p:cNvSpPr/>
            <p:nvPr/>
          </p:nvSpPr>
          <p:spPr>
            <a:xfrm>
              <a:off x="2007788" y="1615800"/>
              <a:ext cx="333475" cy="98675"/>
            </a:xfrm>
            <a:custGeom>
              <a:avLst/>
              <a:gdLst/>
              <a:ahLst/>
              <a:cxnLst/>
              <a:rect l="l" t="t" r="r" b="b"/>
              <a:pathLst>
                <a:path w="13339" h="3947" extrusionOk="0">
                  <a:moveTo>
                    <a:pt x="1" y="0"/>
                  </a:moveTo>
                  <a:lnTo>
                    <a:pt x="1" y="3947"/>
                  </a:lnTo>
                  <a:lnTo>
                    <a:pt x="13339" y="3947"/>
                  </a:lnTo>
                  <a:lnTo>
                    <a:pt x="13339" y="1034"/>
                  </a:lnTo>
                  <a:lnTo>
                    <a:pt x="2534" y="1034"/>
                  </a:lnTo>
                  <a:cubicBezTo>
                    <a:pt x="1552" y="1034"/>
                    <a:pt x="656" y="638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1;p77"/>
            <p:cNvSpPr/>
            <p:nvPr/>
          </p:nvSpPr>
          <p:spPr>
            <a:xfrm>
              <a:off x="2037513" y="1254775"/>
              <a:ext cx="274025" cy="91775"/>
            </a:xfrm>
            <a:custGeom>
              <a:avLst/>
              <a:gdLst/>
              <a:ahLst/>
              <a:cxnLst/>
              <a:rect l="l" t="t" r="r" b="b"/>
              <a:pathLst>
                <a:path w="10961" h="3671" extrusionOk="0">
                  <a:moveTo>
                    <a:pt x="1" y="0"/>
                  </a:moveTo>
                  <a:lnTo>
                    <a:pt x="1" y="3671"/>
                  </a:lnTo>
                  <a:lnTo>
                    <a:pt x="3068" y="3671"/>
                  </a:lnTo>
                  <a:lnTo>
                    <a:pt x="3068" y="1086"/>
                  </a:lnTo>
                  <a:lnTo>
                    <a:pt x="4154" y="1086"/>
                  </a:lnTo>
                  <a:lnTo>
                    <a:pt x="4154" y="3671"/>
                  </a:lnTo>
                  <a:lnTo>
                    <a:pt x="6825" y="3671"/>
                  </a:lnTo>
                  <a:lnTo>
                    <a:pt x="6825" y="1086"/>
                  </a:lnTo>
                  <a:lnTo>
                    <a:pt x="7893" y="1086"/>
                  </a:lnTo>
                  <a:lnTo>
                    <a:pt x="7893" y="3671"/>
                  </a:lnTo>
                  <a:lnTo>
                    <a:pt x="10961" y="3671"/>
                  </a:lnTo>
                  <a:lnTo>
                    <a:pt x="109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349;p77"/>
          <p:cNvGrpSpPr/>
          <p:nvPr/>
        </p:nvGrpSpPr>
        <p:grpSpPr>
          <a:xfrm>
            <a:off x="7997998" y="419952"/>
            <a:ext cx="642453" cy="793981"/>
            <a:chOff x="4748638" y="3141725"/>
            <a:chExt cx="333025" cy="459700"/>
          </a:xfrm>
        </p:grpSpPr>
        <p:sp>
          <p:nvSpPr>
            <p:cNvPr id="20" name="Google Shape;2350;p77"/>
            <p:cNvSpPr/>
            <p:nvPr/>
          </p:nvSpPr>
          <p:spPr>
            <a:xfrm>
              <a:off x="4748638" y="3211525"/>
              <a:ext cx="333025" cy="389900"/>
            </a:xfrm>
            <a:custGeom>
              <a:avLst/>
              <a:gdLst/>
              <a:ahLst/>
              <a:cxnLst/>
              <a:rect l="l" t="t" r="r" b="b"/>
              <a:pathLst>
                <a:path w="13321" h="15596" extrusionOk="0">
                  <a:moveTo>
                    <a:pt x="11253" y="4343"/>
                  </a:moveTo>
                  <a:lnTo>
                    <a:pt x="11253" y="5411"/>
                  </a:lnTo>
                  <a:lnTo>
                    <a:pt x="9340" y="5411"/>
                  </a:lnTo>
                  <a:lnTo>
                    <a:pt x="9340" y="4343"/>
                  </a:lnTo>
                  <a:close/>
                  <a:moveTo>
                    <a:pt x="5894" y="10064"/>
                  </a:moveTo>
                  <a:lnTo>
                    <a:pt x="5894" y="11133"/>
                  </a:lnTo>
                  <a:lnTo>
                    <a:pt x="2258" y="11133"/>
                  </a:lnTo>
                  <a:lnTo>
                    <a:pt x="2258" y="10064"/>
                  </a:lnTo>
                  <a:close/>
                  <a:moveTo>
                    <a:pt x="11253" y="10064"/>
                  </a:moveTo>
                  <a:lnTo>
                    <a:pt x="11253" y="11133"/>
                  </a:lnTo>
                  <a:lnTo>
                    <a:pt x="10116" y="11133"/>
                  </a:lnTo>
                  <a:lnTo>
                    <a:pt x="10116" y="10064"/>
                  </a:lnTo>
                  <a:close/>
                  <a:moveTo>
                    <a:pt x="7427" y="12356"/>
                  </a:moveTo>
                  <a:lnTo>
                    <a:pt x="7427" y="13424"/>
                  </a:lnTo>
                  <a:lnTo>
                    <a:pt x="2258" y="13424"/>
                  </a:lnTo>
                  <a:lnTo>
                    <a:pt x="2258" y="12356"/>
                  </a:lnTo>
                  <a:close/>
                  <a:moveTo>
                    <a:pt x="11253" y="12356"/>
                  </a:moveTo>
                  <a:lnTo>
                    <a:pt x="11253" y="13424"/>
                  </a:lnTo>
                  <a:lnTo>
                    <a:pt x="10116" y="13424"/>
                  </a:lnTo>
                  <a:lnTo>
                    <a:pt x="10116" y="12356"/>
                  </a:lnTo>
                  <a:close/>
                  <a:moveTo>
                    <a:pt x="11391" y="0"/>
                  </a:moveTo>
                  <a:lnTo>
                    <a:pt x="11391" y="2344"/>
                  </a:lnTo>
                  <a:lnTo>
                    <a:pt x="5084" y="2344"/>
                  </a:lnTo>
                  <a:cubicBezTo>
                    <a:pt x="5721" y="2999"/>
                    <a:pt x="6118" y="3895"/>
                    <a:pt x="6118" y="4877"/>
                  </a:cubicBezTo>
                  <a:cubicBezTo>
                    <a:pt x="6118" y="6859"/>
                    <a:pt x="4498" y="8479"/>
                    <a:pt x="2516" y="8479"/>
                  </a:cubicBezTo>
                  <a:cubicBezTo>
                    <a:pt x="1534" y="8479"/>
                    <a:pt x="655" y="8082"/>
                    <a:pt x="0" y="7445"/>
                  </a:cubicBezTo>
                  <a:lnTo>
                    <a:pt x="0" y="15596"/>
                  </a:lnTo>
                  <a:lnTo>
                    <a:pt x="13321" y="15596"/>
                  </a:lnTo>
                  <a:lnTo>
                    <a:pt x="133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51;p77"/>
            <p:cNvSpPr/>
            <p:nvPr/>
          </p:nvSpPr>
          <p:spPr>
            <a:xfrm>
              <a:off x="4748638" y="3211525"/>
              <a:ext cx="125825" cy="184850"/>
            </a:xfrm>
            <a:custGeom>
              <a:avLst/>
              <a:gdLst/>
              <a:ahLst/>
              <a:cxnLst/>
              <a:rect l="l" t="t" r="r" b="b"/>
              <a:pathLst>
                <a:path w="5033" h="7394" extrusionOk="0">
                  <a:moveTo>
                    <a:pt x="3050" y="3533"/>
                  </a:moveTo>
                  <a:lnTo>
                    <a:pt x="3050" y="4343"/>
                  </a:lnTo>
                  <a:lnTo>
                    <a:pt x="3843" y="4343"/>
                  </a:lnTo>
                  <a:lnTo>
                    <a:pt x="3843" y="5411"/>
                  </a:lnTo>
                  <a:lnTo>
                    <a:pt x="3050" y="5411"/>
                  </a:lnTo>
                  <a:lnTo>
                    <a:pt x="3050" y="6221"/>
                  </a:lnTo>
                  <a:lnTo>
                    <a:pt x="1965" y="6221"/>
                  </a:lnTo>
                  <a:lnTo>
                    <a:pt x="1965" y="5411"/>
                  </a:lnTo>
                  <a:lnTo>
                    <a:pt x="1172" y="5411"/>
                  </a:lnTo>
                  <a:lnTo>
                    <a:pt x="1172" y="4343"/>
                  </a:lnTo>
                  <a:lnTo>
                    <a:pt x="1965" y="4343"/>
                  </a:lnTo>
                  <a:lnTo>
                    <a:pt x="1965" y="3533"/>
                  </a:lnTo>
                  <a:close/>
                  <a:moveTo>
                    <a:pt x="0" y="0"/>
                  </a:moveTo>
                  <a:lnTo>
                    <a:pt x="0" y="5118"/>
                  </a:lnTo>
                  <a:cubicBezTo>
                    <a:pt x="121" y="6394"/>
                    <a:pt x="1206" y="7393"/>
                    <a:pt x="2516" y="7393"/>
                  </a:cubicBezTo>
                  <a:cubicBezTo>
                    <a:pt x="3895" y="7393"/>
                    <a:pt x="5032" y="6273"/>
                    <a:pt x="5032" y="4877"/>
                  </a:cubicBezTo>
                  <a:cubicBezTo>
                    <a:pt x="5032" y="3481"/>
                    <a:pt x="3895" y="2344"/>
                    <a:pt x="2516" y="2344"/>
                  </a:cubicBezTo>
                  <a:lnTo>
                    <a:pt x="1930" y="2344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52;p77"/>
            <p:cNvSpPr/>
            <p:nvPr/>
          </p:nvSpPr>
          <p:spPr>
            <a:xfrm>
              <a:off x="4824013" y="3141725"/>
              <a:ext cx="182275" cy="101700"/>
            </a:xfrm>
            <a:custGeom>
              <a:avLst/>
              <a:gdLst/>
              <a:ahLst/>
              <a:cxnLst/>
              <a:rect l="l" t="t" r="r" b="b"/>
              <a:pathLst>
                <a:path w="7291" h="4068" extrusionOk="0">
                  <a:moveTo>
                    <a:pt x="3654" y="1"/>
                  </a:moveTo>
                  <a:cubicBezTo>
                    <a:pt x="2672" y="1"/>
                    <a:pt x="1827" y="638"/>
                    <a:pt x="1535" y="1534"/>
                  </a:cubicBezTo>
                  <a:lnTo>
                    <a:pt x="1" y="1534"/>
                  </a:lnTo>
                  <a:lnTo>
                    <a:pt x="1" y="4068"/>
                  </a:lnTo>
                  <a:lnTo>
                    <a:pt x="7290" y="4068"/>
                  </a:lnTo>
                  <a:lnTo>
                    <a:pt x="7290" y="1534"/>
                  </a:lnTo>
                  <a:lnTo>
                    <a:pt x="5756" y="1534"/>
                  </a:lnTo>
                  <a:cubicBezTo>
                    <a:pt x="5464" y="638"/>
                    <a:pt x="4636" y="1"/>
                    <a:pt x="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865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685726267"/>
              </p:ext>
            </p:extLst>
          </p:nvPr>
        </p:nvGraphicFramePr>
        <p:xfrm>
          <a:off x="822310" y="1851670"/>
          <a:ext cx="8036453" cy="3199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7" name="Google Shape;2348;p58"/>
          <p:cNvGrpSpPr/>
          <p:nvPr/>
        </p:nvGrpSpPr>
        <p:grpSpPr>
          <a:xfrm>
            <a:off x="2555776" y="178451"/>
            <a:ext cx="4392488" cy="1171099"/>
            <a:chOff x="2646769" y="3458219"/>
            <a:chExt cx="1419425" cy="685975"/>
          </a:xfrm>
          <a:solidFill>
            <a:schemeClr val="accent1">
              <a:lumMod val="50000"/>
            </a:schemeClr>
          </a:solidFill>
        </p:grpSpPr>
        <p:sp>
          <p:nvSpPr>
            <p:cNvPr id="58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sz="2000" b="1" dirty="0" smtClean="0">
                  <a:solidFill>
                    <a:schemeClr val="bg1"/>
                  </a:solidFill>
                  <a:latin typeface="+mj-lt"/>
                </a:rPr>
                <a:t>Conducta y Manejo</a:t>
              </a:r>
            </a:p>
          </p:txBody>
        </p:sp>
        <p:sp>
          <p:nvSpPr>
            <p:cNvPr id="59" name="Google Shape;2350;p58"/>
            <p:cNvSpPr/>
            <p:nvPr/>
          </p:nvSpPr>
          <p:spPr>
            <a:xfrm>
              <a:off x="2646769" y="3458219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0" name="Google Shape;1038;p46"/>
          <p:cNvGrpSpPr/>
          <p:nvPr/>
        </p:nvGrpSpPr>
        <p:grpSpPr>
          <a:xfrm>
            <a:off x="583762" y="97861"/>
            <a:ext cx="1653627" cy="1539144"/>
            <a:chOff x="6214776" y="1297675"/>
            <a:chExt cx="2215339" cy="2410128"/>
          </a:xfrm>
        </p:grpSpPr>
        <p:sp>
          <p:nvSpPr>
            <p:cNvPr id="61" name="Google Shape;1039;p46"/>
            <p:cNvSpPr/>
            <p:nvPr/>
          </p:nvSpPr>
          <p:spPr>
            <a:xfrm>
              <a:off x="7957964" y="2780050"/>
              <a:ext cx="2239" cy="2217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6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DF1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40;p46"/>
            <p:cNvSpPr/>
            <p:nvPr/>
          </p:nvSpPr>
          <p:spPr>
            <a:xfrm>
              <a:off x="6214776" y="1555733"/>
              <a:ext cx="1538541" cy="2099798"/>
            </a:xfrm>
            <a:custGeom>
              <a:avLst/>
              <a:gdLst/>
              <a:ahLst/>
              <a:cxnLst/>
              <a:rect l="l" t="t" r="r" b="b"/>
              <a:pathLst>
                <a:path w="70077" h="95641" extrusionOk="0">
                  <a:moveTo>
                    <a:pt x="8096" y="1"/>
                  </a:moveTo>
                  <a:cubicBezTo>
                    <a:pt x="3635" y="1"/>
                    <a:pt x="1" y="3660"/>
                    <a:pt x="1" y="8121"/>
                  </a:cubicBezTo>
                  <a:lnTo>
                    <a:pt x="1" y="87520"/>
                  </a:lnTo>
                  <a:cubicBezTo>
                    <a:pt x="1" y="91981"/>
                    <a:pt x="3635" y="95640"/>
                    <a:pt x="8096" y="95640"/>
                  </a:cubicBezTo>
                  <a:lnTo>
                    <a:pt x="61956" y="95640"/>
                  </a:lnTo>
                  <a:cubicBezTo>
                    <a:pt x="66417" y="95640"/>
                    <a:pt x="70076" y="91981"/>
                    <a:pt x="70076" y="87520"/>
                  </a:cubicBezTo>
                  <a:lnTo>
                    <a:pt x="70076" y="8121"/>
                  </a:lnTo>
                  <a:cubicBezTo>
                    <a:pt x="70076" y="3660"/>
                    <a:pt x="66417" y="1"/>
                    <a:pt x="6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1;p46"/>
            <p:cNvSpPr/>
            <p:nvPr/>
          </p:nvSpPr>
          <p:spPr>
            <a:xfrm>
              <a:off x="6335834" y="1648734"/>
              <a:ext cx="1296421" cy="1881346"/>
            </a:xfrm>
            <a:custGeom>
              <a:avLst/>
              <a:gdLst/>
              <a:ahLst/>
              <a:cxnLst/>
              <a:rect l="l" t="t" r="r" b="b"/>
              <a:pathLst>
                <a:path w="59049" h="85691" extrusionOk="0">
                  <a:moveTo>
                    <a:pt x="1" y="0"/>
                  </a:moveTo>
                  <a:lnTo>
                    <a:pt x="1" y="85690"/>
                  </a:lnTo>
                  <a:lnTo>
                    <a:pt x="59049" y="85690"/>
                  </a:lnTo>
                  <a:lnTo>
                    <a:pt x="59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42;p46"/>
            <p:cNvSpPr/>
            <p:nvPr/>
          </p:nvSpPr>
          <p:spPr>
            <a:xfrm>
              <a:off x="6539421" y="1297675"/>
              <a:ext cx="888694" cy="412161"/>
            </a:xfrm>
            <a:custGeom>
              <a:avLst/>
              <a:gdLst/>
              <a:ahLst/>
              <a:cxnLst/>
              <a:rect l="l" t="t" r="r" b="b"/>
              <a:pathLst>
                <a:path w="40478" h="18773" extrusionOk="0">
                  <a:moveTo>
                    <a:pt x="20252" y="0"/>
                  </a:moveTo>
                  <a:cubicBezTo>
                    <a:pt x="17921" y="0"/>
                    <a:pt x="16066" y="1855"/>
                    <a:pt x="16066" y="4186"/>
                  </a:cubicBezTo>
                  <a:lnTo>
                    <a:pt x="16066" y="10376"/>
                  </a:lnTo>
                  <a:lnTo>
                    <a:pt x="4211" y="10376"/>
                  </a:lnTo>
                  <a:cubicBezTo>
                    <a:pt x="1881" y="10376"/>
                    <a:pt x="1" y="12256"/>
                    <a:pt x="1" y="14587"/>
                  </a:cubicBezTo>
                  <a:cubicBezTo>
                    <a:pt x="1" y="16893"/>
                    <a:pt x="1881" y="18772"/>
                    <a:pt x="4211" y="18772"/>
                  </a:cubicBezTo>
                  <a:lnTo>
                    <a:pt x="36292" y="18772"/>
                  </a:lnTo>
                  <a:cubicBezTo>
                    <a:pt x="38598" y="18772"/>
                    <a:pt x="40477" y="16893"/>
                    <a:pt x="40477" y="14587"/>
                  </a:cubicBezTo>
                  <a:cubicBezTo>
                    <a:pt x="40477" y="12256"/>
                    <a:pt x="38598" y="10376"/>
                    <a:pt x="36292" y="10376"/>
                  </a:cubicBezTo>
                  <a:lnTo>
                    <a:pt x="24437" y="10376"/>
                  </a:lnTo>
                  <a:lnTo>
                    <a:pt x="24437" y="4186"/>
                  </a:lnTo>
                  <a:cubicBezTo>
                    <a:pt x="24437" y="1855"/>
                    <a:pt x="22557" y="0"/>
                    <a:pt x="20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43;p46"/>
            <p:cNvSpPr/>
            <p:nvPr/>
          </p:nvSpPr>
          <p:spPr>
            <a:xfrm>
              <a:off x="6539421" y="1616812"/>
              <a:ext cx="888694" cy="1120"/>
            </a:xfrm>
            <a:custGeom>
              <a:avLst/>
              <a:gdLst/>
              <a:ahLst/>
              <a:cxnLst/>
              <a:rect l="l" t="t" r="r" b="b"/>
              <a:pathLst>
                <a:path w="40478" h="51" extrusionOk="0">
                  <a:moveTo>
                    <a:pt x="40477" y="51"/>
                  </a:moveTo>
                  <a:lnTo>
                    <a:pt x="40477" y="26"/>
                  </a:lnTo>
                  <a:lnTo>
                    <a:pt x="40477" y="51"/>
                  </a:lnTo>
                  <a:close/>
                  <a:moveTo>
                    <a:pt x="1" y="51"/>
                  </a:moveTo>
                  <a:lnTo>
                    <a:pt x="1" y="26"/>
                  </a:lnTo>
                  <a:lnTo>
                    <a:pt x="1" y="51"/>
                  </a:lnTo>
                  <a:close/>
                  <a:moveTo>
                    <a:pt x="40477" y="26"/>
                  </a:moveTo>
                  <a:cubicBezTo>
                    <a:pt x="40477" y="26"/>
                    <a:pt x="40477" y="26"/>
                    <a:pt x="40477" y="26"/>
                  </a:cubicBezTo>
                  <a:cubicBezTo>
                    <a:pt x="40477" y="26"/>
                    <a:pt x="40477" y="26"/>
                    <a:pt x="40477" y="26"/>
                  </a:cubicBezTo>
                  <a:close/>
                  <a:moveTo>
                    <a:pt x="1" y="26"/>
                  </a:moveTo>
                  <a:lnTo>
                    <a:pt x="1" y="26"/>
                  </a:lnTo>
                  <a:lnTo>
                    <a:pt x="1" y="26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</a:path>
              </a:pathLst>
            </a:custGeom>
            <a:solidFill>
              <a:srgbClr val="473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44;p46"/>
            <p:cNvSpPr/>
            <p:nvPr/>
          </p:nvSpPr>
          <p:spPr>
            <a:xfrm>
              <a:off x="6539421" y="1571695"/>
              <a:ext cx="888694" cy="138141"/>
            </a:xfrm>
            <a:custGeom>
              <a:avLst/>
              <a:gdLst/>
              <a:ahLst/>
              <a:cxnLst/>
              <a:rect l="l" t="t" r="r" b="b"/>
              <a:pathLst>
                <a:path w="40478" h="6292" extrusionOk="0">
                  <a:moveTo>
                    <a:pt x="577" y="1"/>
                  </a:moveTo>
                  <a:cubicBezTo>
                    <a:pt x="226" y="602"/>
                    <a:pt x="26" y="1304"/>
                    <a:pt x="1" y="2056"/>
                  </a:cubicBezTo>
                  <a:lnTo>
                    <a:pt x="1" y="2081"/>
                  </a:lnTo>
                  <a:lnTo>
                    <a:pt x="1" y="2106"/>
                  </a:lnTo>
                  <a:cubicBezTo>
                    <a:pt x="1" y="4412"/>
                    <a:pt x="1881" y="6291"/>
                    <a:pt x="4211" y="6291"/>
                  </a:cubicBezTo>
                  <a:lnTo>
                    <a:pt x="36292" y="6291"/>
                  </a:lnTo>
                  <a:cubicBezTo>
                    <a:pt x="38598" y="6291"/>
                    <a:pt x="40477" y="4412"/>
                    <a:pt x="40477" y="2106"/>
                  </a:cubicBezTo>
                  <a:lnTo>
                    <a:pt x="40477" y="2081"/>
                  </a:lnTo>
                  <a:lnTo>
                    <a:pt x="40477" y="2056"/>
                  </a:lnTo>
                  <a:cubicBezTo>
                    <a:pt x="40477" y="1304"/>
                    <a:pt x="40252" y="602"/>
                    <a:pt x="39901" y="1"/>
                  </a:cubicBezTo>
                  <a:cubicBezTo>
                    <a:pt x="39199" y="1254"/>
                    <a:pt x="37846" y="2106"/>
                    <a:pt x="36292" y="2106"/>
                  </a:cubicBezTo>
                  <a:lnTo>
                    <a:pt x="4211" y="2106"/>
                  </a:lnTo>
                  <a:cubicBezTo>
                    <a:pt x="2658" y="2106"/>
                    <a:pt x="1304" y="1254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45;p46"/>
            <p:cNvSpPr/>
            <p:nvPr/>
          </p:nvSpPr>
          <p:spPr>
            <a:xfrm>
              <a:off x="6620873" y="1906244"/>
              <a:ext cx="726359" cy="630613"/>
            </a:xfrm>
            <a:custGeom>
              <a:avLst/>
              <a:gdLst/>
              <a:ahLst/>
              <a:cxnLst/>
              <a:rect l="l" t="t" r="r" b="b"/>
              <a:pathLst>
                <a:path w="33084" h="28723" extrusionOk="0">
                  <a:moveTo>
                    <a:pt x="8622" y="1"/>
                  </a:moveTo>
                  <a:cubicBezTo>
                    <a:pt x="3860" y="1"/>
                    <a:pt x="0" y="3860"/>
                    <a:pt x="0" y="8622"/>
                  </a:cubicBezTo>
                  <a:cubicBezTo>
                    <a:pt x="0" y="10001"/>
                    <a:pt x="301" y="11279"/>
                    <a:pt x="877" y="12407"/>
                  </a:cubicBezTo>
                  <a:cubicBezTo>
                    <a:pt x="2958" y="18397"/>
                    <a:pt x="16542" y="28723"/>
                    <a:pt x="16542" y="28723"/>
                  </a:cubicBezTo>
                  <a:cubicBezTo>
                    <a:pt x="16542" y="28723"/>
                    <a:pt x="30101" y="18397"/>
                    <a:pt x="32206" y="12407"/>
                  </a:cubicBezTo>
                  <a:cubicBezTo>
                    <a:pt x="32757" y="11279"/>
                    <a:pt x="33083" y="10001"/>
                    <a:pt x="33083" y="8622"/>
                  </a:cubicBezTo>
                  <a:cubicBezTo>
                    <a:pt x="33083" y="3860"/>
                    <a:pt x="29223" y="1"/>
                    <a:pt x="24462" y="1"/>
                  </a:cubicBezTo>
                  <a:cubicBezTo>
                    <a:pt x="20903" y="1"/>
                    <a:pt x="17845" y="2156"/>
                    <a:pt x="16542" y="5214"/>
                  </a:cubicBezTo>
                  <a:cubicBezTo>
                    <a:pt x="15213" y="2156"/>
                    <a:pt x="12156" y="1"/>
                    <a:pt x="8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46;p46"/>
            <p:cNvSpPr/>
            <p:nvPr/>
          </p:nvSpPr>
          <p:spPr>
            <a:xfrm>
              <a:off x="6503108" y="2027589"/>
              <a:ext cx="961322" cy="359294"/>
            </a:xfrm>
            <a:custGeom>
              <a:avLst/>
              <a:gdLst/>
              <a:ahLst/>
              <a:cxnLst/>
              <a:rect l="l" t="t" r="r" b="b"/>
              <a:pathLst>
                <a:path w="43786" h="16365" extrusionOk="0">
                  <a:moveTo>
                    <a:pt x="18898" y="0"/>
                  </a:moveTo>
                  <a:cubicBezTo>
                    <a:pt x="18666" y="0"/>
                    <a:pt x="18434" y="138"/>
                    <a:pt x="18347" y="414"/>
                  </a:cubicBezTo>
                  <a:cubicBezTo>
                    <a:pt x="17269" y="3697"/>
                    <a:pt x="16191" y="6980"/>
                    <a:pt x="15089" y="10288"/>
                  </a:cubicBezTo>
                  <a:lnTo>
                    <a:pt x="753" y="10288"/>
                  </a:lnTo>
                  <a:cubicBezTo>
                    <a:pt x="1" y="10288"/>
                    <a:pt x="1" y="11441"/>
                    <a:pt x="753" y="11441"/>
                  </a:cubicBezTo>
                  <a:lnTo>
                    <a:pt x="15515" y="11441"/>
                  </a:lnTo>
                  <a:cubicBezTo>
                    <a:pt x="15790" y="11441"/>
                    <a:pt x="15991" y="11266"/>
                    <a:pt x="16066" y="11015"/>
                  </a:cubicBezTo>
                  <a:cubicBezTo>
                    <a:pt x="17018" y="8158"/>
                    <a:pt x="17946" y="5276"/>
                    <a:pt x="18898" y="2419"/>
                  </a:cubicBezTo>
                  <a:cubicBezTo>
                    <a:pt x="20352" y="6930"/>
                    <a:pt x="21805" y="11416"/>
                    <a:pt x="23259" y="15928"/>
                  </a:cubicBezTo>
                  <a:cubicBezTo>
                    <a:pt x="23341" y="16172"/>
                    <a:pt x="23603" y="16364"/>
                    <a:pt x="23859" y="16364"/>
                  </a:cubicBezTo>
                  <a:cubicBezTo>
                    <a:pt x="23996" y="16364"/>
                    <a:pt x="24132" y="16309"/>
                    <a:pt x="24236" y="16178"/>
                  </a:cubicBezTo>
                  <a:cubicBezTo>
                    <a:pt x="25465" y="14649"/>
                    <a:pt x="26693" y="13095"/>
                    <a:pt x="27921" y="11567"/>
                  </a:cubicBezTo>
                  <a:cubicBezTo>
                    <a:pt x="28096" y="11366"/>
                    <a:pt x="28247" y="11166"/>
                    <a:pt x="28397" y="10965"/>
                  </a:cubicBezTo>
                  <a:lnTo>
                    <a:pt x="43034" y="10965"/>
                  </a:lnTo>
                  <a:cubicBezTo>
                    <a:pt x="43785" y="10965"/>
                    <a:pt x="43785" y="9812"/>
                    <a:pt x="43034" y="9812"/>
                  </a:cubicBezTo>
                  <a:lnTo>
                    <a:pt x="30402" y="9812"/>
                  </a:lnTo>
                  <a:cubicBezTo>
                    <a:pt x="29958" y="9812"/>
                    <a:pt x="29511" y="9766"/>
                    <a:pt x="29085" y="9766"/>
                  </a:cubicBezTo>
                  <a:cubicBezTo>
                    <a:pt x="28429" y="9766"/>
                    <a:pt x="27825" y="9876"/>
                    <a:pt x="27369" y="10439"/>
                  </a:cubicBezTo>
                  <a:cubicBezTo>
                    <a:pt x="26267" y="11817"/>
                    <a:pt x="25139" y="13196"/>
                    <a:pt x="24036" y="14599"/>
                  </a:cubicBezTo>
                  <a:cubicBezTo>
                    <a:pt x="22507" y="9862"/>
                    <a:pt x="20978" y="5125"/>
                    <a:pt x="19450" y="414"/>
                  </a:cubicBezTo>
                  <a:cubicBezTo>
                    <a:pt x="19362" y="138"/>
                    <a:pt x="19130" y="0"/>
                    <a:pt x="18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47;p46"/>
            <p:cNvSpPr/>
            <p:nvPr/>
          </p:nvSpPr>
          <p:spPr>
            <a:xfrm>
              <a:off x="6539421" y="2690364"/>
              <a:ext cx="888694" cy="34140"/>
            </a:xfrm>
            <a:custGeom>
              <a:avLst/>
              <a:gdLst/>
              <a:ahLst/>
              <a:cxnLst/>
              <a:rect l="l" t="t" r="r" b="b"/>
              <a:pathLst>
                <a:path w="40478" h="1555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48;p46"/>
            <p:cNvSpPr/>
            <p:nvPr/>
          </p:nvSpPr>
          <p:spPr>
            <a:xfrm>
              <a:off x="6539421" y="2874149"/>
              <a:ext cx="888694" cy="33591"/>
            </a:xfrm>
            <a:custGeom>
              <a:avLst/>
              <a:gdLst/>
              <a:ahLst/>
              <a:cxnLst/>
              <a:rect l="l" t="t" r="r" b="b"/>
              <a:pathLst>
                <a:path w="40478" h="1530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49;p46"/>
            <p:cNvSpPr/>
            <p:nvPr/>
          </p:nvSpPr>
          <p:spPr>
            <a:xfrm>
              <a:off x="6539421" y="3057385"/>
              <a:ext cx="888694" cy="33569"/>
            </a:xfrm>
            <a:custGeom>
              <a:avLst/>
              <a:gdLst/>
              <a:ahLst/>
              <a:cxnLst/>
              <a:rect l="l" t="t" r="r" b="b"/>
              <a:pathLst>
                <a:path w="40478" h="1529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50;p46"/>
            <p:cNvSpPr/>
            <p:nvPr/>
          </p:nvSpPr>
          <p:spPr>
            <a:xfrm>
              <a:off x="6539421" y="3240621"/>
              <a:ext cx="888694" cy="34118"/>
            </a:xfrm>
            <a:custGeom>
              <a:avLst/>
              <a:gdLst/>
              <a:ahLst/>
              <a:cxnLst/>
              <a:rect l="l" t="t" r="r" b="b"/>
              <a:pathLst>
                <a:path w="40478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51;p46"/>
            <p:cNvSpPr/>
            <p:nvPr/>
          </p:nvSpPr>
          <p:spPr>
            <a:xfrm>
              <a:off x="6924047" y="1555733"/>
              <a:ext cx="829262" cy="2099798"/>
            </a:xfrm>
            <a:custGeom>
              <a:avLst/>
              <a:gdLst/>
              <a:ahLst/>
              <a:cxnLst/>
              <a:rect l="l" t="t" r="r" b="b"/>
              <a:pathLst>
                <a:path w="37771" h="95641" extrusionOk="0">
                  <a:moveTo>
                    <a:pt x="28698" y="1"/>
                  </a:moveTo>
                  <a:cubicBezTo>
                    <a:pt x="28673" y="1429"/>
                    <a:pt x="28648" y="2833"/>
                    <a:pt x="28597" y="4236"/>
                  </a:cubicBezTo>
                  <a:lnTo>
                    <a:pt x="32257" y="4236"/>
                  </a:lnTo>
                  <a:lnTo>
                    <a:pt x="32257" y="45765"/>
                  </a:lnTo>
                  <a:cubicBezTo>
                    <a:pt x="33911" y="44888"/>
                    <a:pt x="35790" y="44412"/>
                    <a:pt x="37770" y="44387"/>
                  </a:cubicBezTo>
                  <a:lnTo>
                    <a:pt x="37770" y="40653"/>
                  </a:lnTo>
                  <a:lnTo>
                    <a:pt x="37770" y="30953"/>
                  </a:lnTo>
                  <a:lnTo>
                    <a:pt x="37770" y="8121"/>
                  </a:lnTo>
                  <a:cubicBezTo>
                    <a:pt x="37770" y="3660"/>
                    <a:pt x="34111" y="1"/>
                    <a:pt x="29650" y="1"/>
                  </a:cubicBezTo>
                  <a:close/>
                  <a:moveTo>
                    <a:pt x="552" y="89926"/>
                  </a:moveTo>
                  <a:lnTo>
                    <a:pt x="552" y="93435"/>
                  </a:lnTo>
                  <a:cubicBezTo>
                    <a:pt x="552" y="94237"/>
                    <a:pt x="352" y="94989"/>
                    <a:pt x="1" y="95640"/>
                  </a:cubicBezTo>
                  <a:lnTo>
                    <a:pt x="7595" y="95640"/>
                  </a:lnTo>
                  <a:cubicBezTo>
                    <a:pt x="7344" y="95089"/>
                    <a:pt x="7194" y="94488"/>
                    <a:pt x="7194" y="93861"/>
                  </a:cubicBezTo>
                  <a:lnTo>
                    <a:pt x="7194" y="899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52;p46"/>
            <p:cNvSpPr/>
            <p:nvPr/>
          </p:nvSpPr>
          <p:spPr>
            <a:xfrm>
              <a:off x="6936166" y="1648734"/>
              <a:ext cx="696083" cy="1881346"/>
            </a:xfrm>
            <a:custGeom>
              <a:avLst/>
              <a:gdLst/>
              <a:ahLst/>
              <a:cxnLst/>
              <a:rect l="l" t="t" r="r" b="b"/>
              <a:pathLst>
                <a:path w="31705" h="85691" extrusionOk="0">
                  <a:moveTo>
                    <a:pt x="28045" y="0"/>
                  </a:moveTo>
                  <a:cubicBezTo>
                    <a:pt x="27419" y="18296"/>
                    <a:pt x="23910" y="34161"/>
                    <a:pt x="19223" y="47444"/>
                  </a:cubicBezTo>
                  <a:lnTo>
                    <a:pt x="22406" y="47444"/>
                  </a:lnTo>
                  <a:lnTo>
                    <a:pt x="22406" y="48998"/>
                  </a:lnTo>
                  <a:lnTo>
                    <a:pt x="18672" y="48998"/>
                  </a:lnTo>
                  <a:cubicBezTo>
                    <a:pt x="18346" y="49875"/>
                    <a:pt x="18020" y="50753"/>
                    <a:pt x="17695" y="51630"/>
                  </a:cubicBezTo>
                  <a:lnTo>
                    <a:pt x="24637" y="51630"/>
                  </a:lnTo>
                  <a:cubicBezTo>
                    <a:pt x="25238" y="47194"/>
                    <a:pt x="27945" y="43434"/>
                    <a:pt x="31705" y="41529"/>
                  </a:cubicBezTo>
                  <a:lnTo>
                    <a:pt x="31705" y="0"/>
                  </a:lnTo>
                  <a:close/>
                  <a:moveTo>
                    <a:pt x="6642" y="74287"/>
                  </a:moveTo>
                  <a:cubicBezTo>
                    <a:pt x="4361" y="78096"/>
                    <a:pt x="2105" y="81454"/>
                    <a:pt x="0" y="84362"/>
                  </a:cubicBezTo>
                  <a:lnTo>
                    <a:pt x="0" y="85690"/>
                  </a:lnTo>
                  <a:lnTo>
                    <a:pt x="6642" y="85690"/>
                  </a:lnTo>
                  <a:lnTo>
                    <a:pt x="6642" y="742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53;p46"/>
            <p:cNvSpPr/>
            <p:nvPr/>
          </p:nvSpPr>
          <p:spPr>
            <a:xfrm>
              <a:off x="7632221" y="2603972"/>
              <a:ext cx="121082" cy="178297"/>
            </a:xfrm>
            <a:custGeom>
              <a:avLst/>
              <a:gdLst/>
              <a:ahLst/>
              <a:cxnLst/>
              <a:rect l="l" t="t" r="r" b="b"/>
              <a:pathLst>
                <a:path w="5515" h="8121" extrusionOk="0">
                  <a:moveTo>
                    <a:pt x="5514" y="0"/>
                  </a:moveTo>
                  <a:cubicBezTo>
                    <a:pt x="3434" y="25"/>
                    <a:pt x="1529" y="752"/>
                    <a:pt x="1" y="1955"/>
                  </a:cubicBezTo>
                  <a:lnTo>
                    <a:pt x="1" y="8121"/>
                  </a:lnTo>
                  <a:lnTo>
                    <a:pt x="5514" y="8121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54;p46"/>
            <p:cNvSpPr/>
            <p:nvPr/>
          </p:nvSpPr>
          <p:spPr>
            <a:xfrm>
              <a:off x="7551339" y="2646894"/>
              <a:ext cx="80904" cy="135375"/>
            </a:xfrm>
            <a:custGeom>
              <a:avLst/>
              <a:gdLst/>
              <a:ahLst/>
              <a:cxnLst/>
              <a:rect l="l" t="t" r="r" b="b"/>
              <a:pathLst>
                <a:path w="3685" h="6166" extrusionOk="0">
                  <a:moveTo>
                    <a:pt x="3685" y="0"/>
                  </a:moveTo>
                  <a:cubicBezTo>
                    <a:pt x="1805" y="1479"/>
                    <a:pt x="452" y="3659"/>
                    <a:pt x="0" y="6166"/>
                  </a:cubicBezTo>
                  <a:lnTo>
                    <a:pt x="3685" y="616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55;p46"/>
            <p:cNvSpPr/>
            <p:nvPr/>
          </p:nvSpPr>
          <p:spPr>
            <a:xfrm>
              <a:off x="7474849" y="2530247"/>
              <a:ext cx="562377" cy="584376"/>
            </a:xfrm>
            <a:custGeom>
              <a:avLst/>
              <a:gdLst/>
              <a:ahLst/>
              <a:cxnLst/>
              <a:rect l="l" t="t" r="r" b="b"/>
              <a:pathLst>
                <a:path w="25615" h="26617" extrusionOk="0">
                  <a:moveTo>
                    <a:pt x="12808" y="3358"/>
                  </a:moveTo>
                  <a:cubicBezTo>
                    <a:pt x="18021" y="3358"/>
                    <a:pt x="22281" y="7820"/>
                    <a:pt x="22281" y="13308"/>
                  </a:cubicBezTo>
                  <a:cubicBezTo>
                    <a:pt x="22281" y="18797"/>
                    <a:pt x="18021" y="23283"/>
                    <a:pt x="12808" y="23283"/>
                  </a:cubicBezTo>
                  <a:cubicBezTo>
                    <a:pt x="7570" y="23283"/>
                    <a:pt x="3334" y="18797"/>
                    <a:pt x="3334" y="13308"/>
                  </a:cubicBezTo>
                  <a:cubicBezTo>
                    <a:pt x="3334" y="7820"/>
                    <a:pt x="7570" y="3358"/>
                    <a:pt x="12808" y="3358"/>
                  </a:cubicBezTo>
                  <a:close/>
                  <a:moveTo>
                    <a:pt x="12808" y="0"/>
                  </a:moveTo>
                  <a:cubicBezTo>
                    <a:pt x="5740" y="0"/>
                    <a:pt x="1" y="5965"/>
                    <a:pt x="1" y="13308"/>
                  </a:cubicBezTo>
                  <a:cubicBezTo>
                    <a:pt x="1" y="20652"/>
                    <a:pt x="5740" y="26617"/>
                    <a:pt x="12808" y="26617"/>
                  </a:cubicBezTo>
                  <a:cubicBezTo>
                    <a:pt x="19875" y="26617"/>
                    <a:pt x="25615" y="20652"/>
                    <a:pt x="25615" y="13308"/>
                  </a:cubicBezTo>
                  <a:cubicBezTo>
                    <a:pt x="25615" y="5965"/>
                    <a:pt x="19875" y="0"/>
                    <a:pt x="1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56;p46"/>
            <p:cNvSpPr/>
            <p:nvPr/>
          </p:nvSpPr>
          <p:spPr>
            <a:xfrm>
              <a:off x="7081968" y="2782246"/>
              <a:ext cx="1348147" cy="925557"/>
            </a:xfrm>
            <a:custGeom>
              <a:avLst/>
              <a:gdLst/>
              <a:ahLst/>
              <a:cxnLst/>
              <a:rect l="l" t="t" r="r" b="b"/>
              <a:pathLst>
                <a:path w="61405" h="42157" extrusionOk="0">
                  <a:moveTo>
                    <a:pt x="4161" y="1"/>
                  </a:moveTo>
                  <a:cubicBezTo>
                    <a:pt x="1881" y="1"/>
                    <a:pt x="1" y="1880"/>
                    <a:pt x="1" y="4186"/>
                  </a:cubicBezTo>
                  <a:lnTo>
                    <a:pt x="1" y="37996"/>
                  </a:lnTo>
                  <a:cubicBezTo>
                    <a:pt x="1" y="40277"/>
                    <a:pt x="1881" y="42156"/>
                    <a:pt x="4161" y="42156"/>
                  </a:cubicBezTo>
                  <a:lnTo>
                    <a:pt x="57219" y="42156"/>
                  </a:lnTo>
                  <a:cubicBezTo>
                    <a:pt x="59525" y="42156"/>
                    <a:pt x="61405" y="40277"/>
                    <a:pt x="61405" y="37996"/>
                  </a:cubicBezTo>
                  <a:lnTo>
                    <a:pt x="61405" y="4186"/>
                  </a:lnTo>
                  <a:cubicBezTo>
                    <a:pt x="61405" y="1880"/>
                    <a:pt x="59525" y="1"/>
                    <a:pt x="57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57;p46"/>
            <p:cNvSpPr/>
            <p:nvPr/>
          </p:nvSpPr>
          <p:spPr>
            <a:xfrm>
              <a:off x="7091870" y="2782246"/>
              <a:ext cx="1328343" cy="609712"/>
            </a:xfrm>
            <a:custGeom>
              <a:avLst/>
              <a:gdLst/>
              <a:ahLst/>
              <a:cxnLst/>
              <a:rect l="l" t="t" r="r" b="b"/>
              <a:pathLst>
                <a:path w="60503" h="27771" extrusionOk="0">
                  <a:moveTo>
                    <a:pt x="3710" y="1"/>
                  </a:moveTo>
                  <a:cubicBezTo>
                    <a:pt x="2106" y="1"/>
                    <a:pt x="678" y="953"/>
                    <a:pt x="1" y="2307"/>
                  </a:cubicBezTo>
                  <a:cubicBezTo>
                    <a:pt x="2482" y="16768"/>
                    <a:pt x="15064" y="27770"/>
                    <a:pt x="30252" y="27770"/>
                  </a:cubicBezTo>
                  <a:cubicBezTo>
                    <a:pt x="45415" y="27770"/>
                    <a:pt x="58021" y="16768"/>
                    <a:pt x="60503" y="2307"/>
                  </a:cubicBezTo>
                  <a:cubicBezTo>
                    <a:pt x="59801" y="953"/>
                    <a:pt x="58397" y="1"/>
                    <a:pt x="56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58;p46"/>
            <p:cNvSpPr/>
            <p:nvPr/>
          </p:nvSpPr>
          <p:spPr>
            <a:xfrm>
              <a:off x="7353241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59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60;p46"/>
            <p:cNvSpPr/>
            <p:nvPr/>
          </p:nvSpPr>
          <p:spPr>
            <a:xfrm>
              <a:off x="7158458" y="3670916"/>
              <a:ext cx="1253499" cy="36884"/>
            </a:xfrm>
            <a:custGeom>
              <a:avLst/>
              <a:gdLst/>
              <a:ahLst/>
              <a:cxnLst/>
              <a:rect l="l" t="t" r="r" b="b"/>
              <a:pathLst>
                <a:path w="57094" h="1680" extrusionOk="0">
                  <a:moveTo>
                    <a:pt x="53735" y="1679"/>
                  </a:moveTo>
                  <a:lnTo>
                    <a:pt x="677" y="1679"/>
                  </a:lnTo>
                  <a:lnTo>
                    <a:pt x="677" y="1679"/>
                  </a:lnTo>
                  <a:lnTo>
                    <a:pt x="677" y="1679"/>
                  </a:lnTo>
                  <a:lnTo>
                    <a:pt x="53735" y="1679"/>
                  </a:lnTo>
                  <a:cubicBezTo>
                    <a:pt x="55114" y="1679"/>
                    <a:pt x="56342" y="1028"/>
                    <a:pt x="57094" y="0"/>
                  </a:cubicBezTo>
                  <a:lnTo>
                    <a:pt x="57094" y="0"/>
                  </a:lnTo>
                  <a:cubicBezTo>
                    <a:pt x="56342" y="1028"/>
                    <a:pt x="55114" y="1679"/>
                    <a:pt x="53735" y="1679"/>
                  </a:cubicBezTo>
                  <a:close/>
                  <a:moveTo>
                    <a:pt x="677" y="1679"/>
                  </a:moveTo>
                  <a:lnTo>
                    <a:pt x="652" y="1679"/>
                  </a:lnTo>
                  <a:lnTo>
                    <a:pt x="677" y="1679"/>
                  </a:lnTo>
                  <a:close/>
                  <a:moveTo>
                    <a:pt x="652" y="1679"/>
                  </a:moveTo>
                  <a:lnTo>
                    <a:pt x="652" y="1679"/>
                  </a:lnTo>
                  <a:lnTo>
                    <a:pt x="652" y="1679"/>
                  </a:lnTo>
                  <a:close/>
                  <a:moveTo>
                    <a:pt x="652" y="1679"/>
                  </a:moveTo>
                  <a:lnTo>
                    <a:pt x="627" y="1679"/>
                  </a:lnTo>
                  <a:lnTo>
                    <a:pt x="652" y="1679"/>
                  </a:lnTo>
                  <a:close/>
                  <a:moveTo>
                    <a:pt x="627" y="1679"/>
                  </a:moveTo>
                  <a:cubicBezTo>
                    <a:pt x="627" y="1679"/>
                    <a:pt x="627" y="1679"/>
                    <a:pt x="627" y="1679"/>
                  </a:cubicBezTo>
                  <a:cubicBezTo>
                    <a:pt x="627" y="1679"/>
                    <a:pt x="627" y="1679"/>
                    <a:pt x="627" y="1679"/>
                  </a:cubicBezTo>
                  <a:close/>
                  <a:moveTo>
                    <a:pt x="627" y="1679"/>
                  </a:moveTo>
                  <a:lnTo>
                    <a:pt x="602" y="1679"/>
                  </a:lnTo>
                  <a:lnTo>
                    <a:pt x="627" y="1679"/>
                  </a:lnTo>
                  <a:close/>
                  <a:moveTo>
                    <a:pt x="602" y="1679"/>
                  </a:moveTo>
                  <a:cubicBezTo>
                    <a:pt x="602" y="1679"/>
                    <a:pt x="602" y="1679"/>
                    <a:pt x="602" y="1679"/>
                  </a:cubicBezTo>
                  <a:cubicBezTo>
                    <a:pt x="602" y="1679"/>
                    <a:pt x="602" y="1679"/>
                    <a:pt x="602" y="1679"/>
                  </a:cubicBezTo>
                  <a:close/>
                  <a:moveTo>
                    <a:pt x="602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602" y="1679"/>
                  </a:cubicBezTo>
                  <a:close/>
                  <a:moveTo>
                    <a:pt x="577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577" y="1679"/>
                  </a:cubicBezTo>
                  <a:close/>
                  <a:moveTo>
                    <a:pt x="577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77" y="1679"/>
                  </a:cubicBezTo>
                  <a:close/>
                  <a:moveTo>
                    <a:pt x="552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52" y="1679"/>
                  </a:cubicBezTo>
                  <a:close/>
                  <a:moveTo>
                    <a:pt x="552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52" y="1679"/>
                  </a:cubicBezTo>
                  <a:close/>
                  <a:moveTo>
                    <a:pt x="527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27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77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52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52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27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27" y="1679"/>
                    <a:pt x="427" y="1679"/>
                  </a:cubicBezTo>
                  <a:cubicBezTo>
                    <a:pt x="427" y="1679"/>
                    <a:pt x="427" y="1679"/>
                    <a:pt x="427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02" y="1679"/>
                    <a:pt x="402" y="1679"/>
                  </a:cubicBezTo>
                  <a:cubicBezTo>
                    <a:pt x="402" y="1679"/>
                    <a:pt x="427" y="1679"/>
                    <a:pt x="427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402" y="1679"/>
                    <a:pt x="402" y="1679"/>
                  </a:cubicBezTo>
                  <a:cubicBezTo>
                    <a:pt x="402" y="1679"/>
                    <a:pt x="402" y="1679"/>
                    <a:pt x="402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377" y="1679"/>
                    <a:pt x="377" y="1679"/>
                  </a:cubicBezTo>
                  <a:cubicBezTo>
                    <a:pt x="377" y="1679"/>
                    <a:pt x="402" y="1679"/>
                    <a:pt x="402" y="1679"/>
                  </a:cubicBezTo>
                  <a:close/>
                  <a:moveTo>
                    <a:pt x="377" y="1679"/>
                  </a:moveTo>
                  <a:cubicBezTo>
                    <a:pt x="377" y="1679"/>
                    <a:pt x="377" y="1679"/>
                    <a:pt x="377" y="1679"/>
                  </a:cubicBezTo>
                  <a:cubicBezTo>
                    <a:pt x="377" y="1679"/>
                    <a:pt x="377" y="1679"/>
                    <a:pt x="377" y="1679"/>
                  </a:cubicBezTo>
                  <a:close/>
                  <a:moveTo>
                    <a:pt x="377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77" y="1679"/>
                  </a:cubicBezTo>
                  <a:close/>
                  <a:moveTo>
                    <a:pt x="351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51" y="1679"/>
                  </a:cubicBezTo>
                  <a:close/>
                  <a:moveTo>
                    <a:pt x="351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51" y="1679"/>
                  </a:cubicBezTo>
                  <a:close/>
                  <a:moveTo>
                    <a:pt x="326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26" y="1679"/>
                  </a:cubicBezTo>
                  <a:close/>
                  <a:moveTo>
                    <a:pt x="326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26" y="1679"/>
                  </a:cubicBezTo>
                  <a:close/>
                  <a:moveTo>
                    <a:pt x="301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01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79"/>
                    <a:pt x="251" y="1679"/>
                  </a:cubicBezTo>
                  <a:cubicBezTo>
                    <a:pt x="251" y="1679"/>
                    <a:pt x="251" y="1679"/>
                    <a:pt x="251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54"/>
                    <a:pt x="251" y="1654"/>
                  </a:cubicBezTo>
                  <a:cubicBezTo>
                    <a:pt x="251" y="1654"/>
                    <a:pt x="251" y="1679"/>
                    <a:pt x="251" y="1679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26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01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201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176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176" y="1654"/>
                  </a:moveTo>
                  <a:cubicBezTo>
                    <a:pt x="176" y="1654"/>
                    <a:pt x="176" y="1654"/>
                    <a:pt x="176" y="1654"/>
                  </a:cubicBezTo>
                  <a:cubicBezTo>
                    <a:pt x="176" y="1654"/>
                    <a:pt x="176" y="1654"/>
                    <a:pt x="176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26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01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101" y="1654"/>
                    <a:pt x="101" y="1654"/>
                  </a:cubicBezTo>
                  <a:cubicBezTo>
                    <a:pt x="101" y="1654"/>
                    <a:pt x="101" y="1654"/>
                    <a:pt x="101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76" y="1654"/>
                    <a:pt x="76" y="1654"/>
                  </a:cubicBezTo>
                  <a:cubicBezTo>
                    <a:pt x="76" y="1654"/>
                    <a:pt x="101" y="1654"/>
                    <a:pt x="101" y="1654"/>
                  </a:cubicBezTo>
                  <a:close/>
                  <a:moveTo>
                    <a:pt x="76" y="1654"/>
                  </a:moveTo>
                  <a:lnTo>
                    <a:pt x="76" y="1654"/>
                  </a:lnTo>
                  <a:lnTo>
                    <a:pt x="76" y="1654"/>
                  </a:lnTo>
                  <a:close/>
                  <a:moveTo>
                    <a:pt x="51" y="1654"/>
                  </a:moveTo>
                  <a:cubicBezTo>
                    <a:pt x="51" y="1654"/>
                    <a:pt x="51" y="1654"/>
                    <a:pt x="51" y="1654"/>
                  </a:cubicBezTo>
                  <a:cubicBezTo>
                    <a:pt x="51" y="1654"/>
                    <a:pt x="51" y="1654"/>
                    <a:pt x="51" y="1654"/>
                  </a:cubicBezTo>
                  <a:close/>
                  <a:moveTo>
                    <a:pt x="26" y="1629"/>
                  </a:moveTo>
                  <a:cubicBezTo>
                    <a:pt x="26" y="1629"/>
                    <a:pt x="26" y="1629"/>
                    <a:pt x="26" y="1629"/>
                  </a:cubicBezTo>
                  <a:cubicBezTo>
                    <a:pt x="26" y="1629"/>
                    <a:pt x="26" y="1629"/>
                    <a:pt x="26" y="1629"/>
                  </a:cubicBezTo>
                  <a:close/>
                  <a:moveTo>
                    <a:pt x="1" y="1629"/>
                  </a:moveTo>
                  <a:lnTo>
                    <a:pt x="1" y="1629"/>
                  </a:lnTo>
                  <a:lnTo>
                    <a:pt x="1" y="1629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61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304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62;p46"/>
            <p:cNvSpPr/>
            <p:nvPr/>
          </p:nvSpPr>
          <p:spPr>
            <a:xfrm>
              <a:off x="7641025" y="2967677"/>
              <a:ext cx="241044" cy="241593"/>
            </a:xfrm>
            <a:custGeom>
              <a:avLst/>
              <a:gdLst/>
              <a:ahLst/>
              <a:cxnLst/>
              <a:rect l="l" t="t" r="r" b="b"/>
              <a:pathLst>
                <a:path w="10979" h="11004" extrusionOk="0">
                  <a:moveTo>
                    <a:pt x="3635" y="1"/>
                  </a:moveTo>
                  <a:lnTo>
                    <a:pt x="3635" y="3635"/>
                  </a:lnTo>
                  <a:lnTo>
                    <a:pt x="1" y="3635"/>
                  </a:lnTo>
                  <a:lnTo>
                    <a:pt x="1" y="7369"/>
                  </a:lnTo>
                  <a:lnTo>
                    <a:pt x="3635" y="7369"/>
                  </a:lnTo>
                  <a:lnTo>
                    <a:pt x="3635" y="11003"/>
                  </a:lnTo>
                  <a:lnTo>
                    <a:pt x="7344" y="11003"/>
                  </a:lnTo>
                  <a:lnTo>
                    <a:pt x="7344" y="7369"/>
                  </a:lnTo>
                  <a:lnTo>
                    <a:pt x="10978" y="7369"/>
                  </a:lnTo>
                  <a:lnTo>
                    <a:pt x="10978" y="3635"/>
                  </a:lnTo>
                  <a:lnTo>
                    <a:pt x="7344" y="3635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63;p46"/>
            <p:cNvSpPr/>
            <p:nvPr/>
          </p:nvSpPr>
          <p:spPr>
            <a:xfrm>
              <a:off x="6481109" y="3088188"/>
              <a:ext cx="455083" cy="619614"/>
            </a:xfrm>
            <a:custGeom>
              <a:avLst/>
              <a:gdLst/>
              <a:ahLst/>
              <a:cxnLst/>
              <a:rect l="l" t="t" r="r" b="b"/>
              <a:pathLst>
                <a:path w="20728" h="28222" extrusionOk="0">
                  <a:moveTo>
                    <a:pt x="4612" y="1"/>
                  </a:moveTo>
                  <a:cubicBezTo>
                    <a:pt x="2080" y="1"/>
                    <a:pt x="0" y="2081"/>
                    <a:pt x="0" y="4612"/>
                  </a:cubicBezTo>
                  <a:lnTo>
                    <a:pt x="0" y="23635"/>
                  </a:lnTo>
                  <a:cubicBezTo>
                    <a:pt x="0" y="26166"/>
                    <a:pt x="2080" y="28221"/>
                    <a:pt x="4612" y="28221"/>
                  </a:cubicBezTo>
                  <a:lnTo>
                    <a:pt x="16141" y="28221"/>
                  </a:lnTo>
                  <a:cubicBezTo>
                    <a:pt x="18647" y="28221"/>
                    <a:pt x="20727" y="26166"/>
                    <a:pt x="20727" y="23635"/>
                  </a:cubicBezTo>
                  <a:lnTo>
                    <a:pt x="20727" y="4612"/>
                  </a:lnTo>
                  <a:cubicBezTo>
                    <a:pt x="20727" y="2081"/>
                    <a:pt x="18647" y="1"/>
                    <a:pt x="16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64;p46"/>
            <p:cNvSpPr/>
            <p:nvPr/>
          </p:nvSpPr>
          <p:spPr>
            <a:xfrm>
              <a:off x="6508070" y="3204834"/>
              <a:ext cx="401162" cy="374201"/>
            </a:xfrm>
            <a:custGeom>
              <a:avLst/>
              <a:gdLst/>
              <a:ahLst/>
              <a:cxnLst/>
              <a:rect l="l" t="t" r="r" b="b"/>
              <a:pathLst>
                <a:path w="18272" h="17044" extrusionOk="0">
                  <a:moveTo>
                    <a:pt x="0" y="1"/>
                  </a:moveTo>
                  <a:lnTo>
                    <a:pt x="0" y="17044"/>
                  </a:lnTo>
                  <a:lnTo>
                    <a:pt x="18271" y="17044"/>
                  </a:lnTo>
                  <a:lnTo>
                    <a:pt x="18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65;p46"/>
            <p:cNvSpPr/>
            <p:nvPr/>
          </p:nvSpPr>
          <p:spPr>
            <a:xfrm>
              <a:off x="6593364" y="3280777"/>
              <a:ext cx="241571" cy="241044"/>
            </a:xfrm>
            <a:custGeom>
              <a:avLst/>
              <a:gdLst/>
              <a:ahLst/>
              <a:cxnLst/>
              <a:rect l="l" t="t" r="r" b="b"/>
              <a:pathLst>
                <a:path w="11003" h="10979" extrusionOk="0">
                  <a:moveTo>
                    <a:pt x="3634" y="1"/>
                  </a:moveTo>
                  <a:lnTo>
                    <a:pt x="3634" y="3635"/>
                  </a:lnTo>
                  <a:lnTo>
                    <a:pt x="0" y="3635"/>
                  </a:lnTo>
                  <a:lnTo>
                    <a:pt x="0" y="7344"/>
                  </a:lnTo>
                  <a:lnTo>
                    <a:pt x="3634" y="7344"/>
                  </a:lnTo>
                  <a:lnTo>
                    <a:pt x="3634" y="10978"/>
                  </a:lnTo>
                  <a:lnTo>
                    <a:pt x="7369" y="10978"/>
                  </a:lnTo>
                  <a:lnTo>
                    <a:pt x="7369" y="7344"/>
                  </a:lnTo>
                  <a:lnTo>
                    <a:pt x="11003" y="7344"/>
                  </a:lnTo>
                  <a:lnTo>
                    <a:pt x="11003" y="3635"/>
                  </a:lnTo>
                  <a:lnTo>
                    <a:pt x="7369" y="3635"/>
                  </a:lnTo>
                  <a:lnTo>
                    <a:pt x="7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66;p46"/>
            <p:cNvSpPr/>
            <p:nvPr/>
          </p:nvSpPr>
          <p:spPr>
            <a:xfrm>
              <a:off x="6575756" y="3707778"/>
              <a:ext cx="6060" cy="22"/>
            </a:xfrm>
            <a:custGeom>
              <a:avLst/>
              <a:gdLst/>
              <a:ahLst/>
              <a:cxnLst/>
              <a:rect l="l" t="t" r="r" b="b"/>
              <a:pathLst>
                <a:path w="276" h="1" extrusionOk="0">
                  <a:moveTo>
                    <a:pt x="276" y="0"/>
                  </a:moveTo>
                  <a:lnTo>
                    <a:pt x="276" y="0"/>
                  </a:lnTo>
                  <a:lnTo>
                    <a:pt x="276" y="0"/>
                  </a:lnTo>
                  <a:close/>
                  <a:moveTo>
                    <a:pt x="276" y="0"/>
                  </a:moveTo>
                  <a:lnTo>
                    <a:pt x="251" y="0"/>
                  </a:lnTo>
                  <a:lnTo>
                    <a:pt x="276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lnTo>
                    <a:pt x="251" y="0"/>
                  </a:lnTo>
                  <a:close/>
                  <a:moveTo>
                    <a:pt x="22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226" y="0"/>
                  </a:moveTo>
                  <a:lnTo>
                    <a:pt x="201" y="0"/>
                  </a:lnTo>
                  <a:lnTo>
                    <a:pt x="226" y="0"/>
                  </a:lnTo>
                  <a:close/>
                  <a:moveTo>
                    <a:pt x="201" y="0"/>
                  </a:moveTo>
                  <a:lnTo>
                    <a:pt x="201" y="0"/>
                  </a:lnTo>
                  <a:lnTo>
                    <a:pt x="201" y="0"/>
                  </a:lnTo>
                  <a:close/>
                  <a:moveTo>
                    <a:pt x="201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201" y="0"/>
                  </a:cubicBezTo>
                  <a:close/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25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100" y="0"/>
                  </a:move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67;p46"/>
            <p:cNvSpPr/>
            <p:nvPr/>
          </p:nvSpPr>
          <p:spPr>
            <a:xfrm>
              <a:off x="6486049" y="3088737"/>
              <a:ext cx="450143" cy="619065"/>
            </a:xfrm>
            <a:custGeom>
              <a:avLst/>
              <a:gdLst/>
              <a:ahLst/>
              <a:cxnLst/>
              <a:rect l="l" t="t" r="r" b="b"/>
              <a:pathLst>
                <a:path w="20503" h="28197" extrusionOk="0">
                  <a:moveTo>
                    <a:pt x="16267" y="1"/>
                  </a:moveTo>
                  <a:cubicBezTo>
                    <a:pt x="15790" y="251"/>
                    <a:pt x="15214" y="402"/>
                    <a:pt x="14612" y="402"/>
                  </a:cubicBezTo>
                  <a:lnTo>
                    <a:pt x="13735" y="402"/>
                  </a:lnTo>
                  <a:cubicBezTo>
                    <a:pt x="13835" y="2131"/>
                    <a:pt x="13760" y="3760"/>
                    <a:pt x="13560" y="5289"/>
                  </a:cubicBezTo>
                  <a:lnTo>
                    <a:pt x="19274" y="5289"/>
                  </a:lnTo>
                  <a:lnTo>
                    <a:pt x="19274" y="22332"/>
                  </a:lnTo>
                  <a:lnTo>
                    <a:pt x="3585" y="22332"/>
                  </a:lnTo>
                  <a:cubicBezTo>
                    <a:pt x="2307" y="23434"/>
                    <a:pt x="1079" y="24337"/>
                    <a:pt x="1" y="25013"/>
                  </a:cubicBezTo>
                  <a:cubicBezTo>
                    <a:pt x="577" y="26768"/>
                    <a:pt x="2181" y="28071"/>
                    <a:pt x="4086" y="28196"/>
                  </a:cubicBezTo>
                  <a:lnTo>
                    <a:pt x="15916" y="28196"/>
                  </a:lnTo>
                  <a:cubicBezTo>
                    <a:pt x="17645" y="28196"/>
                    <a:pt x="19149" y="27244"/>
                    <a:pt x="19951" y="25815"/>
                  </a:cubicBezTo>
                  <a:cubicBezTo>
                    <a:pt x="20302" y="25164"/>
                    <a:pt x="20502" y="24412"/>
                    <a:pt x="20502" y="23610"/>
                  </a:cubicBezTo>
                  <a:lnTo>
                    <a:pt x="20502" y="20101"/>
                  </a:lnTo>
                  <a:lnTo>
                    <a:pt x="20502" y="18773"/>
                  </a:lnTo>
                  <a:lnTo>
                    <a:pt x="20502" y="8472"/>
                  </a:lnTo>
                  <a:lnTo>
                    <a:pt x="20502" y="6918"/>
                  </a:lnTo>
                  <a:lnTo>
                    <a:pt x="20502" y="4587"/>
                  </a:lnTo>
                  <a:cubicBezTo>
                    <a:pt x="20502" y="2181"/>
                    <a:pt x="18622" y="176"/>
                    <a:pt x="16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68;p46"/>
            <p:cNvSpPr/>
            <p:nvPr/>
          </p:nvSpPr>
          <p:spPr>
            <a:xfrm>
              <a:off x="6564735" y="3204834"/>
              <a:ext cx="344496" cy="374201"/>
            </a:xfrm>
            <a:custGeom>
              <a:avLst/>
              <a:gdLst/>
              <a:ahLst/>
              <a:cxnLst/>
              <a:rect l="l" t="t" r="r" b="b"/>
              <a:pathLst>
                <a:path w="15691" h="17044" extrusionOk="0">
                  <a:moveTo>
                    <a:pt x="9976" y="1"/>
                  </a:moveTo>
                  <a:cubicBezTo>
                    <a:pt x="9725" y="1856"/>
                    <a:pt x="9274" y="3585"/>
                    <a:pt x="8673" y="5189"/>
                  </a:cubicBezTo>
                  <a:lnTo>
                    <a:pt x="8673" y="7094"/>
                  </a:lnTo>
                  <a:lnTo>
                    <a:pt x="12307" y="7094"/>
                  </a:lnTo>
                  <a:lnTo>
                    <a:pt x="12307" y="10803"/>
                  </a:lnTo>
                  <a:lnTo>
                    <a:pt x="8673" y="10803"/>
                  </a:lnTo>
                  <a:lnTo>
                    <a:pt x="8673" y="14437"/>
                  </a:lnTo>
                  <a:lnTo>
                    <a:pt x="4938" y="14437"/>
                  </a:lnTo>
                  <a:lnTo>
                    <a:pt x="4938" y="11881"/>
                  </a:lnTo>
                  <a:cubicBezTo>
                    <a:pt x="3384" y="13936"/>
                    <a:pt x="1655" y="15665"/>
                    <a:pt x="1" y="17044"/>
                  </a:cubicBezTo>
                  <a:lnTo>
                    <a:pt x="15690" y="17044"/>
                  </a:lnTo>
                  <a:lnTo>
                    <a:pt x="15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69;p46"/>
            <p:cNvSpPr/>
            <p:nvPr/>
          </p:nvSpPr>
          <p:spPr>
            <a:xfrm>
              <a:off x="6673148" y="3318737"/>
              <a:ext cx="161786" cy="203084"/>
            </a:xfrm>
            <a:custGeom>
              <a:avLst/>
              <a:gdLst/>
              <a:ahLst/>
              <a:cxnLst/>
              <a:rect l="l" t="t" r="r" b="b"/>
              <a:pathLst>
                <a:path w="7369" h="9250" extrusionOk="0">
                  <a:moveTo>
                    <a:pt x="3735" y="1"/>
                  </a:moveTo>
                  <a:cubicBezTo>
                    <a:pt x="2782" y="2532"/>
                    <a:pt x="1479" y="4763"/>
                    <a:pt x="0" y="6693"/>
                  </a:cubicBezTo>
                  <a:lnTo>
                    <a:pt x="0" y="9249"/>
                  </a:lnTo>
                  <a:lnTo>
                    <a:pt x="3735" y="9249"/>
                  </a:lnTo>
                  <a:lnTo>
                    <a:pt x="3735" y="5615"/>
                  </a:lnTo>
                  <a:lnTo>
                    <a:pt x="7369" y="5615"/>
                  </a:lnTo>
                  <a:lnTo>
                    <a:pt x="7369" y="1906"/>
                  </a:lnTo>
                  <a:lnTo>
                    <a:pt x="3735" y="1906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70;p46"/>
            <p:cNvSpPr/>
            <p:nvPr/>
          </p:nvSpPr>
          <p:spPr>
            <a:xfrm>
              <a:off x="6531737" y="2901110"/>
              <a:ext cx="353827" cy="196453"/>
            </a:xfrm>
            <a:custGeom>
              <a:avLst/>
              <a:gdLst/>
              <a:ahLst/>
              <a:cxnLst/>
              <a:rect l="l" t="t" r="r" b="b"/>
              <a:pathLst>
                <a:path w="16116" h="8948" extrusionOk="0">
                  <a:moveTo>
                    <a:pt x="3584" y="0"/>
                  </a:moveTo>
                  <a:cubicBezTo>
                    <a:pt x="1629" y="0"/>
                    <a:pt x="0" y="1604"/>
                    <a:pt x="0" y="3584"/>
                  </a:cubicBezTo>
                  <a:lnTo>
                    <a:pt x="0" y="5389"/>
                  </a:lnTo>
                  <a:cubicBezTo>
                    <a:pt x="0" y="7344"/>
                    <a:pt x="1629" y="8948"/>
                    <a:pt x="3584" y="8948"/>
                  </a:cubicBezTo>
                  <a:lnTo>
                    <a:pt x="12531" y="8948"/>
                  </a:lnTo>
                  <a:cubicBezTo>
                    <a:pt x="14511" y="8948"/>
                    <a:pt x="16115" y="7344"/>
                    <a:pt x="16115" y="5389"/>
                  </a:cubicBezTo>
                  <a:lnTo>
                    <a:pt x="16115" y="3584"/>
                  </a:lnTo>
                  <a:cubicBezTo>
                    <a:pt x="16115" y="1604"/>
                    <a:pt x="14511" y="0"/>
                    <a:pt x="12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071;p46"/>
            <p:cNvSpPr/>
            <p:nvPr/>
          </p:nvSpPr>
          <p:spPr>
            <a:xfrm>
              <a:off x="6564186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072;p46"/>
            <p:cNvSpPr/>
            <p:nvPr/>
          </p:nvSpPr>
          <p:spPr>
            <a:xfrm>
              <a:off x="6628031" y="2924777"/>
              <a:ext cx="33020" cy="134826"/>
            </a:xfrm>
            <a:custGeom>
              <a:avLst/>
              <a:gdLst/>
              <a:ahLst/>
              <a:cxnLst/>
              <a:rect l="l" t="t" r="r" b="b"/>
              <a:pathLst>
                <a:path w="1504" h="6141" extrusionOk="0">
                  <a:moveTo>
                    <a:pt x="752" y="0"/>
                  </a:moveTo>
                  <a:cubicBezTo>
                    <a:pt x="351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50" y="6040"/>
                    <a:pt x="100" y="6140"/>
                  </a:cubicBezTo>
                  <a:lnTo>
                    <a:pt x="1404" y="6140"/>
                  </a:lnTo>
                  <a:cubicBezTo>
                    <a:pt x="1479" y="6040"/>
                    <a:pt x="1504" y="5915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073;p46"/>
            <p:cNvSpPr/>
            <p:nvPr/>
          </p:nvSpPr>
          <p:spPr>
            <a:xfrm>
              <a:off x="6692402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52" y="0"/>
                  </a:moveTo>
                  <a:cubicBezTo>
                    <a:pt x="326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25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074;p46"/>
            <p:cNvSpPr/>
            <p:nvPr/>
          </p:nvSpPr>
          <p:spPr>
            <a:xfrm>
              <a:off x="6756774" y="2924777"/>
              <a:ext cx="32493" cy="134277"/>
            </a:xfrm>
            <a:custGeom>
              <a:avLst/>
              <a:gdLst/>
              <a:ahLst/>
              <a:cxnLst/>
              <a:rect l="l" t="t" r="r" b="b"/>
              <a:pathLst>
                <a:path w="1480" h="6116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15"/>
                  </a:cubicBezTo>
                  <a:cubicBezTo>
                    <a:pt x="577" y="6090"/>
                    <a:pt x="1053" y="5915"/>
                    <a:pt x="1479" y="5689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075;p46"/>
            <p:cNvSpPr/>
            <p:nvPr/>
          </p:nvSpPr>
          <p:spPr>
            <a:xfrm>
              <a:off x="6885538" y="2977601"/>
              <a:ext cx="22" cy="221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0"/>
                  </a:moveTo>
                  <a:lnTo>
                    <a:pt x="0" y="75"/>
                  </a:lnTo>
                  <a:lnTo>
                    <a:pt x="0" y="100"/>
                  </a:lnTo>
                  <a:close/>
                  <a:moveTo>
                    <a:pt x="0" y="75"/>
                  </a:move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25"/>
                  </a:lnTo>
                  <a:lnTo>
                    <a:pt x="0" y="5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076;p46"/>
            <p:cNvSpPr/>
            <p:nvPr/>
          </p:nvSpPr>
          <p:spPr>
            <a:xfrm>
              <a:off x="6608754" y="3097541"/>
              <a:ext cx="178867" cy="22"/>
            </a:xfrm>
            <a:custGeom>
              <a:avLst/>
              <a:gdLst/>
              <a:ahLst/>
              <a:cxnLst/>
              <a:rect l="l" t="t" r="r" b="b"/>
              <a:pathLst>
                <a:path w="8147" h="1" extrusionOk="0">
                  <a:moveTo>
                    <a:pt x="8146" y="1"/>
                  </a:move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146" y="1"/>
                  </a:lnTo>
                  <a:lnTo>
                    <a:pt x="8146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6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D2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077;p46"/>
            <p:cNvSpPr/>
            <p:nvPr/>
          </p:nvSpPr>
          <p:spPr>
            <a:xfrm>
              <a:off x="6565833" y="3059581"/>
              <a:ext cx="29200" cy="8826"/>
            </a:xfrm>
            <a:custGeom>
              <a:avLst/>
              <a:gdLst/>
              <a:ahLst/>
              <a:cxnLst/>
              <a:rect l="l" t="t" r="r" b="b"/>
              <a:pathLst>
                <a:path w="1330" h="402" extrusionOk="0">
                  <a:moveTo>
                    <a:pt x="1" y="0"/>
                  </a:moveTo>
                  <a:cubicBezTo>
                    <a:pt x="126" y="251"/>
                    <a:pt x="377" y="401"/>
                    <a:pt x="653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78;p46"/>
            <p:cNvSpPr/>
            <p:nvPr/>
          </p:nvSpPr>
          <p:spPr>
            <a:xfrm>
              <a:off x="6820618" y="2924777"/>
              <a:ext cx="33020" cy="143630"/>
            </a:xfrm>
            <a:custGeom>
              <a:avLst/>
              <a:gdLst/>
              <a:ahLst/>
              <a:cxnLst/>
              <a:rect l="l" t="t" r="r" b="b"/>
              <a:pathLst>
                <a:path w="1504" h="6542" extrusionOk="0">
                  <a:moveTo>
                    <a:pt x="752" y="0"/>
                  </a:moveTo>
                  <a:cubicBezTo>
                    <a:pt x="602" y="0"/>
                    <a:pt x="451" y="25"/>
                    <a:pt x="351" y="125"/>
                  </a:cubicBezTo>
                  <a:cubicBezTo>
                    <a:pt x="376" y="326"/>
                    <a:pt x="401" y="551"/>
                    <a:pt x="401" y="752"/>
                  </a:cubicBezTo>
                  <a:lnTo>
                    <a:pt x="401" y="2581"/>
                  </a:lnTo>
                  <a:cubicBezTo>
                    <a:pt x="401" y="3158"/>
                    <a:pt x="251" y="3709"/>
                    <a:pt x="0" y="4186"/>
                  </a:cubicBezTo>
                  <a:lnTo>
                    <a:pt x="0" y="5815"/>
                  </a:lnTo>
                  <a:cubicBezTo>
                    <a:pt x="0" y="6216"/>
                    <a:pt x="351" y="6541"/>
                    <a:pt x="752" y="6541"/>
                  </a:cubicBezTo>
                  <a:cubicBezTo>
                    <a:pt x="1153" y="6541"/>
                    <a:pt x="1504" y="6216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79;p46"/>
            <p:cNvSpPr/>
            <p:nvPr/>
          </p:nvSpPr>
          <p:spPr>
            <a:xfrm>
              <a:off x="6630226" y="3059581"/>
              <a:ext cx="28629" cy="8826"/>
            </a:xfrm>
            <a:custGeom>
              <a:avLst/>
              <a:gdLst/>
              <a:ahLst/>
              <a:cxnLst/>
              <a:rect l="l" t="t" r="r" b="b"/>
              <a:pathLst>
                <a:path w="1304" h="402" extrusionOk="0">
                  <a:moveTo>
                    <a:pt x="0" y="0"/>
                  </a:moveTo>
                  <a:cubicBezTo>
                    <a:pt x="126" y="251"/>
                    <a:pt x="376" y="401"/>
                    <a:pt x="652" y="401"/>
                  </a:cubicBezTo>
                  <a:cubicBezTo>
                    <a:pt x="953" y="401"/>
                    <a:pt x="1203" y="251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80;p46"/>
            <p:cNvSpPr/>
            <p:nvPr/>
          </p:nvSpPr>
          <p:spPr>
            <a:xfrm>
              <a:off x="6694049" y="3059581"/>
              <a:ext cx="29178" cy="8826"/>
            </a:xfrm>
            <a:custGeom>
              <a:avLst/>
              <a:gdLst/>
              <a:ahLst/>
              <a:cxnLst/>
              <a:rect l="l" t="t" r="r" b="b"/>
              <a:pathLst>
                <a:path w="1329" h="402" extrusionOk="0">
                  <a:moveTo>
                    <a:pt x="1" y="0"/>
                  </a:moveTo>
                  <a:cubicBezTo>
                    <a:pt x="126" y="251"/>
                    <a:pt x="377" y="401"/>
                    <a:pt x="677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81;p46"/>
            <p:cNvSpPr/>
            <p:nvPr/>
          </p:nvSpPr>
          <p:spPr>
            <a:xfrm>
              <a:off x="6820618" y="2927522"/>
              <a:ext cx="8826" cy="89159"/>
            </a:xfrm>
            <a:custGeom>
              <a:avLst/>
              <a:gdLst/>
              <a:ahLst/>
              <a:cxnLst/>
              <a:rect l="l" t="t" r="r" b="b"/>
              <a:pathLst>
                <a:path w="402" h="4061" extrusionOk="0">
                  <a:moveTo>
                    <a:pt x="351" y="0"/>
                  </a:moveTo>
                  <a:cubicBezTo>
                    <a:pt x="150" y="126"/>
                    <a:pt x="0" y="351"/>
                    <a:pt x="0" y="602"/>
                  </a:cubicBezTo>
                  <a:lnTo>
                    <a:pt x="0" y="4061"/>
                  </a:lnTo>
                  <a:cubicBezTo>
                    <a:pt x="251" y="3584"/>
                    <a:pt x="401" y="3033"/>
                    <a:pt x="401" y="2456"/>
                  </a:cubicBezTo>
                  <a:lnTo>
                    <a:pt x="401" y="627"/>
                  </a:lnTo>
                  <a:cubicBezTo>
                    <a:pt x="401" y="426"/>
                    <a:pt x="376" y="20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82;p46"/>
            <p:cNvSpPr/>
            <p:nvPr/>
          </p:nvSpPr>
          <p:spPr>
            <a:xfrm>
              <a:off x="6758420" y="3049679"/>
              <a:ext cx="30847" cy="18728"/>
            </a:xfrm>
            <a:custGeom>
              <a:avLst/>
              <a:gdLst/>
              <a:ahLst/>
              <a:cxnLst/>
              <a:rect l="l" t="t" r="r" b="b"/>
              <a:pathLst>
                <a:path w="1405" h="853" extrusionOk="0">
                  <a:moveTo>
                    <a:pt x="1404" y="0"/>
                  </a:moveTo>
                  <a:cubicBezTo>
                    <a:pt x="978" y="226"/>
                    <a:pt x="502" y="401"/>
                    <a:pt x="1" y="426"/>
                  </a:cubicBezTo>
                  <a:cubicBezTo>
                    <a:pt x="126" y="677"/>
                    <a:pt x="377" y="852"/>
                    <a:pt x="653" y="852"/>
                  </a:cubicBezTo>
                  <a:cubicBezTo>
                    <a:pt x="1079" y="852"/>
                    <a:pt x="1404" y="527"/>
                    <a:pt x="1404" y="126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97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887989" y="1097324"/>
            <a:ext cx="7272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HEMATOMA SUBCAPSULAR 1%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Complicación severa potencialmente mortal.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Lóbulo derecho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hepatico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Dolor intenso y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subito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en epigastrio, CSD, anemia e hipotensión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Dx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ecografia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TAC o RM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DESPRENDIMIENTO DE PLACENTA 16%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Principal causa de muerte fetal y hemorragias postparto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COAGULACION INTRAVASCULAR DISEMINADA (CID) 20%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 asocia a hemorragias post parto por desprendimiento de placenta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Aumentando el riesgo de insuficiencia renal aguda, edema de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pulmonar,y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necesidad de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trasfunciones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COMPLICACIONES MENOS FRECUENTES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Distres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s-VE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respiatorios</a:t>
            </a: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Infarto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s-VE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Hemorragias cerebral</a:t>
            </a:r>
            <a:endParaRPr kumimoji="0" lang="es-VE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44" name="Google Shape;1224;p44"/>
          <p:cNvGrpSpPr/>
          <p:nvPr/>
        </p:nvGrpSpPr>
        <p:grpSpPr>
          <a:xfrm>
            <a:off x="1965799" y="337601"/>
            <a:ext cx="5117188" cy="709803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45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228;p44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defRPr/>
              </a:pPr>
              <a:r>
                <a:rPr lang="es-VE" sz="1800" b="1" dirty="0">
                  <a:solidFill>
                    <a:schemeClr val="bg1"/>
                  </a:solidFill>
                  <a:latin typeface="+mj-lt"/>
                </a:rPr>
                <a:t>COMPLICACIONES</a:t>
              </a: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sym typeface="Arial"/>
              </a:endParaRPr>
            </a:p>
          </p:txBody>
        </p:sp>
        <p:sp>
          <p:nvSpPr>
            <p:cNvPr id="49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7" name="Google Shape;1118;p48"/>
          <p:cNvGrpSpPr/>
          <p:nvPr/>
        </p:nvGrpSpPr>
        <p:grpSpPr>
          <a:xfrm>
            <a:off x="7472009" y="453400"/>
            <a:ext cx="1377575" cy="1300576"/>
            <a:chOff x="4934249" y="1032609"/>
            <a:chExt cx="3398715" cy="2791698"/>
          </a:xfrm>
        </p:grpSpPr>
        <p:sp>
          <p:nvSpPr>
            <p:cNvPr id="88" name="Google Shape;1119;p48"/>
            <p:cNvSpPr/>
            <p:nvPr/>
          </p:nvSpPr>
          <p:spPr>
            <a:xfrm>
              <a:off x="4934249" y="1032609"/>
              <a:ext cx="3398715" cy="2611010"/>
            </a:xfrm>
            <a:custGeom>
              <a:avLst/>
              <a:gdLst/>
              <a:ahLst/>
              <a:cxnLst/>
              <a:rect l="l" t="t" r="r" b="b"/>
              <a:pathLst>
                <a:path w="167445" h="128637" extrusionOk="0">
                  <a:moveTo>
                    <a:pt x="47356" y="1"/>
                  </a:moveTo>
                  <a:cubicBezTo>
                    <a:pt x="42609" y="1"/>
                    <a:pt x="37602" y="709"/>
                    <a:pt x="32457" y="2370"/>
                  </a:cubicBezTo>
                  <a:cubicBezTo>
                    <a:pt x="6066" y="10916"/>
                    <a:pt x="0" y="50039"/>
                    <a:pt x="19549" y="80415"/>
                  </a:cubicBezTo>
                  <a:cubicBezTo>
                    <a:pt x="36492" y="106731"/>
                    <a:pt x="71379" y="127483"/>
                    <a:pt x="83710" y="128636"/>
                  </a:cubicBezTo>
                  <a:cubicBezTo>
                    <a:pt x="96041" y="127483"/>
                    <a:pt x="130928" y="106731"/>
                    <a:pt x="147871" y="80415"/>
                  </a:cubicBezTo>
                  <a:cubicBezTo>
                    <a:pt x="167445" y="50039"/>
                    <a:pt x="161355" y="10916"/>
                    <a:pt x="134964" y="2370"/>
                  </a:cubicBezTo>
                  <a:cubicBezTo>
                    <a:pt x="129824" y="709"/>
                    <a:pt x="124818" y="1"/>
                    <a:pt x="120072" y="1"/>
                  </a:cubicBezTo>
                  <a:cubicBezTo>
                    <a:pt x="101327" y="1"/>
                    <a:pt x="86630" y="11050"/>
                    <a:pt x="83710" y="18109"/>
                  </a:cubicBezTo>
                  <a:cubicBezTo>
                    <a:pt x="80770" y="11050"/>
                    <a:pt x="66101" y="1"/>
                    <a:pt x="4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20;p48"/>
            <p:cNvSpPr/>
            <p:nvPr/>
          </p:nvSpPr>
          <p:spPr>
            <a:xfrm>
              <a:off x="5012597" y="1455021"/>
              <a:ext cx="3294934" cy="1719564"/>
            </a:xfrm>
            <a:custGeom>
              <a:avLst/>
              <a:gdLst/>
              <a:ahLst/>
              <a:cxnLst/>
              <a:rect l="l" t="t" r="r" b="b"/>
              <a:pathLst>
                <a:path w="162332" h="84718" extrusionOk="0">
                  <a:moveTo>
                    <a:pt x="98664" y="82000"/>
                  </a:moveTo>
                  <a:lnTo>
                    <a:pt x="98664" y="82000"/>
                  </a:lnTo>
                  <a:cubicBezTo>
                    <a:pt x="98657" y="82044"/>
                    <a:pt x="98651" y="82081"/>
                    <a:pt x="98647" y="82111"/>
                  </a:cubicBezTo>
                  <a:cubicBezTo>
                    <a:pt x="98655" y="82074"/>
                    <a:pt x="98660" y="82037"/>
                    <a:pt x="98664" y="82000"/>
                  </a:cubicBezTo>
                  <a:close/>
                  <a:moveTo>
                    <a:pt x="80916" y="0"/>
                  </a:moveTo>
                  <a:cubicBezTo>
                    <a:pt x="79653" y="0"/>
                    <a:pt x="78531" y="834"/>
                    <a:pt x="78171" y="2060"/>
                  </a:cubicBezTo>
                  <a:lnTo>
                    <a:pt x="67820" y="37800"/>
                  </a:lnTo>
                  <a:lnTo>
                    <a:pt x="65138" y="37800"/>
                  </a:lnTo>
                  <a:cubicBezTo>
                    <a:pt x="64487" y="37800"/>
                    <a:pt x="63835" y="38025"/>
                    <a:pt x="63359" y="38426"/>
                  </a:cubicBezTo>
                  <a:lnTo>
                    <a:pt x="60627" y="29354"/>
                  </a:lnTo>
                  <a:cubicBezTo>
                    <a:pt x="60262" y="28160"/>
                    <a:pt x="59162" y="27321"/>
                    <a:pt x="57927" y="27321"/>
                  </a:cubicBezTo>
                  <a:cubicBezTo>
                    <a:pt x="57891" y="27321"/>
                    <a:pt x="57856" y="27322"/>
                    <a:pt x="57820" y="27324"/>
                  </a:cubicBezTo>
                  <a:cubicBezTo>
                    <a:pt x="56517" y="27349"/>
                    <a:pt x="55414" y="28251"/>
                    <a:pt x="55088" y="29504"/>
                  </a:cubicBezTo>
                  <a:lnTo>
                    <a:pt x="46166" y="65795"/>
                  </a:lnTo>
                  <a:lnTo>
                    <a:pt x="36366" y="20807"/>
                  </a:lnTo>
                  <a:cubicBezTo>
                    <a:pt x="36091" y="19579"/>
                    <a:pt x="35038" y="18652"/>
                    <a:pt x="33785" y="18552"/>
                  </a:cubicBezTo>
                  <a:cubicBezTo>
                    <a:pt x="33708" y="18546"/>
                    <a:pt x="33633" y="18543"/>
                    <a:pt x="33557" y="18543"/>
                  </a:cubicBezTo>
                  <a:cubicBezTo>
                    <a:pt x="32369" y="18543"/>
                    <a:pt x="31302" y="19275"/>
                    <a:pt x="30877" y="20406"/>
                  </a:cubicBezTo>
                  <a:lnTo>
                    <a:pt x="17168" y="56146"/>
                  </a:lnTo>
                  <a:lnTo>
                    <a:pt x="0" y="56146"/>
                  </a:lnTo>
                  <a:lnTo>
                    <a:pt x="0" y="61885"/>
                  </a:lnTo>
                  <a:lnTo>
                    <a:pt x="19148" y="61885"/>
                  </a:lnTo>
                  <a:cubicBezTo>
                    <a:pt x="20326" y="61885"/>
                    <a:pt x="21404" y="61133"/>
                    <a:pt x="21830" y="60030"/>
                  </a:cubicBezTo>
                  <a:lnTo>
                    <a:pt x="32807" y="31409"/>
                  </a:lnTo>
                  <a:lnTo>
                    <a:pt x="43208" y="79103"/>
                  </a:lnTo>
                  <a:cubicBezTo>
                    <a:pt x="43484" y="80407"/>
                    <a:pt x="44637" y="81334"/>
                    <a:pt x="45965" y="81359"/>
                  </a:cubicBezTo>
                  <a:cubicBezTo>
                    <a:pt x="47294" y="81359"/>
                    <a:pt x="48472" y="80482"/>
                    <a:pt x="48797" y="79178"/>
                  </a:cubicBezTo>
                  <a:lnTo>
                    <a:pt x="58146" y="41108"/>
                  </a:lnTo>
                  <a:lnTo>
                    <a:pt x="60201" y="47950"/>
                  </a:lnTo>
                  <a:cubicBezTo>
                    <a:pt x="60552" y="49153"/>
                    <a:pt x="61655" y="49980"/>
                    <a:pt x="62908" y="50005"/>
                  </a:cubicBezTo>
                  <a:cubicBezTo>
                    <a:pt x="62927" y="50006"/>
                    <a:pt x="62946" y="50006"/>
                    <a:pt x="62965" y="50006"/>
                  </a:cubicBezTo>
                  <a:cubicBezTo>
                    <a:pt x="64194" y="50006"/>
                    <a:pt x="65270" y="49210"/>
                    <a:pt x="65665" y="48050"/>
                  </a:cubicBezTo>
                  <a:lnTo>
                    <a:pt x="67193" y="43539"/>
                  </a:lnTo>
                  <a:lnTo>
                    <a:pt x="69975" y="43539"/>
                  </a:lnTo>
                  <a:cubicBezTo>
                    <a:pt x="71254" y="43539"/>
                    <a:pt x="72381" y="42687"/>
                    <a:pt x="72732" y="41484"/>
                  </a:cubicBezTo>
                  <a:lnTo>
                    <a:pt x="80376" y="15143"/>
                  </a:lnTo>
                  <a:cubicBezTo>
                    <a:pt x="85940" y="44391"/>
                    <a:pt x="92707" y="80081"/>
                    <a:pt x="92958" y="82086"/>
                  </a:cubicBezTo>
                  <a:cubicBezTo>
                    <a:pt x="92933" y="81810"/>
                    <a:pt x="92933" y="81509"/>
                    <a:pt x="93008" y="81209"/>
                  </a:cubicBezTo>
                  <a:lnTo>
                    <a:pt x="93008" y="81209"/>
                  </a:lnTo>
                  <a:cubicBezTo>
                    <a:pt x="92858" y="82487"/>
                    <a:pt x="93008" y="83264"/>
                    <a:pt x="93986" y="84066"/>
                  </a:cubicBezTo>
                  <a:cubicBezTo>
                    <a:pt x="94519" y="84489"/>
                    <a:pt x="95161" y="84716"/>
                    <a:pt x="95812" y="84716"/>
                  </a:cubicBezTo>
                  <a:cubicBezTo>
                    <a:pt x="96201" y="84716"/>
                    <a:pt x="96593" y="84635"/>
                    <a:pt x="96968" y="84467"/>
                  </a:cubicBezTo>
                  <a:cubicBezTo>
                    <a:pt x="98572" y="83765"/>
                    <a:pt x="98722" y="82361"/>
                    <a:pt x="98622" y="81284"/>
                  </a:cubicBezTo>
                  <a:lnTo>
                    <a:pt x="98622" y="81284"/>
                  </a:lnTo>
                  <a:cubicBezTo>
                    <a:pt x="98665" y="81541"/>
                    <a:pt x="98690" y="81779"/>
                    <a:pt x="98664" y="82000"/>
                  </a:cubicBezTo>
                  <a:lnTo>
                    <a:pt x="98664" y="82000"/>
                  </a:lnTo>
                  <a:cubicBezTo>
                    <a:pt x="99050" y="79670"/>
                    <a:pt x="103724" y="57626"/>
                    <a:pt x="107118" y="41810"/>
                  </a:cubicBezTo>
                  <a:lnTo>
                    <a:pt x="112181" y="41810"/>
                  </a:lnTo>
                  <a:cubicBezTo>
                    <a:pt x="113484" y="41810"/>
                    <a:pt x="114612" y="40933"/>
                    <a:pt x="114963" y="39679"/>
                  </a:cubicBezTo>
                  <a:lnTo>
                    <a:pt x="119575" y="22286"/>
                  </a:lnTo>
                  <a:lnTo>
                    <a:pt x="134412" y="82537"/>
                  </a:lnTo>
                  <a:cubicBezTo>
                    <a:pt x="134738" y="83815"/>
                    <a:pt x="135865" y="84717"/>
                    <a:pt x="137194" y="84717"/>
                  </a:cubicBezTo>
                  <a:cubicBezTo>
                    <a:pt x="138497" y="84717"/>
                    <a:pt x="139650" y="83840"/>
                    <a:pt x="139976" y="82562"/>
                  </a:cubicBezTo>
                  <a:lnTo>
                    <a:pt x="150377" y="42512"/>
                  </a:lnTo>
                  <a:lnTo>
                    <a:pt x="162332" y="42512"/>
                  </a:lnTo>
                  <a:lnTo>
                    <a:pt x="162332" y="36772"/>
                  </a:lnTo>
                  <a:lnTo>
                    <a:pt x="148146" y="36772"/>
                  </a:lnTo>
                  <a:cubicBezTo>
                    <a:pt x="146843" y="36772"/>
                    <a:pt x="145690" y="37649"/>
                    <a:pt x="145364" y="38928"/>
                  </a:cubicBezTo>
                  <a:lnTo>
                    <a:pt x="137269" y="70131"/>
                  </a:lnTo>
                  <a:lnTo>
                    <a:pt x="122457" y="10005"/>
                  </a:lnTo>
                  <a:cubicBezTo>
                    <a:pt x="122156" y="8752"/>
                    <a:pt x="121003" y="7850"/>
                    <a:pt x="119700" y="7825"/>
                  </a:cubicBezTo>
                  <a:lnTo>
                    <a:pt x="119675" y="7825"/>
                  </a:lnTo>
                  <a:cubicBezTo>
                    <a:pt x="118372" y="7825"/>
                    <a:pt x="117244" y="8702"/>
                    <a:pt x="116893" y="9955"/>
                  </a:cubicBezTo>
                  <a:lnTo>
                    <a:pt x="109976" y="36070"/>
                  </a:lnTo>
                  <a:lnTo>
                    <a:pt x="104813" y="36070"/>
                  </a:lnTo>
                  <a:cubicBezTo>
                    <a:pt x="103459" y="36070"/>
                    <a:pt x="102281" y="37023"/>
                    <a:pt x="102006" y="38351"/>
                  </a:cubicBezTo>
                  <a:cubicBezTo>
                    <a:pt x="102006" y="38351"/>
                    <a:pt x="99700" y="49028"/>
                    <a:pt x="97444" y="59755"/>
                  </a:cubicBezTo>
                  <a:cubicBezTo>
                    <a:pt x="96893" y="62261"/>
                    <a:pt x="96417" y="64542"/>
                    <a:pt x="95966" y="66647"/>
                  </a:cubicBezTo>
                  <a:cubicBezTo>
                    <a:pt x="94788" y="60306"/>
                    <a:pt x="93209" y="51960"/>
                    <a:pt x="91279" y="41785"/>
                  </a:cubicBezTo>
                  <a:cubicBezTo>
                    <a:pt x="87569" y="22261"/>
                    <a:pt x="83785" y="2511"/>
                    <a:pt x="83760" y="2311"/>
                  </a:cubicBezTo>
                  <a:cubicBezTo>
                    <a:pt x="83509" y="1008"/>
                    <a:pt x="82407" y="55"/>
                    <a:pt x="81078" y="5"/>
                  </a:cubicBezTo>
                  <a:cubicBezTo>
                    <a:pt x="81024" y="2"/>
                    <a:pt x="80970" y="0"/>
                    <a:pt x="8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21;p48"/>
            <p:cNvSpPr/>
            <p:nvPr/>
          </p:nvSpPr>
          <p:spPr>
            <a:xfrm>
              <a:off x="5671880" y="2859161"/>
              <a:ext cx="279294" cy="245722"/>
            </a:xfrm>
            <a:custGeom>
              <a:avLst/>
              <a:gdLst/>
              <a:ahLst/>
              <a:cxnLst/>
              <a:rect l="l" t="t" r="r" b="b"/>
              <a:pathLst>
                <a:path w="13760" h="12106" extrusionOk="0">
                  <a:moveTo>
                    <a:pt x="11730" y="0"/>
                  </a:moveTo>
                  <a:lnTo>
                    <a:pt x="0" y="9675"/>
                  </a:lnTo>
                  <a:lnTo>
                    <a:pt x="2006" y="12106"/>
                  </a:lnTo>
                  <a:lnTo>
                    <a:pt x="13760" y="2457"/>
                  </a:lnTo>
                  <a:lnTo>
                    <a:pt x="11730" y="0"/>
                  </a:lnTo>
                  <a:close/>
                </a:path>
              </a:pathLst>
            </a:custGeom>
            <a:solidFill>
              <a:srgbClr val="41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22;p48"/>
            <p:cNvSpPr/>
            <p:nvPr/>
          </p:nvSpPr>
          <p:spPr>
            <a:xfrm>
              <a:off x="5634736" y="2685678"/>
              <a:ext cx="94647" cy="80398"/>
            </a:xfrm>
            <a:custGeom>
              <a:avLst/>
              <a:gdLst/>
              <a:ahLst/>
              <a:cxnLst/>
              <a:rect l="l" t="t" r="r" b="b"/>
              <a:pathLst>
                <a:path w="4663" h="3961" extrusionOk="0">
                  <a:moveTo>
                    <a:pt x="4312" y="1"/>
                  </a:moveTo>
                  <a:lnTo>
                    <a:pt x="1" y="3535"/>
                  </a:lnTo>
                  <a:lnTo>
                    <a:pt x="352" y="3961"/>
                  </a:lnTo>
                  <a:lnTo>
                    <a:pt x="4663" y="427"/>
                  </a:lnTo>
                  <a:lnTo>
                    <a:pt x="4312" y="1"/>
                  </a:lnTo>
                  <a:close/>
                </a:path>
              </a:pathLst>
            </a:custGeom>
            <a:solidFill>
              <a:srgbClr val="10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23;p48"/>
            <p:cNvSpPr/>
            <p:nvPr/>
          </p:nvSpPr>
          <p:spPr>
            <a:xfrm>
              <a:off x="5641353" y="2665340"/>
              <a:ext cx="70737" cy="61055"/>
            </a:xfrm>
            <a:custGeom>
              <a:avLst/>
              <a:gdLst/>
              <a:ahLst/>
              <a:cxnLst/>
              <a:rect l="l" t="t" r="r" b="b"/>
              <a:pathLst>
                <a:path w="3485" h="3008" extrusionOk="0">
                  <a:moveTo>
                    <a:pt x="3134" y="0"/>
                  </a:moveTo>
                  <a:lnTo>
                    <a:pt x="1" y="2582"/>
                  </a:lnTo>
                  <a:lnTo>
                    <a:pt x="352" y="3008"/>
                  </a:lnTo>
                  <a:lnTo>
                    <a:pt x="3484" y="427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10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24;p48"/>
            <p:cNvSpPr/>
            <p:nvPr/>
          </p:nvSpPr>
          <p:spPr>
            <a:xfrm>
              <a:off x="5624059" y="2644474"/>
              <a:ext cx="71244" cy="61075"/>
            </a:xfrm>
            <a:custGeom>
              <a:avLst/>
              <a:gdLst/>
              <a:ahLst/>
              <a:cxnLst/>
              <a:rect l="l" t="t" r="r" b="b"/>
              <a:pathLst>
                <a:path w="3510" h="3009" extrusionOk="0">
                  <a:moveTo>
                    <a:pt x="3158" y="1"/>
                  </a:moveTo>
                  <a:lnTo>
                    <a:pt x="1" y="2582"/>
                  </a:lnTo>
                  <a:lnTo>
                    <a:pt x="351" y="3008"/>
                  </a:lnTo>
                  <a:lnTo>
                    <a:pt x="3509" y="427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10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25;p48"/>
            <p:cNvSpPr/>
            <p:nvPr/>
          </p:nvSpPr>
          <p:spPr>
            <a:xfrm>
              <a:off x="5607273" y="2623629"/>
              <a:ext cx="71244" cy="61562"/>
            </a:xfrm>
            <a:custGeom>
              <a:avLst/>
              <a:gdLst/>
              <a:ahLst/>
              <a:cxnLst/>
              <a:rect l="l" t="t" r="r" b="b"/>
              <a:pathLst>
                <a:path w="3510" h="3033" extrusionOk="0">
                  <a:moveTo>
                    <a:pt x="3158" y="0"/>
                  </a:moveTo>
                  <a:lnTo>
                    <a:pt x="1" y="2607"/>
                  </a:lnTo>
                  <a:lnTo>
                    <a:pt x="351" y="3033"/>
                  </a:lnTo>
                  <a:lnTo>
                    <a:pt x="3509" y="426"/>
                  </a:lnTo>
                  <a:lnTo>
                    <a:pt x="3158" y="0"/>
                  </a:lnTo>
                  <a:close/>
                </a:path>
              </a:pathLst>
            </a:custGeom>
            <a:solidFill>
              <a:srgbClr val="10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26;p48"/>
            <p:cNvSpPr/>
            <p:nvPr/>
          </p:nvSpPr>
          <p:spPr>
            <a:xfrm>
              <a:off x="5589980" y="2603270"/>
              <a:ext cx="71244" cy="61075"/>
            </a:xfrm>
            <a:custGeom>
              <a:avLst/>
              <a:gdLst/>
              <a:ahLst/>
              <a:cxnLst/>
              <a:rect l="l" t="t" r="r" b="b"/>
              <a:pathLst>
                <a:path w="3510" h="3009" extrusionOk="0">
                  <a:moveTo>
                    <a:pt x="3158" y="1"/>
                  </a:moveTo>
                  <a:lnTo>
                    <a:pt x="0" y="2582"/>
                  </a:lnTo>
                  <a:lnTo>
                    <a:pt x="351" y="3008"/>
                  </a:lnTo>
                  <a:lnTo>
                    <a:pt x="3509" y="427"/>
                  </a:lnTo>
                  <a:lnTo>
                    <a:pt x="3158" y="1"/>
                  </a:lnTo>
                  <a:close/>
                </a:path>
              </a:pathLst>
            </a:custGeom>
            <a:solidFill>
              <a:srgbClr val="10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27;p48"/>
            <p:cNvSpPr/>
            <p:nvPr/>
          </p:nvSpPr>
          <p:spPr>
            <a:xfrm>
              <a:off x="5514664" y="1880479"/>
              <a:ext cx="2322278" cy="1819955"/>
            </a:xfrm>
            <a:custGeom>
              <a:avLst/>
              <a:gdLst/>
              <a:ahLst/>
              <a:cxnLst/>
              <a:rect l="l" t="t" r="r" b="b"/>
              <a:pathLst>
                <a:path w="114412" h="89664" extrusionOk="0">
                  <a:moveTo>
                    <a:pt x="81043" y="0"/>
                  </a:moveTo>
                  <a:cubicBezTo>
                    <a:pt x="69526" y="0"/>
                    <a:pt x="58683" y="5871"/>
                    <a:pt x="55339" y="12696"/>
                  </a:cubicBezTo>
                  <a:cubicBezTo>
                    <a:pt x="51976" y="5872"/>
                    <a:pt x="41139" y="6"/>
                    <a:pt x="29628" y="6"/>
                  </a:cubicBezTo>
                  <a:cubicBezTo>
                    <a:pt x="23465" y="6"/>
                    <a:pt x="17110" y="1687"/>
                    <a:pt x="11604" y="5803"/>
                  </a:cubicBezTo>
                  <a:cubicBezTo>
                    <a:pt x="1454" y="13372"/>
                    <a:pt x="0" y="27483"/>
                    <a:pt x="3058" y="40189"/>
                  </a:cubicBezTo>
                  <a:cubicBezTo>
                    <a:pt x="4637" y="46706"/>
                    <a:pt x="7368" y="52846"/>
                    <a:pt x="10727" y="57583"/>
                  </a:cubicBezTo>
                  <a:cubicBezTo>
                    <a:pt x="21003" y="72019"/>
                    <a:pt x="43835" y="87383"/>
                    <a:pt x="55339" y="89663"/>
                  </a:cubicBezTo>
                  <a:cubicBezTo>
                    <a:pt x="66817" y="87383"/>
                    <a:pt x="89650" y="72019"/>
                    <a:pt x="99925" y="57583"/>
                  </a:cubicBezTo>
                  <a:cubicBezTo>
                    <a:pt x="109850" y="43623"/>
                    <a:pt x="114412" y="17257"/>
                    <a:pt x="99073" y="5803"/>
                  </a:cubicBezTo>
                  <a:cubicBezTo>
                    <a:pt x="98472" y="5352"/>
                    <a:pt x="97845" y="4926"/>
                    <a:pt x="97219" y="4525"/>
                  </a:cubicBezTo>
                  <a:cubicBezTo>
                    <a:pt x="92165" y="1331"/>
                    <a:pt x="86528" y="0"/>
                    <a:pt x="81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28;p48"/>
            <p:cNvSpPr/>
            <p:nvPr/>
          </p:nvSpPr>
          <p:spPr>
            <a:xfrm>
              <a:off x="5576238" y="2697390"/>
              <a:ext cx="2050" cy="8160"/>
            </a:xfrm>
            <a:custGeom>
              <a:avLst/>
              <a:gdLst/>
              <a:ahLst/>
              <a:cxnLst/>
              <a:rect l="l" t="t" r="r" b="b"/>
              <a:pathLst>
                <a:path w="101" h="402" extrusionOk="0">
                  <a:moveTo>
                    <a:pt x="101" y="401"/>
                  </a:moveTo>
                  <a:cubicBezTo>
                    <a:pt x="76" y="276"/>
                    <a:pt x="26" y="126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26" y="126"/>
                    <a:pt x="76" y="276"/>
                    <a:pt x="101" y="401"/>
                  </a:cubicBezTo>
                  <a:close/>
                </a:path>
              </a:pathLst>
            </a:custGeom>
            <a:solidFill>
              <a:srgbClr val="B2B9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29;p48"/>
            <p:cNvSpPr/>
            <p:nvPr/>
          </p:nvSpPr>
          <p:spPr>
            <a:xfrm>
              <a:off x="5576238" y="2697390"/>
              <a:ext cx="1593821" cy="719343"/>
            </a:xfrm>
            <a:custGeom>
              <a:avLst/>
              <a:gdLst/>
              <a:ahLst/>
              <a:cxnLst/>
              <a:rect l="l" t="t" r="r" b="b"/>
              <a:pathLst>
                <a:path w="78523" h="35440" extrusionOk="0">
                  <a:moveTo>
                    <a:pt x="1" y="0"/>
                  </a:moveTo>
                  <a:lnTo>
                    <a:pt x="1" y="0"/>
                  </a:lnTo>
                  <a:cubicBezTo>
                    <a:pt x="26" y="126"/>
                    <a:pt x="76" y="276"/>
                    <a:pt x="101" y="401"/>
                  </a:cubicBezTo>
                  <a:cubicBezTo>
                    <a:pt x="1229" y="4963"/>
                    <a:pt x="2958" y="9324"/>
                    <a:pt x="5038" y="13133"/>
                  </a:cubicBezTo>
                  <a:cubicBezTo>
                    <a:pt x="7269" y="13760"/>
                    <a:pt x="9399" y="14762"/>
                    <a:pt x="11379" y="16191"/>
                  </a:cubicBezTo>
                  <a:cubicBezTo>
                    <a:pt x="16066" y="19600"/>
                    <a:pt x="18798" y="24662"/>
                    <a:pt x="19374" y="29976"/>
                  </a:cubicBezTo>
                  <a:cubicBezTo>
                    <a:pt x="21129" y="31554"/>
                    <a:pt x="22983" y="33083"/>
                    <a:pt x="24863" y="34537"/>
                  </a:cubicBezTo>
                  <a:cubicBezTo>
                    <a:pt x="28798" y="35138"/>
                    <a:pt x="32758" y="35439"/>
                    <a:pt x="36743" y="35439"/>
                  </a:cubicBezTo>
                  <a:cubicBezTo>
                    <a:pt x="45765" y="35439"/>
                    <a:pt x="54763" y="33910"/>
                    <a:pt x="63284" y="30953"/>
                  </a:cubicBezTo>
                  <a:cubicBezTo>
                    <a:pt x="69600" y="25965"/>
                    <a:pt x="74738" y="19950"/>
                    <a:pt x="78522" y="13083"/>
                  </a:cubicBezTo>
                  <a:lnTo>
                    <a:pt x="78522" y="13083"/>
                  </a:lnTo>
                  <a:cubicBezTo>
                    <a:pt x="74312" y="15514"/>
                    <a:pt x="69750" y="17369"/>
                    <a:pt x="65089" y="18772"/>
                  </a:cubicBezTo>
                  <a:cubicBezTo>
                    <a:pt x="58096" y="20878"/>
                    <a:pt x="50703" y="22081"/>
                    <a:pt x="43384" y="22081"/>
                  </a:cubicBezTo>
                  <a:cubicBezTo>
                    <a:pt x="35565" y="22081"/>
                    <a:pt x="27820" y="20727"/>
                    <a:pt x="20652" y="17620"/>
                  </a:cubicBezTo>
                  <a:cubicBezTo>
                    <a:pt x="12231" y="13985"/>
                    <a:pt x="4838" y="772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30;p48"/>
            <p:cNvSpPr/>
            <p:nvPr/>
          </p:nvSpPr>
          <p:spPr>
            <a:xfrm>
              <a:off x="7487471" y="1973500"/>
              <a:ext cx="85493" cy="67164"/>
            </a:xfrm>
            <a:custGeom>
              <a:avLst/>
              <a:gdLst/>
              <a:ahLst/>
              <a:cxnLst/>
              <a:rect l="l" t="t" r="r" b="b"/>
              <a:pathLst>
                <a:path w="4212" h="3309" extrusionOk="0">
                  <a:moveTo>
                    <a:pt x="4211" y="3308"/>
                  </a:moveTo>
                  <a:cubicBezTo>
                    <a:pt x="3484" y="2582"/>
                    <a:pt x="2707" y="1905"/>
                    <a:pt x="1855" y="1278"/>
                  </a:cubicBezTo>
                  <a:cubicBezTo>
                    <a:pt x="1805" y="1228"/>
                    <a:pt x="1730" y="1203"/>
                    <a:pt x="1680" y="1153"/>
                  </a:cubicBezTo>
                  <a:cubicBezTo>
                    <a:pt x="1730" y="1203"/>
                    <a:pt x="1805" y="1228"/>
                    <a:pt x="1855" y="1278"/>
                  </a:cubicBezTo>
                  <a:cubicBezTo>
                    <a:pt x="2707" y="1905"/>
                    <a:pt x="3484" y="2582"/>
                    <a:pt x="4211" y="3308"/>
                  </a:cubicBezTo>
                  <a:close/>
                  <a:moveTo>
                    <a:pt x="427" y="276"/>
                  </a:moveTo>
                  <a:cubicBezTo>
                    <a:pt x="301" y="201"/>
                    <a:pt x="151" y="10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51" y="100"/>
                    <a:pt x="301" y="201"/>
                    <a:pt x="427" y="276"/>
                  </a:cubicBezTo>
                  <a:close/>
                </a:path>
              </a:pathLst>
            </a:custGeom>
            <a:solidFill>
              <a:srgbClr val="F9B1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31;p48"/>
            <p:cNvSpPr/>
            <p:nvPr/>
          </p:nvSpPr>
          <p:spPr>
            <a:xfrm>
              <a:off x="7171053" y="1973500"/>
              <a:ext cx="539264" cy="1205144"/>
            </a:xfrm>
            <a:custGeom>
              <a:avLst/>
              <a:gdLst/>
              <a:ahLst/>
              <a:cxnLst/>
              <a:rect l="l" t="t" r="r" b="b"/>
              <a:pathLst>
                <a:path w="26568" h="59374" extrusionOk="0">
                  <a:moveTo>
                    <a:pt x="15590" y="0"/>
                  </a:moveTo>
                  <a:lnTo>
                    <a:pt x="15590" y="0"/>
                  </a:lnTo>
                  <a:cubicBezTo>
                    <a:pt x="18547" y="6040"/>
                    <a:pt x="19850" y="12882"/>
                    <a:pt x="19249" y="19549"/>
                  </a:cubicBezTo>
                  <a:cubicBezTo>
                    <a:pt x="18522" y="27494"/>
                    <a:pt x="15113" y="35163"/>
                    <a:pt x="9725" y="41028"/>
                  </a:cubicBezTo>
                  <a:cubicBezTo>
                    <a:pt x="7494" y="47695"/>
                    <a:pt x="4261" y="53810"/>
                    <a:pt x="1" y="59374"/>
                  </a:cubicBezTo>
                  <a:cubicBezTo>
                    <a:pt x="9424" y="53559"/>
                    <a:pt x="17670" y="45514"/>
                    <a:pt x="22106" y="35389"/>
                  </a:cubicBezTo>
                  <a:cubicBezTo>
                    <a:pt x="26016" y="26491"/>
                    <a:pt x="26567" y="15865"/>
                    <a:pt x="22808" y="6993"/>
                  </a:cubicBezTo>
                  <a:cubicBezTo>
                    <a:pt x="21956" y="5689"/>
                    <a:pt x="20953" y="4436"/>
                    <a:pt x="19800" y="3308"/>
                  </a:cubicBezTo>
                  <a:cubicBezTo>
                    <a:pt x="19073" y="2582"/>
                    <a:pt x="18296" y="1905"/>
                    <a:pt x="17444" y="1278"/>
                  </a:cubicBezTo>
                  <a:cubicBezTo>
                    <a:pt x="17394" y="1228"/>
                    <a:pt x="17319" y="1203"/>
                    <a:pt x="17269" y="1153"/>
                  </a:cubicBezTo>
                  <a:cubicBezTo>
                    <a:pt x="16868" y="852"/>
                    <a:pt x="16442" y="551"/>
                    <a:pt x="16016" y="276"/>
                  </a:cubicBezTo>
                  <a:cubicBezTo>
                    <a:pt x="15890" y="201"/>
                    <a:pt x="15740" y="100"/>
                    <a:pt x="155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32;p48"/>
            <p:cNvSpPr/>
            <p:nvPr/>
          </p:nvSpPr>
          <p:spPr>
            <a:xfrm>
              <a:off x="5582855" y="1953649"/>
              <a:ext cx="808876" cy="713741"/>
            </a:xfrm>
            <a:custGeom>
              <a:avLst/>
              <a:gdLst/>
              <a:ahLst/>
              <a:cxnLst/>
              <a:rect l="l" t="t" r="r" b="b"/>
              <a:pathLst>
                <a:path w="39851" h="35164" extrusionOk="0">
                  <a:moveTo>
                    <a:pt x="25364" y="1"/>
                  </a:moveTo>
                  <a:cubicBezTo>
                    <a:pt x="20176" y="1"/>
                    <a:pt x="14311" y="2507"/>
                    <a:pt x="9574" y="7244"/>
                  </a:cubicBezTo>
                  <a:cubicBezTo>
                    <a:pt x="1730" y="15088"/>
                    <a:pt x="0" y="26091"/>
                    <a:pt x="5690" y="31805"/>
                  </a:cubicBezTo>
                  <a:cubicBezTo>
                    <a:pt x="7970" y="34086"/>
                    <a:pt x="11078" y="35164"/>
                    <a:pt x="14487" y="35164"/>
                  </a:cubicBezTo>
                  <a:cubicBezTo>
                    <a:pt x="19675" y="35164"/>
                    <a:pt x="25539" y="32657"/>
                    <a:pt x="30276" y="27921"/>
                  </a:cubicBezTo>
                  <a:cubicBezTo>
                    <a:pt x="38121" y="20076"/>
                    <a:pt x="39850" y="9073"/>
                    <a:pt x="34161" y="3359"/>
                  </a:cubicBezTo>
                  <a:cubicBezTo>
                    <a:pt x="31880" y="1078"/>
                    <a:pt x="28773" y="1"/>
                    <a:pt x="25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33;p48"/>
            <p:cNvSpPr/>
            <p:nvPr/>
          </p:nvSpPr>
          <p:spPr>
            <a:xfrm>
              <a:off x="6593671" y="3690384"/>
              <a:ext cx="82428" cy="11225"/>
            </a:xfrm>
            <a:custGeom>
              <a:avLst/>
              <a:gdLst/>
              <a:ahLst/>
              <a:cxnLst/>
              <a:rect l="l" t="t" r="r" b="b"/>
              <a:pathLst>
                <a:path w="4061" h="553" extrusionOk="0">
                  <a:moveTo>
                    <a:pt x="2156" y="552"/>
                  </a:moveTo>
                  <a:cubicBezTo>
                    <a:pt x="1479" y="402"/>
                    <a:pt x="752" y="227"/>
                    <a:pt x="0" y="1"/>
                  </a:cubicBezTo>
                  <a:cubicBezTo>
                    <a:pt x="752" y="227"/>
                    <a:pt x="1479" y="402"/>
                    <a:pt x="2156" y="552"/>
                  </a:cubicBezTo>
                  <a:cubicBezTo>
                    <a:pt x="2757" y="427"/>
                    <a:pt x="3409" y="252"/>
                    <a:pt x="4060" y="76"/>
                  </a:cubicBezTo>
                  <a:cubicBezTo>
                    <a:pt x="3409" y="252"/>
                    <a:pt x="2757" y="427"/>
                    <a:pt x="2156" y="552"/>
                  </a:cubicBezTo>
                  <a:close/>
                </a:path>
              </a:pathLst>
            </a:custGeom>
            <a:solidFill>
              <a:srgbClr val="F46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34;p48"/>
            <p:cNvSpPr/>
            <p:nvPr/>
          </p:nvSpPr>
          <p:spPr>
            <a:xfrm>
              <a:off x="7557173" y="2995012"/>
              <a:ext cx="21373" cy="33572"/>
            </a:xfrm>
            <a:custGeom>
              <a:avLst/>
              <a:gdLst/>
              <a:ahLst/>
              <a:cxnLst/>
              <a:rect l="l" t="t" r="r" b="b"/>
              <a:pathLst>
                <a:path w="1053" h="1654" extrusionOk="0">
                  <a:moveTo>
                    <a:pt x="1052" y="0"/>
                  </a:moveTo>
                  <a:cubicBezTo>
                    <a:pt x="702" y="551"/>
                    <a:pt x="376" y="1102"/>
                    <a:pt x="0" y="1653"/>
                  </a:cubicBezTo>
                  <a:cubicBezTo>
                    <a:pt x="376" y="1127"/>
                    <a:pt x="702" y="551"/>
                    <a:pt x="1052" y="0"/>
                  </a:cubicBezTo>
                  <a:close/>
                </a:path>
              </a:pathLst>
            </a:custGeom>
            <a:solidFill>
              <a:srgbClr val="F25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35;p48"/>
            <p:cNvSpPr/>
            <p:nvPr/>
          </p:nvSpPr>
          <p:spPr>
            <a:xfrm>
              <a:off x="7641103" y="2700435"/>
              <a:ext cx="56488" cy="169931"/>
            </a:xfrm>
            <a:custGeom>
              <a:avLst/>
              <a:gdLst/>
              <a:ahLst/>
              <a:cxnLst/>
              <a:rect l="l" t="t" r="r" b="b"/>
              <a:pathLst>
                <a:path w="2783" h="8372" extrusionOk="0">
                  <a:moveTo>
                    <a:pt x="2783" y="1"/>
                  </a:moveTo>
                  <a:cubicBezTo>
                    <a:pt x="2081" y="2883"/>
                    <a:pt x="1128" y="5715"/>
                    <a:pt x="1" y="8372"/>
                  </a:cubicBezTo>
                  <a:cubicBezTo>
                    <a:pt x="1128" y="5715"/>
                    <a:pt x="2081" y="2908"/>
                    <a:pt x="2783" y="1"/>
                  </a:cubicBezTo>
                  <a:close/>
                </a:path>
              </a:pathLst>
            </a:custGeom>
            <a:solidFill>
              <a:srgbClr val="5272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36;p48"/>
            <p:cNvSpPr/>
            <p:nvPr/>
          </p:nvSpPr>
          <p:spPr>
            <a:xfrm>
              <a:off x="7714357" y="2583947"/>
              <a:ext cx="4608" cy="33085"/>
            </a:xfrm>
            <a:custGeom>
              <a:avLst/>
              <a:gdLst/>
              <a:ahLst/>
              <a:cxnLst/>
              <a:rect l="l" t="t" r="r" b="b"/>
              <a:pathLst>
                <a:path w="227" h="1630" extrusionOk="0">
                  <a:moveTo>
                    <a:pt x="1" y="1629"/>
                  </a:moveTo>
                  <a:lnTo>
                    <a:pt x="1" y="1629"/>
                  </a:lnTo>
                  <a:cubicBezTo>
                    <a:pt x="76" y="1103"/>
                    <a:pt x="151" y="552"/>
                    <a:pt x="226" y="25"/>
                  </a:cubicBezTo>
                  <a:cubicBezTo>
                    <a:pt x="151" y="552"/>
                    <a:pt x="76" y="1103"/>
                    <a:pt x="1" y="1629"/>
                  </a:cubicBezTo>
                  <a:close/>
                  <a:moveTo>
                    <a:pt x="226" y="25"/>
                  </a:moveTo>
                  <a:cubicBezTo>
                    <a:pt x="226" y="25"/>
                    <a:pt x="226" y="0"/>
                    <a:pt x="226" y="0"/>
                  </a:cubicBezTo>
                  <a:cubicBezTo>
                    <a:pt x="226" y="0"/>
                    <a:pt x="226" y="25"/>
                    <a:pt x="226" y="25"/>
                  </a:cubicBezTo>
                  <a:close/>
                </a:path>
              </a:pathLst>
            </a:custGeom>
            <a:solidFill>
              <a:srgbClr val="F5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37;p48"/>
            <p:cNvSpPr/>
            <p:nvPr/>
          </p:nvSpPr>
          <p:spPr>
            <a:xfrm>
              <a:off x="7697571" y="2617012"/>
              <a:ext cx="16806" cy="83443"/>
            </a:xfrm>
            <a:custGeom>
              <a:avLst/>
              <a:gdLst/>
              <a:ahLst/>
              <a:cxnLst/>
              <a:rect l="l" t="t" r="r" b="b"/>
              <a:pathLst>
                <a:path w="828" h="4111" extrusionOk="0">
                  <a:moveTo>
                    <a:pt x="1" y="4111"/>
                  </a:moveTo>
                  <a:lnTo>
                    <a:pt x="1" y="4111"/>
                  </a:lnTo>
                  <a:cubicBezTo>
                    <a:pt x="326" y="2757"/>
                    <a:pt x="602" y="1379"/>
                    <a:pt x="828" y="0"/>
                  </a:cubicBezTo>
                  <a:lnTo>
                    <a:pt x="828" y="0"/>
                  </a:lnTo>
                  <a:cubicBezTo>
                    <a:pt x="602" y="1379"/>
                    <a:pt x="326" y="2757"/>
                    <a:pt x="1" y="4111"/>
                  </a:cubicBezTo>
                  <a:close/>
                </a:path>
              </a:pathLst>
            </a:custGeom>
            <a:solidFill>
              <a:srgbClr val="151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38;p48"/>
            <p:cNvSpPr/>
            <p:nvPr/>
          </p:nvSpPr>
          <p:spPr>
            <a:xfrm>
              <a:off x="6080875" y="2115420"/>
              <a:ext cx="1646229" cy="1586189"/>
            </a:xfrm>
            <a:custGeom>
              <a:avLst/>
              <a:gdLst/>
              <a:ahLst/>
              <a:cxnLst/>
              <a:rect l="l" t="t" r="r" b="b"/>
              <a:pathLst>
                <a:path w="81105" h="78147" extrusionOk="0">
                  <a:moveTo>
                    <a:pt x="38422" y="59625"/>
                  </a:moveTo>
                  <a:cubicBezTo>
                    <a:pt x="29901" y="62582"/>
                    <a:pt x="20903" y="64111"/>
                    <a:pt x="11881" y="64111"/>
                  </a:cubicBezTo>
                  <a:cubicBezTo>
                    <a:pt x="7896" y="64111"/>
                    <a:pt x="3936" y="63810"/>
                    <a:pt x="1" y="63209"/>
                  </a:cubicBezTo>
                  <a:lnTo>
                    <a:pt x="1" y="63209"/>
                  </a:lnTo>
                  <a:cubicBezTo>
                    <a:pt x="4312" y="66567"/>
                    <a:pt x="8798" y="69600"/>
                    <a:pt x="13084" y="72031"/>
                  </a:cubicBezTo>
                  <a:cubicBezTo>
                    <a:pt x="16392" y="71179"/>
                    <a:pt x="19801" y="70026"/>
                    <a:pt x="23259" y="68547"/>
                  </a:cubicBezTo>
                  <a:cubicBezTo>
                    <a:pt x="23284" y="68547"/>
                    <a:pt x="23309" y="68547"/>
                    <a:pt x="23309" y="68522"/>
                  </a:cubicBezTo>
                  <a:cubicBezTo>
                    <a:pt x="23334" y="68522"/>
                    <a:pt x="23359" y="68522"/>
                    <a:pt x="23385" y="68497"/>
                  </a:cubicBezTo>
                  <a:cubicBezTo>
                    <a:pt x="23410" y="68497"/>
                    <a:pt x="23410" y="68497"/>
                    <a:pt x="23435" y="68472"/>
                  </a:cubicBezTo>
                  <a:cubicBezTo>
                    <a:pt x="28974" y="66091"/>
                    <a:pt x="33986" y="63134"/>
                    <a:pt x="38422" y="59625"/>
                  </a:cubicBezTo>
                  <a:close/>
                  <a:moveTo>
                    <a:pt x="76518" y="1"/>
                  </a:moveTo>
                  <a:lnTo>
                    <a:pt x="76518" y="1"/>
                  </a:lnTo>
                  <a:cubicBezTo>
                    <a:pt x="80277" y="8873"/>
                    <a:pt x="79726" y="19499"/>
                    <a:pt x="75816" y="28397"/>
                  </a:cubicBezTo>
                  <a:cubicBezTo>
                    <a:pt x="71380" y="38522"/>
                    <a:pt x="63134" y="46567"/>
                    <a:pt x="53711" y="52382"/>
                  </a:cubicBezTo>
                  <a:cubicBezTo>
                    <a:pt x="53410" y="52783"/>
                    <a:pt x="53109" y="53159"/>
                    <a:pt x="52808" y="53535"/>
                  </a:cubicBezTo>
                  <a:cubicBezTo>
                    <a:pt x="45916" y="62156"/>
                    <a:pt x="36543" y="69149"/>
                    <a:pt x="25715" y="73810"/>
                  </a:cubicBezTo>
                  <a:cubicBezTo>
                    <a:pt x="24011" y="74562"/>
                    <a:pt x="22257" y="75214"/>
                    <a:pt x="20502" y="75841"/>
                  </a:cubicBezTo>
                  <a:cubicBezTo>
                    <a:pt x="22207" y="76567"/>
                    <a:pt x="23811" y="77169"/>
                    <a:pt x="25264" y="77595"/>
                  </a:cubicBezTo>
                  <a:cubicBezTo>
                    <a:pt x="26016" y="77821"/>
                    <a:pt x="26743" y="77996"/>
                    <a:pt x="27420" y="78146"/>
                  </a:cubicBezTo>
                  <a:cubicBezTo>
                    <a:pt x="28021" y="78021"/>
                    <a:pt x="28673" y="77846"/>
                    <a:pt x="29324" y="77670"/>
                  </a:cubicBezTo>
                  <a:cubicBezTo>
                    <a:pt x="31104" y="77144"/>
                    <a:pt x="33084" y="76392"/>
                    <a:pt x="35214" y="75440"/>
                  </a:cubicBezTo>
                  <a:cubicBezTo>
                    <a:pt x="37445" y="74387"/>
                    <a:pt x="40678" y="72633"/>
                    <a:pt x="42056" y="71856"/>
                  </a:cubicBezTo>
                  <a:cubicBezTo>
                    <a:pt x="47044" y="68973"/>
                    <a:pt x="52332" y="65314"/>
                    <a:pt x="57244" y="61254"/>
                  </a:cubicBezTo>
                  <a:cubicBezTo>
                    <a:pt x="59099" y="58622"/>
                    <a:pt x="61680" y="56216"/>
                    <a:pt x="64863" y="54387"/>
                  </a:cubicBezTo>
                  <a:cubicBezTo>
                    <a:pt x="67595" y="51655"/>
                    <a:pt x="70026" y="48823"/>
                    <a:pt x="72006" y="46066"/>
                  </a:cubicBezTo>
                  <a:cubicBezTo>
                    <a:pt x="72257" y="45715"/>
                    <a:pt x="72508" y="45364"/>
                    <a:pt x="72733" y="44988"/>
                  </a:cubicBezTo>
                  <a:cubicBezTo>
                    <a:pt x="73109" y="44437"/>
                    <a:pt x="73435" y="43886"/>
                    <a:pt x="73786" y="43334"/>
                  </a:cubicBezTo>
                  <a:cubicBezTo>
                    <a:pt x="74187" y="42632"/>
                    <a:pt x="74588" y="41956"/>
                    <a:pt x="74964" y="41229"/>
                  </a:cubicBezTo>
                  <a:cubicBezTo>
                    <a:pt x="75640" y="39951"/>
                    <a:pt x="76292" y="38597"/>
                    <a:pt x="76869" y="37194"/>
                  </a:cubicBezTo>
                  <a:cubicBezTo>
                    <a:pt x="77996" y="34537"/>
                    <a:pt x="78949" y="31705"/>
                    <a:pt x="79651" y="28823"/>
                  </a:cubicBezTo>
                  <a:cubicBezTo>
                    <a:pt x="79976" y="27469"/>
                    <a:pt x="80252" y="26091"/>
                    <a:pt x="80478" y="24712"/>
                  </a:cubicBezTo>
                  <a:cubicBezTo>
                    <a:pt x="80553" y="24186"/>
                    <a:pt x="80628" y="23635"/>
                    <a:pt x="80703" y="23108"/>
                  </a:cubicBezTo>
                  <a:cubicBezTo>
                    <a:pt x="80703" y="23108"/>
                    <a:pt x="80703" y="23083"/>
                    <a:pt x="80703" y="23083"/>
                  </a:cubicBezTo>
                  <a:cubicBezTo>
                    <a:pt x="80979" y="21103"/>
                    <a:pt x="81104" y="19123"/>
                    <a:pt x="81104" y="17169"/>
                  </a:cubicBezTo>
                  <a:cubicBezTo>
                    <a:pt x="81104" y="10903"/>
                    <a:pt x="79751" y="4888"/>
                    <a:pt x="76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39;p48"/>
            <p:cNvSpPr/>
            <p:nvPr/>
          </p:nvSpPr>
          <p:spPr>
            <a:xfrm>
              <a:off x="6788506" y="3490474"/>
              <a:ext cx="755960" cy="211135"/>
            </a:xfrm>
            <a:custGeom>
              <a:avLst/>
              <a:gdLst/>
              <a:ahLst/>
              <a:cxnLst/>
              <a:rect l="l" t="t" r="r" b="b"/>
              <a:pathLst>
                <a:path w="37244" h="10402" extrusionOk="0">
                  <a:moveTo>
                    <a:pt x="33635" y="0"/>
                  </a:moveTo>
                  <a:cubicBezTo>
                    <a:pt x="29767" y="3084"/>
                    <a:pt x="24045" y="4618"/>
                    <a:pt x="17296" y="4618"/>
                  </a:cubicBezTo>
                  <a:cubicBezTo>
                    <a:pt x="14337" y="4618"/>
                    <a:pt x="11180" y="4323"/>
                    <a:pt x="7895" y="3735"/>
                  </a:cubicBezTo>
                  <a:cubicBezTo>
                    <a:pt x="7895" y="3735"/>
                    <a:pt x="2908" y="6542"/>
                    <a:pt x="0" y="7845"/>
                  </a:cubicBezTo>
                  <a:cubicBezTo>
                    <a:pt x="5690" y="9424"/>
                    <a:pt x="11279" y="10301"/>
                    <a:pt x="16492" y="10376"/>
                  </a:cubicBezTo>
                  <a:cubicBezTo>
                    <a:pt x="16767" y="10376"/>
                    <a:pt x="17043" y="10401"/>
                    <a:pt x="17319" y="10401"/>
                  </a:cubicBezTo>
                  <a:cubicBezTo>
                    <a:pt x="25539" y="10401"/>
                    <a:pt x="32432" y="8371"/>
                    <a:pt x="37244" y="4537"/>
                  </a:cubicBezTo>
                  <a:lnTo>
                    <a:pt x="33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40;p48"/>
            <p:cNvSpPr/>
            <p:nvPr/>
          </p:nvSpPr>
          <p:spPr>
            <a:xfrm>
              <a:off x="5594547" y="1476353"/>
              <a:ext cx="1872607" cy="2260350"/>
            </a:xfrm>
            <a:custGeom>
              <a:avLst/>
              <a:gdLst/>
              <a:ahLst/>
              <a:cxnLst/>
              <a:rect l="l" t="t" r="r" b="b"/>
              <a:pathLst>
                <a:path w="92258" h="111361" extrusionOk="0">
                  <a:moveTo>
                    <a:pt x="50851" y="1"/>
                  </a:moveTo>
                  <a:cubicBezTo>
                    <a:pt x="44458" y="1"/>
                    <a:pt x="37994" y="1419"/>
                    <a:pt x="32081" y="4292"/>
                  </a:cubicBezTo>
                  <a:cubicBezTo>
                    <a:pt x="23961" y="8252"/>
                    <a:pt x="17645" y="14493"/>
                    <a:pt x="13610" y="22338"/>
                  </a:cubicBezTo>
                  <a:lnTo>
                    <a:pt x="13610" y="22338"/>
                  </a:lnTo>
                  <a:cubicBezTo>
                    <a:pt x="14888" y="21811"/>
                    <a:pt x="16191" y="21360"/>
                    <a:pt x="17520" y="21009"/>
                  </a:cubicBezTo>
                  <a:cubicBezTo>
                    <a:pt x="18923" y="20633"/>
                    <a:pt x="20352" y="20383"/>
                    <a:pt x="21755" y="20207"/>
                  </a:cubicBezTo>
                  <a:cubicBezTo>
                    <a:pt x="25064" y="15696"/>
                    <a:pt x="29425" y="12037"/>
                    <a:pt x="34613" y="9506"/>
                  </a:cubicBezTo>
                  <a:cubicBezTo>
                    <a:pt x="39745" y="7017"/>
                    <a:pt x="45346" y="5788"/>
                    <a:pt x="50873" y="5788"/>
                  </a:cubicBezTo>
                  <a:cubicBezTo>
                    <a:pt x="57869" y="5788"/>
                    <a:pt x="64746" y="7757"/>
                    <a:pt x="70402" y="11636"/>
                  </a:cubicBezTo>
                  <a:cubicBezTo>
                    <a:pt x="81129" y="19004"/>
                    <a:pt x="86317" y="32087"/>
                    <a:pt x="84939" y="48528"/>
                  </a:cubicBezTo>
                  <a:cubicBezTo>
                    <a:pt x="83009" y="71787"/>
                    <a:pt x="69325" y="90534"/>
                    <a:pt x="47395" y="99957"/>
                  </a:cubicBezTo>
                  <a:cubicBezTo>
                    <a:pt x="38176" y="103925"/>
                    <a:pt x="29249" y="105579"/>
                    <a:pt x="21697" y="105579"/>
                  </a:cubicBezTo>
                  <a:cubicBezTo>
                    <a:pt x="13891" y="105579"/>
                    <a:pt x="7554" y="103812"/>
                    <a:pt x="3886" y="101010"/>
                  </a:cubicBezTo>
                  <a:cubicBezTo>
                    <a:pt x="3810" y="100935"/>
                    <a:pt x="3710" y="100884"/>
                    <a:pt x="3635" y="100809"/>
                  </a:cubicBezTo>
                  <a:lnTo>
                    <a:pt x="1" y="105346"/>
                  </a:lnTo>
                  <a:cubicBezTo>
                    <a:pt x="5013" y="109356"/>
                    <a:pt x="12733" y="111361"/>
                    <a:pt x="21530" y="111361"/>
                  </a:cubicBezTo>
                  <a:cubicBezTo>
                    <a:pt x="30352" y="111361"/>
                    <a:pt x="40277" y="109331"/>
                    <a:pt x="49675" y="105295"/>
                  </a:cubicBezTo>
                  <a:cubicBezTo>
                    <a:pt x="60503" y="100634"/>
                    <a:pt x="69876" y="93641"/>
                    <a:pt x="76768" y="85020"/>
                  </a:cubicBezTo>
                  <a:cubicBezTo>
                    <a:pt x="84889" y="74894"/>
                    <a:pt x="89575" y="62789"/>
                    <a:pt x="90728" y="49030"/>
                  </a:cubicBezTo>
                  <a:cubicBezTo>
                    <a:pt x="92257" y="30408"/>
                    <a:pt x="86217" y="15445"/>
                    <a:pt x="73686" y="6849"/>
                  </a:cubicBezTo>
                  <a:cubicBezTo>
                    <a:pt x="67053" y="2310"/>
                    <a:pt x="59010" y="1"/>
                    <a:pt x="50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41;p48"/>
            <p:cNvSpPr/>
            <p:nvPr/>
          </p:nvSpPr>
          <p:spPr>
            <a:xfrm>
              <a:off x="5876885" y="3605947"/>
              <a:ext cx="158239" cy="13254"/>
            </a:xfrm>
            <a:custGeom>
              <a:avLst/>
              <a:gdLst/>
              <a:ahLst/>
              <a:cxnLst/>
              <a:rect l="l" t="t" r="r" b="b"/>
              <a:pathLst>
                <a:path w="7796" h="653" extrusionOk="0">
                  <a:moveTo>
                    <a:pt x="7795" y="652"/>
                  </a:moveTo>
                  <a:lnTo>
                    <a:pt x="7795" y="652"/>
                  </a:lnTo>
                  <a:lnTo>
                    <a:pt x="7795" y="652"/>
                  </a:lnTo>
                  <a:lnTo>
                    <a:pt x="7795" y="652"/>
                  </a:lnTo>
                  <a:close/>
                  <a:moveTo>
                    <a:pt x="7795" y="652"/>
                  </a:moveTo>
                  <a:cubicBezTo>
                    <a:pt x="4988" y="652"/>
                    <a:pt x="2382" y="427"/>
                    <a:pt x="1" y="1"/>
                  </a:cubicBezTo>
                  <a:lnTo>
                    <a:pt x="1" y="1"/>
                  </a:lnTo>
                  <a:cubicBezTo>
                    <a:pt x="2382" y="427"/>
                    <a:pt x="4988" y="652"/>
                    <a:pt x="7795" y="652"/>
                  </a:cubicBezTo>
                  <a:close/>
                </a:path>
              </a:pathLst>
            </a:custGeom>
            <a:solidFill>
              <a:srgbClr val="87D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42;p48"/>
            <p:cNvSpPr/>
            <p:nvPr/>
          </p:nvSpPr>
          <p:spPr>
            <a:xfrm>
              <a:off x="6298606" y="1601122"/>
              <a:ext cx="723423" cy="110398"/>
            </a:xfrm>
            <a:custGeom>
              <a:avLst/>
              <a:gdLst/>
              <a:ahLst/>
              <a:cxnLst/>
              <a:rect l="l" t="t" r="r" b="b"/>
              <a:pathLst>
                <a:path w="35641" h="5439" extrusionOk="0">
                  <a:moveTo>
                    <a:pt x="35640" y="5439"/>
                  </a:moveTo>
                  <a:cubicBezTo>
                    <a:pt x="31405" y="2556"/>
                    <a:pt x="26467" y="727"/>
                    <a:pt x="21329" y="0"/>
                  </a:cubicBezTo>
                  <a:lnTo>
                    <a:pt x="21329" y="0"/>
                  </a:lnTo>
                  <a:cubicBezTo>
                    <a:pt x="26467" y="727"/>
                    <a:pt x="31405" y="2556"/>
                    <a:pt x="35640" y="5439"/>
                  </a:cubicBezTo>
                  <a:close/>
                  <a:moveTo>
                    <a:pt x="1" y="3333"/>
                  </a:moveTo>
                  <a:cubicBezTo>
                    <a:pt x="26" y="3333"/>
                    <a:pt x="26" y="3308"/>
                    <a:pt x="51" y="3308"/>
                  </a:cubicBezTo>
                  <a:cubicBezTo>
                    <a:pt x="26" y="3308"/>
                    <a:pt x="26" y="3333"/>
                    <a:pt x="1" y="3333"/>
                  </a:cubicBezTo>
                  <a:close/>
                  <a:moveTo>
                    <a:pt x="76" y="3283"/>
                  </a:moveTo>
                  <a:cubicBezTo>
                    <a:pt x="76" y="3283"/>
                    <a:pt x="76" y="3283"/>
                    <a:pt x="76" y="3283"/>
                  </a:cubicBezTo>
                  <a:cubicBezTo>
                    <a:pt x="76" y="3283"/>
                    <a:pt x="76" y="3283"/>
                    <a:pt x="76" y="3283"/>
                  </a:cubicBezTo>
                  <a:close/>
                </a:path>
              </a:pathLst>
            </a:custGeom>
            <a:solidFill>
              <a:srgbClr val="90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43;p48"/>
            <p:cNvSpPr/>
            <p:nvPr/>
          </p:nvSpPr>
          <p:spPr>
            <a:xfrm>
              <a:off x="6626735" y="1593998"/>
              <a:ext cx="104816" cy="7145"/>
            </a:xfrm>
            <a:custGeom>
              <a:avLst/>
              <a:gdLst/>
              <a:ahLst/>
              <a:cxnLst/>
              <a:rect l="l" t="t" r="r" b="b"/>
              <a:pathLst>
                <a:path w="5164" h="352" extrusionOk="0">
                  <a:moveTo>
                    <a:pt x="5163" y="351"/>
                  </a:moveTo>
                  <a:cubicBezTo>
                    <a:pt x="3459" y="126"/>
                    <a:pt x="1730" y="0"/>
                    <a:pt x="0" y="0"/>
                  </a:cubicBezTo>
                  <a:cubicBezTo>
                    <a:pt x="1730" y="0"/>
                    <a:pt x="3459" y="126"/>
                    <a:pt x="5163" y="351"/>
                  </a:cubicBezTo>
                  <a:lnTo>
                    <a:pt x="5163" y="3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D8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44;p48"/>
            <p:cNvSpPr/>
            <p:nvPr/>
          </p:nvSpPr>
          <p:spPr>
            <a:xfrm>
              <a:off x="5832636" y="1555838"/>
              <a:ext cx="1569403" cy="2120845"/>
            </a:xfrm>
            <a:custGeom>
              <a:avLst/>
              <a:gdLst/>
              <a:ahLst/>
              <a:cxnLst/>
              <a:rect l="l" t="t" r="r" b="b"/>
              <a:pathLst>
                <a:path w="77320" h="104488" extrusionOk="0">
                  <a:moveTo>
                    <a:pt x="38447" y="1"/>
                  </a:moveTo>
                  <a:cubicBezTo>
                    <a:pt x="32457" y="1"/>
                    <a:pt x="26391" y="1329"/>
                    <a:pt x="20853" y="4011"/>
                  </a:cubicBezTo>
                  <a:cubicBezTo>
                    <a:pt x="14612" y="7043"/>
                    <a:pt x="9524" y="11529"/>
                    <a:pt x="5790" y="17093"/>
                  </a:cubicBezTo>
                  <a:cubicBezTo>
                    <a:pt x="7193" y="16717"/>
                    <a:pt x="8622" y="16467"/>
                    <a:pt x="10025" y="16291"/>
                  </a:cubicBezTo>
                  <a:cubicBezTo>
                    <a:pt x="13334" y="11780"/>
                    <a:pt x="17695" y="8121"/>
                    <a:pt x="22883" y="5590"/>
                  </a:cubicBezTo>
                  <a:cubicBezTo>
                    <a:pt x="22908" y="5590"/>
                    <a:pt x="22933" y="5564"/>
                    <a:pt x="22958" y="5564"/>
                  </a:cubicBezTo>
                  <a:cubicBezTo>
                    <a:pt x="22983" y="5564"/>
                    <a:pt x="22983" y="5539"/>
                    <a:pt x="23008" y="5539"/>
                  </a:cubicBezTo>
                  <a:cubicBezTo>
                    <a:pt x="23008" y="5539"/>
                    <a:pt x="23033" y="5539"/>
                    <a:pt x="23033" y="5514"/>
                  </a:cubicBezTo>
                  <a:cubicBezTo>
                    <a:pt x="28121" y="3083"/>
                    <a:pt x="33660" y="1880"/>
                    <a:pt x="39123" y="1880"/>
                  </a:cubicBezTo>
                  <a:cubicBezTo>
                    <a:pt x="40853" y="1880"/>
                    <a:pt x="42582" y="2006"/>
                    <a:pt x="44286" y="2231"/>
                  </a:cubicBezTo>
                  <a:cubicBezTo>
                    <a:pt x="49424" y="2958"/>
                    <a:pt x="54362" y="4787"/>
                    <a:pt x="58597" y="7670"/>
                  </a:cubicBezTo>
                  <a:cubicBezTo>
                    <a:pt x="58622" y="7695"/>
                    <a:pt x="58647" y="7695"/>
                    <a:pt x="58672" y="7720"/>
                  </a:cubicBezTo>
                  <a:cubicBezTo>
                    <a:pt x="68271" y="14311"/>
                    <a:pt x="73434" y="25489"/>
                    <a:pt x="73434" y="39525"/>
                  </a:cubicBezTo>
                  <a:cubicBezTo>
                    <a:pt x="73434" y="41204"/>
                    <a:pt x="73359" y="42883"/>
                    <a:pt x="73209" y="44612"/>
                  </a:cubicBezTo>
                  <a:cubicBezTo>
                    <a:pt x="71279" y="67871"/>
                    <a:pt x="57595" y="86618"/>
                    <a:pt x="35665" y="96041"/>
                  </a:cubicBezTo>
                  <a:cubicBezTo>
                    <a:pt x="35640" y="96066"/>
                    <a:pt x="35640" y="96066"/>
                    <a:pt x="35615" y="96066"/>
                  </a:cubicBezTo>
                  <a:cubicBezTo>
                    <a:pt x="35589" y="96091"/>
                    <a:pt x="35564" y="96091"/>
                    <a:pt x="35539" y="96091"/>
                  </a:cubicBezTo>
                  <a:cubicBezTo>
                    <a:pt x="35539" y="96116"/>
                    <a:pt x="35514" y="96116"/>
                    <a:pt x="35489" y="96116"/>
                  </a:cubicBezTo>
                  <a:cubicBezTo>
                    <a:pt x="26341" y="100026"/>
                    <a:pt x="17494" y="101655"/>
                    <a:pt x="9975" y="101655"/>
                  </a:cubicBezTo>
                  <a:cubicBezTo>
                    <a:pt x="7168" y="101655"/>
                    <a:pt x="4562" y="101430"/>
                    <a:pt x="2181" y="101004"/>
                  </a:cubicBezTo>
                  <a:cubicBezTo>
                    <a:pt x="1504" y="101806"/>
                    <a:pt x="777" y="102532"/>
                    <a:pt x="0" y="103209"/>
                  </a:cubicBezTo>
                  <a:cubicBezTo>
                    <a:pt x="3309" y="104061"/>
                    <a:pt x="6993" y="104487"/>
                    <a:pt x="10928" y="104487"/>
                  </a:cubicBezTo>
                  <a:cubicBezTo>
                    <a:pt x="19223" y="104487"/>
                    <a:pt x="28547" y="102583"/>
                    <a:pt x="37369" y="98798"/>
                  </a:cubicBezTo>
                  <a:cubicBezTo>
                    <a:pt x="47519" y="94437"/>
                    <a:pt x="56316" y="87846"/>
                    <a:pt x="62783" y="79775"/>
                  </a:cubicBezTo>
                  <a:cubicBezTo>
                    <a:pt x="70402" y="70277"/>
                    <a:pt x="74813" y="58898"/>
                    <a:pt x="75865" y="45991"/>
                  </a:cubicBezTo>
                  <a:cubicBezTo>
                    <a:pt x="77319" y="28522"/>
                    <a:pt x="71630" y="14462"/>
                    <a:pt x="59875" y="6417"/>
                  </a:cubicBezTo>
                  <a:cubicBezTo>
                    <a:pt x="53660" y="2156"/>
                    <a:pt x="46116" y="1"/>
                    <a:pt x="38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5;p48"/>
            <p:cNvSpPr/>
            <p:nvPr/>
          </p:nvSpPr>
          <p:spPr>
            <a:xfrm>
              <a:off x="5122467" y="2950074"/>
              <a:ext cx="902488" cy="796230"/>
            </a:xfrm>
            <a:custGeom>
              <a:avLst/>
              <a:gdLst/>
              <a:ahLst/>
              <a:cxnLst/>
              <a:rect l="l" t="t" r="r" b="b"/>
              <a:pathLst>
                <a:path w="44463" h="39228" extrusionOk="0">
                  <a:moveTo>
                    <a:pt x="22245" y="0"/>
                  </a:moveTo>
                  <a:cubicBezTo>
                    <a:pt x="16174" y="0"/>
                    <a:pt x="10182" y="2811"/>
                    <a:pt x="6342" y="8103"/>
                  </a:cubicBezTo>
                  <a:cubicBezTo>
                    <a:pt x="1" y="16850"/>
                    <a:pt x="1930" y="29131"/>
                    <a:pt x="10702" y="35497"/>
                  </a:cubicBezTo>
                  <a:cubicBezTo>
                    <a:pt x="14184" y="38013"/>
                    <a:pt x="18215" y="39227"/>
                    <a:pt x="22209" y="39227"/>
                  </a:cubicBezTo>
                  <a:cubicBezTo>
                    <a:pt x="28276" y="39227"/>
                    <a:pt x="34257" y="36426"/>
                    <a:pt x="38096" y="31136"/>
                  </a:cubicBezTo>
                  <a:cubicBezTo>
                    <a:pt x="44462" y="22364"/>
                    <a:pt x="42507" y="10108"/>
                    <a:pt x="33735" y="3742"/>
                  </a:cubicBezTo>
                  <a:cubicBezTo>
                    <a:pt x="30265" y="1216"/>
                    <a:pt x="26238" y="0"/>
                    <a:pt x="2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46;p48"/>
            <p:cNvSpPr/>
            <p:nvPr/>
          </p:nvSpPr>
          <p:spPr>
            <a:xfrm>
              <a:off x="5194706" y="3014153"/>
              <a:ext cx="757503" cy="668133"/>
            </a:xfrm>
            <a:custGeom>
              <a:avLst/>
              <a:gdLst/>
              <a:ahLst/>
              <a:cxnLst/>
              <a:rect l="l" t="t" r="r" b="b"/>
              <a:pathLst>
                <a:path w="37320" h="32917" extrusionOk="0">
                  <a:moveTo>
                    <a:pt x="18673" y="1"/>
                  </a:moveTo>
                  <a:cubicBezTo>
                    <a:pt x="13582" y="1"/>
                    <a:pt x="8558" y="2357"/>
                    <a:pt x="5339" y="6801"/>
                  </a:cubicBezTo>
                  <a:cubicBezTo>
                    <a:pt x="1" y="14144"/>
                    <a:pt x="1655" y="24445"/>
                    <a:pt x="8998" y="29783"/>
                  </a:cubicBezTo>
                  <a:cubicBezTo>
                    <a:pt x="11909" y="31899"/>
                    <a:pt x="15284" y="32916"/>
                    <a:pt x="18631" y="32916"/>
                  </a:cubicBezTo>
                  <a:cubicBezTo>
                    <a:pt x="23728" y="32916"/>
                    <a:pt x="28758" y="30557"/>
                    <a:pt x="31981" y="26124"/>
                  </a:cubicBezTo>
                  <a:cubicBezTo>
                    <a:pt x="37319" y="18781"/>
                    <a:pt x="35690" y="8480"/>
                    <a:pt x="28322" y="3141"/>
                  </a:cubicBezTo>
                  <a:cubicBezTo>
                    <a:pt x="25406" y="1022"/>
                    <a:pt x="22025" y="1"/>
                    <a:pt x="186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47;p48"/>
            <p:cNvSpPr/>
            <p:nvPr/>
          </p:nvSpPr>
          <p:spPr>
            <a:xfrm>
              <a:off x="5775661" y="3082474"/>
              <a:ext cx="528" cy="528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cubicBezTo>
                    <a:pt x="0" y="1"/>
                    <a:pt x="25" y="1"/>
                    <a:pt x="25" y="26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1050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48;p48"/>
            <p:cNvSpPr/>
            <p:nvPr/>
          </p:nvSpPr>
          <p:spPr>
            <a:xfrm>
              <a:off x="5246587" y="3014315"/>
              <a:ext cx="693911" cy="486856"/>
            </a:xfrm>
            <a:custGeom>
              <a:avLst/>
              <a:gdLst/>
              <a:ahLst/>
              <a:cxnLst/>
              <a:rect l="l" t="t" r="r" b="b"/>
              <a:pathLst>
                <a:path w="34187" h="23986" extrusionOk="0">
                  <a:moveTo>
                    <a:pt x="16116" y="1"/>
                  </a:moveTo>
                  <a:cubicBezTo>
                    <a:pt x="11029" y="1"/>
                    <a:pt x="6016" y="2356"/>
                    <a:pt x="2783" y="6793"/>
                  </a:cubicBezTo>
                  <a:cubicBezTo>
                    <a:pt x="2783" y="6793"/>
                    <a:pt x="2783" y="6793"/>
                    <a:pt x="2783" y="6818"/>
                  </a:cubicBezTo>
                  <a:cubicBezTo>
                    <a:pt x="2783" y="6818"/>
                    <a:pt x="2758" y="6818"/>
                    <a:pt x="2758" y="6843"/>
                  </a:cubicBezTo>
                  <a:cubicBezTo>
                    <a:pt x="1354" y="8798"/>
                    <a:pt x="452" y="10953"/>
                    <a:pt x="1" y="13158"/>
                  </a:cubicBezTo>
                  <a:cubicBezTo>
                    <a:pt x="377" y="12432"/>
                    <a:pt x="803" y="11705"/>
                    <a:pt x="1304" y="11003"/>
                  </a:cubicBezTo>
                  <a:cubicBezTo>
                    <a:pt x="1956" y="10126"/>
                    <a:pt x="2683" y="9299"/>
                    <a:pt x="3460" y="8572"/>
                  </a:cubicBezTo>
                  <a:cubicBezTo>
                    <a:pt x="3660" y="8296"/>
                    <a:pt x="3861" y="7996"/>
                    <a:pt x="4061" y="7695"/>
                  </a:cubicBezTo>
                  <a:cubicBezTo>
                    <a:pt x="6868" y="3860"/>
                    <a:pt x="11279" y="1780"/>
                    <a:pt x="15740" y="1780"/>
                  </a:cubicBezTo>
                  <a:cubicBezTo>
                    <a:pt x="18372" y="1780"/>
                    <a:pt x="21004" y="2482"/>
                    <a:pt x="23360" y="3960"/>
                  </a:cubicBezTo>
                  <a:cubicBezTo>
                    <a:pt x="23710" y="4186"/>
                    <a:pt x="23811" y="4637"/>
                    <a:pt x="23585" y="4988"/>
                  </a:cubicBezTo>
                  <a:lnTo>
                    <a:pt x="23560" y="5038"/>
                  </a:lnTo>
                  <a:cubicBezTo>
                    <a:pt x="23410" y="5239"/>
                    <a:pt x="23184" y="5364"/>
                    <a:pt x="22959" y="5364"/>
                  </a:cubicBezTo>
                  <a:cubicBezTo>
                    <a:pt x="22808" y="5364"/>
                    <a:pt x="22683" y="5314"/>
                    <a:pt x="22557" y="5239"/>
                  </a:cubicBezTo>
                  <a:cubicBezTo>
                    <a:pt x="20452" y="3910"/>
                    <a:pt x="18071" y="3284"/>
                    <a:pt x="15740" y="3284"/>
                  </a:cubicBezTo>
                  <a:cubicBezTo>
                    <a:pt x="13309" y="3284"/>
                    <a:pt x="10878" y="3986"/>
                    <a:pt x="8798" y="5289"/>
                  </a:cubicBezTo>
                  <a:cubicBezTo>
                    <a:pt x="10653" y="4587"/>
                    <a:pt x="12633" y="4236"/>
                    <a:pt x="14638" y="4236"/>
                  </a:cubicBezTo>
                  <a:cubicBezTo>
                    <a:pt x="17996" y="4236"/>
                    <a:pt x="21380" y="5239"/>
                    <a:pt x="24287" y="7369"/>
                  </a:cubicBezTo>
                  <a:cubicBezTo>
                    <a:pt x="25891" y="8522"/>
                    <a:pt x="27219" y="9925"/>
                    <a:pt x="28272" y="11479"/>
                  </a:cubicBezTo>
                  <a:cubicBezTo>
                    <a:pt x="27495" y="9750"/>
                    <a:pt x="26317" y="8146"/>
                    <a:pt x="24763" y="6843"/>
                  </a:cubicBezTo>
                  <a:cubicBezTo>
                    <a:pt x="24462" y="6592"/>
                    <a:pt x="24412" y="6141"/>
                    <a:pt x="24638" y="5840"/>
                  </a:cubicBezTo>
                  <a:lnTo>
                    <a:pt x="24688" y="5790"/>
                  </a:lnTo>
                  <a:cubicBezTo>
                    <a:pt x="24838" y="5615"/>
                    <a:pt x="25039" y="5514"/>
                    <a:pt x="25264" y="5514"/>
                  </a:cubicBezTo>
                  <a:cubicBezTo>
                    <a:pt x="25440" y="5514"/>
                    <a:pt x="25615" y="5564"/>
                    <a:pt x="25740" y="5690"/>
                  </a:cubicBezTo>
                  <a:cubicBezTo>
                    <a:pt x="29450" y="8798"/>
                    <a:pt x="31204" y="13409"/>
                    <a:pt x="30853" y="17945"/>
                  </a:cubicBezTo>
                  <a:cubicBezTo>
                    <a:pt x="31179" y="19925"/>
                    <a:pt x="31154" y="21981"/>
                    <a:pt x="30728" y="23986"/>
                  </a:cubicBezTo>
                  <a:cubicBezTo>
                    <a:pt x="34187" y="17294"/>
                    <a:pt x="32633" y="8998"/>
                    <a:pt x="26868" y="4011"/>
                  </a:cubicBezTo>
                  <a:cubicBezTo>
                    <a:pt x="26818" y="3960"/>
                    <a:pt x="26768" y="3910"/>
                    <a:pt x="26718" y="3885"/>
                  </a:cubicBezTo>
                  <a:cubicBezTo>
                    <a:pt x="26718" y="3860"/>
                    <a:pt x="26693" y="3860"/>
                    <a:pt x="26693" y="3860"/>
                  </a:cubicBezTo>
                  <a:cubicBezTo>
                    <a:pt x="26693" y="3860"/>
                    <a:pt x="26693" y="3860"/>
                    <a:pt x="26668" y="3835"/>
                  </a:cubicBezTo>
                  <a:cubicBezTo>
                    <a:pt x="26643" y="3835"/>
                    <a:pt x="26643" y="3810"/>
                    <a:pt x="26643" y="3810"/>
                  </a:cubicBezTo>
                  <a:cubicBezTo>
                    <a:pt x="26593" y="3785"/>
                    <a:pt x="26568" y="3760"/>
                    <a:pt x="26542" y="3735"/>
                  </a:cubicBezTo>
                  <a:cubicBezTo>
                    <a:pt x="26517" y="3710"/>
                    <a:pt x="26517" y="3710"/>
                    <a:pt x="26517" y="3710"/>
                  </a:cubicBezTo>
                  <a:cubicBezTo>
                    <a:pt x="26517" y="3710"/>
                    <a:pt x="26492" y="3710"/>
                    <a:pt x="26492" y="3685"/>
                  </a:cubicBezTo>
                  <a:lnTo>
                    <a:pt x="26467" y="3685"/>
                  </a:lnTo>
                  <a:cubicBezTo>
                    <a:pt x="26467" y="3685"/>
                    <a:pt x="26467" y="3660"/>
                    <a:pt x="26467" y="3660"/>
                  </a:cubicBezTo>
                  <a:lnTo>
                    <a:pt x="26442" y="3660"/>
                  </a:lnTo>
                  <a:cubicBezTo>
                    <a:pt x="26442" y="3660"/>
                    <a:pt x="26442" y="3660"/>
                    <a:pt x="26442" y="3635"/>
                  </a:cubicBezTo>
                  <a:lnTo>
                    <a:pt x="26417" y="3635"/>
                  </a:lnTo>
                  <a:cubicBezTo>
                    <a:pt x="26392" y="3610"/>
                    <a:pt x="26367" y="3585"/>
                    <a:pt x="26342" y="3585"/>
                  </a:cubicBezTo>
                  <a:cubicBezTo>
                    <a:pt x="26342" y="3559"/>
                    <a:pt x="26342" y="3559"/>
                    <a:pt x="26342" y="3559"/>
                  </a:cubicBezTo>
                  <a:lnTo>
                    <a:pt x="26317" y="3559"/>
                  </a:lnTo>
                  <a:cubicBezTo>
                    <a:pt x="26317" y="3534"/>
                    <a:pt x="26317" y="3534"/>
                    <a:pt x="26317" y="3534"/>
                  </a:cubicBezTo>
                  <a:lnTo>
                    <a:pt x="26292" y="3534"/>
                  </a:lnTo>
                  <a:cubicBezTo>
                    <a:pt x="26292" y="3534"/>
                    <a:pt x="26267" y="3509"/>
                    <a:pt x="26267" y="3509"/>
                  </a:cubicBezTo>
                  <a:lnTo>
                    <a:pt x="26242" y="3509"/>
                  </a:lnTo>
                  <a:cubicBezTo>
                    <a:pt x="26242" y="3484"/>
                    <a:pt x="26242" y="3484"/>
                    <a:pt x="26242" y="3484"/>
                  </a:cubicBezTo>
                  <a:lnTo>
                    <a:pt x="26217" y="3484"/>
                  </a:lnTo>
                  <a:cubicBezTo>
                    <a:pt x="26217" y="3484"/>
                    <a:pt x="26217" y="3484"/>
                    <a:pt x="26217" y="3459"/>
                  </a:cubicBezTo>
                  <a:cubicBezTo>
                    <a:pt x="26192" y="3459"/>
                    <a:pt x="26167" y="3434"/>
                    <a:pt x="26167" y="3434"/>
                  </a:cubicBezTo>
                  <a:cubicBezTo>
                    <a:pt x="26141" y="3434"/>
                    <a:pt x="26141" y="3409"/>
                    <a:pt x="26141" y="3409"/>
                  </a:cubicBezTo>
                  <a:lnTo>
                    <a:pt x="26116" y="3409"/>
                  </a:lnTo>
                  <a:cubicBezTo>
                    <a:pt x="26116" y="3409"/>
                    <a:pt x="26116" y="3409"/>
                    <a:pt x="26116" y="3384"/>
                  </a:cubicBezTo>
                  <a:lnTo>
                    <a:pt x="26091" y="3384"/>
                  </a:lnTo>
                  <a:cubicBezTo>
                    <a:pt x="26091" y="3359"/>
                    <a:pt x="26066" y="3359"/>
                    <a:pt x="26066" y="3359"/>
                  </a:cubicBezTo>
                  <a:cubicBezTo>
                    <a:pt x="26041" y="3359"/>
                    <a:pt x="26041" y="3334"/>
                    <a:pt x="26041" y="3334"/>
                  </a:cubicBezTo>
                  <a:lnTo>
                    <a:pt x="26016" y="3334"/>
                  </a:lnTo>
                  <a:cubicBezTo>
                    <a:pt x="26016" y="3334"/>
                    <a:pt x="26016" y="3334"/>
                    <a:pt x="26016" y="3309"/>
                  </a:cubicBezTo>
                  <a:lnTo>
                    <a:pt x="25991" y="3309"/>
                  </a:lnTo>
                  <a:cubicBezTo>
                    <a:pt x="25966" y="3284"/>
                    <a:pt x="25966" y="3284"/>
                    <a:pt x="25966" y="3284"/>
                  </a:cubicBezTo>
                  <a:cubicBezTo>
                    <a:pt x="25941" y="3284"/>
                    <a:pt x="25941" y="3259"/>
                    <a:pt x="25941" y="3259"/>
                  </a:cubicBezTo>
                  <a:lnTo>
                    <a:pt x="25916" y="3259"/>
                  </a:lnTo>
                  <a:cubicBezTo>
                    <a:pt x="25916" y="3259"/>
                    <a:pt x="25916" y="3259"/>
                    <a:pt x="25916" y="3234"/>
                  </a:cubicBezTo>
                  <a:lnTo>
                    <a:pt x="25891" y="3234"/>
                  </a:lnTo>
                  <a:cubicBezTo>
                    <a:pt x="25891" y="3234"/>
                    <a:pt x="25891" y="3234"/>
                    <a:pt x="25891" y="3209"/>
                  </a:cubicBezTo>
                  <a:lnTo>
                    <a:pt x="25866" y="3209"/>
                  </a:lnTo>
                  <a:cubicBezTo>
                    <a:pt x="25841" y="3209"/>
                    <a:pt x="25841" y="3184"/>
                    <a:pt x="25841" y="3184"/>
                  </a:cubicBezTo>
                  <a:lnTo>
                    <a:pt x="25816" y="3184"/>
                  </a:lnTo>
                  <a:cubicBezTo>
                    <a:pt x="25816" y="3184"/>
                    <a:pt x="25816" y="3158"/>
                    <a:pt x="25816" y="3158"/>
                  </a:cubicBezTo>
                  <a:lnTo>
                    <a:pt x="25791" y="3158"/>
                  </a:lnTo>
                  <a:cubicBezTo>
                    <a:pt x="25791" y="3158"/>
                    <a:pt x="25791" y="3133"/>
                    <a:pt x="25766" y="3133"/>
                  </a:cubicBezTo>
                  <a:cubicBezTo>
                    <a:pt x="22858" y="1028"/>
                    <a:pt x="19475" y="1"/>
                    <a:pt x="161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49;p48"/>
            <p:cNvSpPr/>
            <p:nvPr/>
          </p:nvSpPr>
          <p:spPr>
            <a:xfrm>
              <a:off x="5238975" y="3050303"/>
              <a:ext cx="490915" cy="519920"/>
            </a:xfrm>
            <a:custGeom>
              <a:avLst/>
              <a:gdLst/>
              <a:ahLst/>
              <a:cxnLst/>
              <a:rect l="l" t="t" r="r" b="b"/>
              <a:pathLst>
                <a:path w="24186" h="25615" extrusionOk="0">
                  <a:moveTo>
                    <a:pt x="16123" y="0"/>
                  </a:moveTo>
                  <a:cubicBezTo>
                    <a:pt x="11645" y="0"/>
                    <a:pt x="7237" y="2077"/>
                    <a:pt x="4436" y="5922"/>
                  </a:cubicBezTo>
                  <a:cubicBezTo>
                    <a:pt x="0" y="12037"/>
                    <a:pt x="1053" y="20609"/>
                    <a:pt x="6842" y="25446"/>
                  </a:cubicBezTo>
                  <a:cubicBezTo>
                    <a:pt x="6987" y="25557"/>
                    <a:pt x="7162" y="25614"/>
                    <a:pt x="7336" y="25614"/>
                  </a:cubicBezTo>
                  <a:cubicBezTo>
                    <a:pt x="7553" y="25614"/>
                    <a:pt x="7767" y="25526"/>
                    <a:pt x="7920" y="25345"/>
                  </a:cubicBezTo>
                  <a:cubicBezTo>
                    <a:pt x="8171" y="25020"/>
                    <a:pt x="8145" y="24543"/>
                    <a:pt x="7820" y="24268"/>
                  </a:cubicBezTo>
                  <a:cubicBezTo>
                    <a:pt x="2632" y="19957"/>
                    <a:pt x="1679" y="12288"/>
                    <a:pt x="5664" y="6824"/>
                  </a:cubicBezTo>
                  <a:cubicBezTo>
                    <a:pt x="8165" y="3373"/>
                    <a:pt x="12116" y="1512"/>
                    <a:pt x="16127" y="1512"/>
                  </a:cubicBezTo>
                  <a:cubicBezTo>
                    <a:pt x="18467" y="1512"/>
                    <a:pt x="20827" y="2145"/>
                    <a:pt x="22932" y="3466"/>
                  </a:cubicBezTo>
                  <a:cubicBezTo>
                    <a:pt x="23053" y="3540"/>
                    <a:pt x="23191" y="3576"/>
                    <a:pt x="23328" y="3576"/>
                  </a:cubicBezTo>
                  <a:cubicBezTo>
                    <a:pt x="23561" y="3576"/>
                    <a:pt x="23793" y="3470"/>
                    <a:pt x="23935" y="3265"/>
                  </a:cubicBezTo>
                  <a:lnTo>
                    <a:pt x="23960" y="3215"/>
                  </a:lnTo>
                  <a:cubicBezTo>
                    <a:pt x="24186" y="2864"/>
                    <a:pt x="24085" y="2413"/>
                    <a:pt x="23735" y="2187"/>
                  </a:cubicBezTo>
                  <a:cubicBezTo>
                    <a:pt x="21378" y="709"/>
                    <a:pt x="18739" y="0"/>
                    <a:pt x="16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50;p48"/>
            <p:cNvSpPr/>
            <p:nvPr/>
          </p:nvSpPr>
          <p:spPr>
            <a:xfrm>
              <a:off x="5417025" y="3126154"/>
              <a:ext cx="490915" cy="520103"/>
            </a:xfrm>
            <a:custGeom>
              <a:avLst/>
              <a:gdLst/>
              <a:ahLst/>
              <a:cxnLst/>
              <a:rect l="l" t="t" r="r" b="b"/>
              <a:pathLst>
                <a:path w="24186" h="25624" extrusionOk="0">
                  <a:moveTo>
                    <a:pt x="16861" y="1"/>
                  </a:moveTo>
                  <a:cubicBezTo>
                    <a:pt x="16644" y="1"/>
                    <a:pt x="16432" y="97"/>
                    <a:pt x="16291" y="280"/>
                  </a:cubicBezTo>
                  <a:lnTo>
                    <a:pt x="16241" y="330"/>
                  </a:lnTo>
                  <a:cubicBezTo>
                    <a:pt x="16015" y="631"/>
                    <a:pt x="16065" y="1082"/>
                    <a:pt x="16366" y="1333"/>
                  </a:cubicBezTo>
                  <a:cubicBezTo>
                    <a:pt x="21554" y="5669"/>
                    <a:pt x="22506" y="13338"/>
                    <a:pt x="18521" y="18801"/>
                  </a:cubicBezTo>
                  <a:cubicBezTo>
                    <a:pt x="16020" y="22252"/>
                    <a:pt x="12080" y="24113"/>
                    <a:pt x="8069" y="24113"/>
                  </a:cubicBezTo>
                  <a:cubicBezTo>
                    <a:pt x="5730" y="24113"/>
                    <a:pt x="3368" y="23480"/>
                    <a:pt x="1253" y="22160"/>
                  </a:cubicBezTo>
                  <a:cubicBezTo>
                    <a:pt x="1126" y="22078"/>
                    <a:pt x="987" y="22039"/>
                    <a:pt x="849" y="22039"/>
                  </a:cubicBezTo>
                  <a:cubicBezTo>
                    <a:pt x="606" y="22039"/>
                    <a:pt x="370" y="22161"/>
                    <a:pt x="226" y="22385"/>
                  </a:cubicBezTo>
                  <a:cubicBezTo>
                    <a:pt x="0" y="22761"/>
                    <a:pt x="100" y="23212"/>
                    <a:pt x="451" y="23438"/>
                  </a:cubicBezTo>
                  <a:cubicBezTo>
                    <a:pt x="2806" y="24915"/>
                    <a:pt x="5442" y="25624"/>
                    <a:pt x="8056" y="25624"/>
                  </a:cubicBezTo>
                  <a:cubicBezTo>
                    <a:pt x="12536" y="25624"/>
                    <a:pt x="16948" y="23541"/>
                    <a:pt x="19749" y="19679"/>
                  </a:cubicBezTo>
                  <a:cubicBezTo>
                    <a:pt x="24186" y="13588"/>
                    <a:pt x="23133" y="5017"/>
                    <a:pt x="17343" y="180"/>
                  </a:cubicBezTo>
                  <a:cubicBezTo>
                    <a:pt x="17201" y="59"/>
                    <a:pt x="17029" y="1"/>
                    <a:pt x="16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51;p48"/>
            <p:cNvSpPr/>
            <p:nvPr/>
          </p:nvSpPr>
          <p:spPr>
            <a:xfrm>
              <a:off x="5520278" y="3301586"/>
              <a:ext cx="106339" cy="93348"/>
            </a:xfrm>
            <a:custGeom>
              <a:avLst/>
              <a:gdLst/>
              <a:ahLst/>
              <a:cxnLst/>
              <a:rect l="l" t="t" r="r" b="b"/>
              <a:pathLst>
                <a:path w="5239" h="4599" extrusionOk="0">
                  <a:moveTo>
                    <a:pt x="2636" y="0"/>
                  </a:moveTo>
                  <a:cubicBezTo>
                    <a:pt x="2315" y="0"/>
                    <a:pt x="1989" y="67"/>
                    <a:pt x="1680" y="209"/>
                  </a:cubicBezTo>
                  <a:cubicBezTo>
                    <a:pt x="527" y="710"/>
                    <a:pt x="1" y="2088"/>
                    <a:pt x="527" y="3241"/>
                  </a:cubicBezTo>
                  <a:cubicBezTo>
                    <a:pt x="914" y="4089"/>
                    <a:pt x="1750" y="4599"/>
                    <a:pt x="2623" y="4599"/>
                  </a:cubicBezTo>
                  <a:cubicBezTo>
                    <a:pt x="2937" y="4599"/>
                    <a:pt x="3255" y="4533"/>
                    <a:pt x="3560" y="4394"/>
                  </a:cubicBezTo>
                  <a:cubicBezTo>
                    <a:pt x="4738" y="3868"/>
                    <a:pt x="5239" y="2514"/>
                    <a:pt x="4713" y="1361"/>
                  </a:cubicBezTo>
                  <a:cubicBezTo>
                    <a:pt x="4346" y="500"/>
                    <a:pt x="3510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52;p48"/>
            <p:cNvSpPr/>
            <p:nvPr/>
          </p:nvSpPr>
          <p:spPr>
            <a:xfrm>
              <a:off x="5482139" y="3145051"/>
              <a:ext cx="139911" cy="279314"/>
            </a:xfrm>
            <a:custGeom>
              <a:avLst/>
              <a:gdLst/>
              <a:ahLst/>
              <a:cxnLst/>
              <a:rect l="l" t="t" r="r" b="b"/>
              <a:pathLst>
                <a:path w="6893" h="13761" extrusionOk="0">
                  <a:moveTo>
                    <a:pt x="0" y="1"/>
                  </a:moveTo>
                  <a:lnTo>
                    <a:pt x="5138" y="13760"/>
                  </a:lnTo>
                  <a:lnTo>
                    <a:pt x="6892" y="129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153;p48"/>
            <p:cNvSpPr/>
            <p:nvPr/>
          </p:nvSpPr>
          <p:spPr>
            <a:xfrm>
              <a:off x="7903083" y="3245382"/>
              <a:ext cx="153652" cy="185580"/>
            </a:xfrm>
            <a:custGeom>
              <a:avLst/>
              <a:gdLst/>
              <a:ahLst/>
              <a:cxnLst/>
              <a:rect l="l" t="t" r="r" b="b"/>
              <a:pathLst>
                <a:path w="7570" h="9143" extrusionOk="0">
                  <a:moveTo>
                    <a:pt x="3689" y="1"/>
                  </a:moveTo>
                  <a:cubicBezTo>
                    <a:pt x="3438" y="1"/>
                    <a:pt x="3182" y="47"/>
                    <a:pt x="2933" y="145"/>
                  </a:cubicBezTo>
                  <a:lnTo>
                    <a:pt x="1" y="1273"/>
                  </a:lnTo>
                  <a:lnTo>
                    <a:pt x="3033" y="9143"/>
                  </a:lnTo>
                  <a:lnTo>
                    <a:pt x="5966" y="8015"/>
                  </a:lnTo>
                  <a:cubicBezTo>
                    <a:pt x="7044" y="7589"/>
                    <a:pt x="7570" y="6386"/>
                    <a:pt x="7144" y="5308"/>
                  </a:cubicBezTo>
                  <a:lnTo>
                    <a:pt x="5615" y="1323"/>
                  </a:lnTo>
                  <a:cubicBezTo>
                    <a:pt x="5307" y="514"/>
                    <a:pt x="4524" y="1"/>
                    <a:pt x="3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154;p48"/>
            <p:cNvSpPr/>
            <p:nvPr/>
          </p:nvSpPr>
          <p:spPr>
            <a:xfrm>
              <a:off x="7133402" y="3514892"/>
              <a:ext cx="153145" cy="220857"/>
            </a:xfrm>
            <a:custGeom>
              <a:avLst/>
              <a:gdLst/>
              <a:ahLst/>
              <a:cxnLst/>
              <a:rect l="l" t="t" r="r" b="b"/>
              <a:pathLst>
                <a:path w="7545" h="10881" extrusionOk="0">
                  <a:moveTo>
                    <a:pt x="3685" y="0"/>
                  </a:moveTo>
                  <a:lnTo>
                    <a:pt x="1780" y="727"/>
                  </a:lnTo>
                  <a:cubicBezTo>
                    <a:pt x="577" y="1178"/>
                    <a:pt x="1" y="2532"/>
                    <a:pt x="452" y="3735"/>
                  </a:cubicBezTo>
                  <a:lnTo>
                    <a:pt x="2632" y="9399"/>
                  </a:lnTo>
                  <a:cubicBezTo>
                    <a:pt x="2999" y="10325"/>
                    <a:pt x="3886" y="10880"/>
                    <a:pt x="4824" y="10880"/>
                  </a:cubicBezTo>
                  <a:cubicBezTo>
                    <a:pt x="5104" y="10880"/>
                    <a:pt x="5389" y="10831"/>
                    <a:pt x="5665" y="10727"/>
                  </a:cubicBezTo>
                  <a:lnTo>
                    <a:pt x="7545" y="10000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155;p48"/>
            <p:cNvSpPr/>
            <p:nvPr/>
          </p:nvSpPr>
          <p:spPr>
            <a:xfrm>
              <a:off x="7133402" y="3146513"/>
              <a:ext cx="914179" cy="674466"/>
            </a:xfrm>
            <a:custGeom>
              <a:avLst/>
              <a:gdLst/>
              <a:ahLst/>
              <a:cxnLst/>
              <a:rect l="l" t="t" r="r" b="b"/>
              <a:pathLst>
                <a:path w="45039" h="33229" extrusionOk="0">
                  <a:moveTo>
                    <a:pt x="26092" y="0"/>
                  </a:moveTo>
                  <a:cubicBezTo>
                    <a:pt x="23089" y="0"/>
                    <a:pt x="19917" y="573"/>
                    <a:pt x="16793" y="1783"/>
                  </a:cubicBezTo>
                  <a:cubicBezTo>
                    <a:pt x="6116" y="5919"/>
                    <a:pt x="1" y="15894"/>
                    <a:pt x="3159" y="24089"/>
                  </a:cubicBezTo>
                  <a:cubicBezTo>
                    <a:pt x="5411" y="29889"/>
                    <a:pt x="11693" y="33229"/>
                    <a:pt x="18957" y="33229"/>
                  </a:cubicBezTo>
                  <a:cubicBezTo>
                    <a:pt x="21958" y="33229"/>
                    <a:pt x="25126" y="32659"/>
                    <a:pt x="28247" y="31458"/>
                  </a:cubicBezTo>
                  <a:cubicBezTo>
                    <a:pt x="38948" y="27322"/>
                    <a:pt x="45039" y="17322"/>
                    <a:pt x="41881" y="9127"/>
                  </a:cubicBezTo>
                  <a:cubicBezTo>
                    <a:pt x="39629" y="3347"/>
                    <a:pt x="33352" y="0"/>
                    <a:pt x="26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156;p48"/>
            <p:cNvSpPr/>
            <p:nvPr/>
          </p:nvSpPr>
          <p:spPr>
            <a:xfrm>
              <a:off x="7517491" y="3176594"/>
              <a:ext cx="396816" cy="254368"/>
            </a:xfrm>
            <a:custGeom>
              <a:avLst/>
              <a:gdLst/>
              <a:ahLst/>
              <a:cxnLst/>
              <a:rect l="l" t="t" r="r" b="b"/>
              <a:pathLst>
                <a:path w="19550" h="12532" extrusionOk="0">
                  <a:moveTo>
                    <a:pt x="9073" y="1"/>
                  </a:moveTo>
                  <a:cubicBezTo>
                    <a:pt x="4386" y="1"/>
                    <a:pt x="577" y="2281"/>
                    <a:pt x="301" y="5439"/>
                  </a:cubicBezTo>
                  <a:cubicBezTo>
                    <a:pt x="0" y="8873"/>
                    <a:pt x="4010" y="12031"/>
                    <a:pt x="9248" y="12482"/>
                  </a:cubicBezTo>
                  <a:cubicBezTo>
                    <a:pt x="9675" y="12507"/>
                    <a:pt x="10076" y="12532"/>
                    <a:pt x="10502" y="12532"/>
                  </a:cubicBezTo>
                  <a:cubicBezTo>
                    <a:pt x="15163" y="12532"/>
                    <a:pt x="18973" y="10226"/>
                    <a:pt x="19249" y="7068"/>
                  </a:cubicBezTo>
                  <a:cubicBezTo>
                    <a:pt x="19549" y="3635"/>
                    <a:pt x="15539" y="502"/>
                    <a:pt x="10301" y="51"/>
                  </a:cubicBezTo>
                  <a:cubicBezTo>
                    <a:pt x="9900" y="1"/>
                    <a:pt x="9474" y="1"/>
                    <a:pt x="9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157;p48"/>
            <p:cNvSpPr/>
            <p:nvPr/>
          </p:nvSpPr>
          <p:spPr>
            <a:xfrm>
              <a:off x="7517999" y="3748395"/>
              <a:ext cx="265572" cy="72767"/>
            </a:xfrm>
            <a:custGeom>
              <a:avLst/>
              <a:gdLst/>
              <a:ahLst/>
              <a:cxnLst/>
              <a:rect l="l" t="t" r="r" b="b"/>
              <a:pathLst>
                <a:path w="13084" h="3585" extrusionOk="0">
                  <a:moveTo>
                    <a:pt x="0" y="3584"/>
                  </a:moveTo>
                  <a:lnTo>
                    <a:pt x="0" y="3584"/>
                  </a:lnTo>
                  <a:lnTo>
                    <a:pt x="0" y="3584"/>
                  </a:lnTo>
                  <a:lnTo>
                    <a:pt x="0" y="3584"/>
                  </a:lnTo>
                  <a:close/>
                  <a:moveTo>
                    <a:pt x="0" y="3584"/>
                  </a:moveTo>
                  <a:cubicBezTo>
                    <a:pt x="3008" y="3584"/>
                    <a:pt x="6166" y="3008"/>
                    <a:pt x="9299" y="1805"/>
                  </a:cubicBezTo>
                  <a:lnTo>
                    <a:pt x="9299" y="1805"/>
                  </a:lnTo>
                  <a:lnTo>
                    <a:pt x="9299" y="1805"/>
                  </a:lnTo>
                  <a:cubicBezTo>
                    <a:pt x="6166" y="3008"/>
                    <a:pt x="3008" y="3584"/>
                    <a:pt x="0" y="3584"/>
                  </a:cubicBezTo>
                  <a:close/>
                  <a:moveTo>
                    <a:pt x="9324" y="1780"/>
                  </a:moveTo>
                  <a:cubicBezTo>
                    <a:pt x="9324" y="1780"/>
                    <a:pt x="9324" y="1780"/>
                    <a:pt x="9324" y="1780"/>
                  </a:cubicBezTo>
                  <a:cubicBezTo>
                    <a:pt x="9324" y="1780"/>
                    <a:pt x="9324" y="1780"/>
                    <a:pt x="9324" y="1780"/>
                  </a:cubicBezTo>
                  <a:close/>
                  <a:moveTo>
                    <a:pt x="9349" y="1780"/>
                  </a:moveTo>
                  <a:cubicBezTo>
                    <a:pt x="9349" y="1780"/>
                    <a:pt x="9349" y="1780"/>
                    <a:pt x="9349" y="1780"/>
                  </a:cubicBezTo>
                  <a:cubicBezTo>
                    <a:pt x="9349" y="1780"/>
                    <a:pt x="9349" y="1780"/>
                    <a:pt x="9349" y="1780"/>
                  </a:cubicBezTo>
                  <a:close/>
                  <a:moveTo>
                    <a:pt x="9374" y="1755"/>
                  </a:moveTo>
                  <a:cubicBezTo>
                    <a:pt x="9374" y="1755"/>
                    <a:pt x="9374" y="1755"/>
                    <a:pt x="9374" y="1755"/>
                  </a:cubicBezTo>
                  <a:cubicBezTo>
                    <a:pt x="9374" y="1755"/>
                    <a:pt x="9374" y="1755"/>
                    <a:pt x="9374" y="1755"/>
                  </a:cubicBezTo>
                  <a:close/>
                  <a:moveTo>
                    <a:pt x="9374" y="1755"/>
                  </a:moveTo>
                  <a:cubicBezTo>
                    <a:pt x="9399" y="1755"/>
                    <a:pt x="9399" y="1755"/>
                    <a:pt x="9399" y="1755"/>
                  </a:cubicBezTo>
                  <a:cubicBezTo>
                    <a:pt x="9399" y="1755"/>
                    <a:pt x="9399" y="1755"/>
                    <a:pt x="9374" y="1755"/>
                  </a:cubicBezTo>
                  <a:close/>
                  <a:moveTo>
                    <a:pt x="9424" y="1755"/>
                  </a:moveTo>
                  <a:cubicBezTo>
                    <a:pt x="10677" y="1253"/>
                    <a:pt x="11855" y="677"/>
                    <a:pt x="12983" y="50"/>
                  </a:cubicBezTo>
                  <a:cubicBezTo>
                    <a:pt x="11855" y="677"/>
                    <a:pt x="10677" y="1253"/>
                    <a:pt x="9424" y="1755"/>
                  </a:cubicBezTo>
                  <a:close/>
                  <a:moveTo>
                    <a:pt x="12983" y="50"/>
                  </a:moveTo>
                  <a:cubicBezTo>
                    <a:pt x="12983" y="50"/>
                    <a:pt x="12983" y="50"/>
                    <a:pt x="13008" y="25"/>
                  </a:cubicBezTo>
                  <a:cubicBezTo>
                    <a:pt x="12983" y="50"/>
                    <a:pt x="12983" y="50"/>
                    <a:pt x="12983" y="50"/>
                  </a:cubicBezTo>
                  <a:close/>
                  <a:moveTo>
                    <a:pt x="13008" y="25"/>
                  </a:moveTo>
                  <a:cubicBezTo>
                    <a:pt x="13008" y="25"/>
                    <a:pt x="13008" y="25"/>
                    <a:pt x="13008" y="25"/>
                  </a:cubicBezTo>
                  <a:cubicBezTo>
                    <a:pt x="13008" y="25"/>
                    <a:pt x="13008" y="25"/>
                    <a:pt x="13008" y="25"/>
                  </a:cubicBezTo>
                  <a:close/>
                  <a:moveTo>
                    <a:pt x="13033" y="25"/>
                  </a:moveTo>
                  <a:cubicBezTo>
                    <a:pt x="13033" y="25"/>
                    <a:pt x="13033" y="25"/>
                    <a:pt x="13033" y="0"/>
                  </a:cubicBezTo>
                  <a:cubicBezTo>
                    <a:pt x="13033" y="25"/>
                    <a:pt x="13033" y="25"/>
                    <a:pt x="13033" y="25"/>
                  </a:cubicBezTo>
                  <a:close/>
                  <a:moveTo>
                    <a:pt x="13058" y="0"/>
                  </a:moveTo>
                  <a:cubicBezTo>
                    <a:pt x="13058" y="0"/>
                    <a:pt x="13058" y="0"/>
                    <a:pt x="13058" y="0"/>
                  </a:cubicBezTo>
                  <a:cubicBezTo>
                    <a:pt x="13058" y="0"/>
                    <a:pt x="13058" y="0"/>
                    <a:pt x="13058" y="0"/>
                  </a:cubicBezTo>
                  <a:close/>
                  <a:moveTo>
                    <a:pt x="13083" y="0"/>
                  </a:moveTo>
                  <a:cubicBezTo>
                    <a:pt x="13083" y="0"/>
                    <a:pt x="13083" y="0"/>
                    <a:pt x="13083" y="0"/>
                  </a:cubicBezTo>
                  <a:cubicBezTo>
                    <a:pt x="13083" y="0"/>
                    <a:pt x="13083" y="0"/>
                    <a:pt x="13083" y="0"/>
                  </a:cubicBezTo>
                  <a:close/>
                </a:path>
              </a:pathLst>
            </a:custGeom>
            <a:solidFill>
              <a:srgbClr val="87D6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158;p48"/>
            <p:cNvSpPr/>
            <p:nvPr/>
          </p:nvSpPr>
          <p:spPr>
            <a:xfrm>
              <a:off x="7196994" y="3633937"/>
              <a:ext cx="1543" cy="3572"/>
            </a:xfrm>
            <a:custGeom>
              <a:avLst/>
              <a:gdLst/>
              <a:ahLst/>
              <a:cxnLst/>
              <a:rect l="l" t="t" r="r" b="b"/>
              <a:pathLst>
                <a:path w="76" h="176" extrusionOk="0">
                  <a:moveTo>
                    <a:pt x="76" y="175"/>
                  </a:moveTo>
                  <a:cubicBezTo>
                    <a:pt x="76" y="150"/>
                    <a:pt x="51" y="150"/>
                    <a:pt x="51" y="125"/>
                  </a:cubicBezTo>
                  <a:cubicBezTo>
                    <a:pt x="51" y="150"/>
                    <a:pt x="76" y="150"/>
                    <a:pt x="76" y="175"/>
                  </a:cubicBezTo>
                  <a:close/>
                  <a:moveTo>
                    <a:pt x="51" y="125"/>
                  </a:moveTo>
                  <a:cubicBezTo>
                    <a:pt x="51" y="125"/>
                    <a:pt x="51" y="100"/>
                    <a:pt x="51" y="100"/>
                  </a:cubicBezTo>
                  <a:cubicBezTo>
                    <a:pt x="51" y="100"/>
                    <a:pt x="51" y="125"/>
                    <a:pt x="51" y="125"/>
                  </a:cubicBezTo>
                  <a:close/>
                  <a:moveTo>
                    <a:pt x="26" y="50"/>
                  </a:move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049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59;p48"/>
            <p:cNvSpPr/>
            <p:nvPr/>
          </p:nvSpPr>
          <p:spPr>
            <a:xfrm>
              <a:off x="7169024" y="3403987"/>
              <a:ext cx="830229" cy="417175"/>
            </a:xfrm>
            <a:custGeom>
              <a:avLst/>
              <a:gdLst/>
              <a:ahLst/>
              <a:cxnLst/>
              <a:rect l="l" t="t" r="r" b="b"/>
              <a:pathLst>
                <a:path w="40903" h="20553" extrusionOk="0">
                  <a:moveTo>
                    <a:pt x="2331" y="1"/>
                  </a:moveTo>
                  <a:cubicBezTo>
                    <a:pt x="451" y="3685"/>
                    <a:pt x="0" y="7695"/>
                    <a:pt x="1379" y="11329"/>
                  </a:cubicBezTo>
                  <a:cubicBezTo>
                    <a:pt x="1404" y="11354"/>
                    <a:pt x="1404" y="11354"/>
                    <a:pt x="1404" y="11354"/>
                  </a:cubicBezTo>
                  <a:cubicBezTo>
                    <a:pt x="1404" y="11379"/>
                    <a:pt x="1404" y="11379"/>
                    <a:pt x="1404" y="11379"/>
                  </a:cubicBezTo>
                  <a:cubicBezTo>
                    <a:pt x="1404" y="11379"/>
                    <a:pt x="1404" y="11404"/>
                    <a:pt x="1404" y="11404"/>
                  </a:cubicBezTo>
                  <a:cubicBezTo>
                    <a:pt x="1429" y="11404"/>
                    <a:pt x="1429" y="11429"/>
                    <a:pt x="1429" y="11429"/>
                  </a:cubicBezTo>
                  <a:cubicBezTo>
                    <a:pt x="1429" y="11429"/>
                    <a:pt x="1429" y="11454"/>
                    <a:pt x="1429" y="11454"/>
                  </a:cubicBezTo>
                  <a:cubicBezTo>
                    <a:pt x="1429" y="11479"/>
                    <a:pt x="1454" y="11479"/>
                    <a:pt x="1454" y="11504"/>
                  </a:cubicBezTo>
                  <a:cubicBezTo>
                    <a:pt x="3735" y="17244"/>
                    <a:pt x="9975" y="20552"/>
                    <a:pt x="17193" y="20552"/>
                  </a:cubicBezTo>
                  <a:cubicBezTo>
                    <a:pt x="20201" y="20552"/>
                    <a:pt x="23359" y="19976"/>
                    <a:pt x="26492" y="18773"/>
                  </a:cubicBezTo>
                  <a:cubicBezTo>
                    <a:pt x="26492" y="18748"/>
                    <a:pt x="26517" y="18748"/>
                    <a:pt x="26517" y="18748"/>
                  </a:cubicBezTo>
                  <a:lnTo>
                    <a:pt x="26542" y="18748"/>
                  </a:lnTo>
                  <a:cubicBezTo>
                    <a:pt x="26567" y="18748"/>
                    <a:pt x="26567" y="18748"/>
                    <a:pt x="26567" y="18723"/>
                  </a:cubicBezTo>
                  <a:lnTo>
                    <a:pt x="26617" y="18723"/>
                  </a:lnTo>
                  <a:cubicBezTo>
                    <a:pt x="27870" y="18221"/>
                    <a:pt x="29048" y="17645"/>
                    <a:pt x="30176" y="17018"/>
                  </a:cubicBezTo>
                  <a:cubicBezTo>
                    <a:pt x="30176" y="17018"/>
                    <a:pt x="30176" y="17018"/>
                    <a:pt x="30201" y="16993"/>
                  </a:cubicBezTo>
                  <a:lnTo>
                    <a:pt x="30226" y="16993"/>
                  </a:lnTo>
                  <a:cubicBezTo>
                    <a:pt x="30226" y="16993"/>
                    <a:pt x="30226" y="16993"/>
                    <a:pt x="30226" y="16968"/>
                  </a:cubicBezTo>
                  <a:lnTo>
                    <a:pt x="30276" y="16968"/>
                  </a:lnTo>
                  <a:cubicBezTo>
                    <a:pt x="36467" y="13384"/>
                    <a:pt x="40452" y="7720"/>
                    <a:pt x="40903" y="2081"/>
                  </a:cubicBezTo>
                  <a:lnTo>
                    <a:pt x="40903" y="2081"/>
                  </a:lnTo>
                  <a:cubicBezTo>
                    <a:pt x="38597" y="6642"/>
                    <a:pt x="34086" y="10702"/>
                    <a:pt x="28196" y="12983"/>
                  </a:cubicBezTo>
                  <a:cubicBezTo>
                    <a:pt x="25063" y="14211"/>
                    <a:pt x="21880" y="14763"/>
                    <a:pt x="18898" y="14763"/>
                  </a:cubicBezTo>
                  <a:cubicBezTo>
                    <a:pt x="11629" y="14763"/>
                    <a:pt x="5339" y="11429"/>
                    <a:pt x="3108" y="5640"/>
                  </a:cubicBezTo>
                  <a:cubicBezTo>
                    <a:pt x="2406" y="3810"/>
                    <a:pt x="2156" y="1905"/>
                    <a:pt x="2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60;p48"/>
            <p:cNvSpPr/>
            <p:nvPr/>
          </p:nvSpPr>
          <p:spPr>
            <a:xfrm>
              <a:off x="7438128" y="3143488"/>
              <a:ext cx="322142" cy="680819"/>
            </a:xfrm>
            <a:custGeom>
              <a:avLst/>
              <a:gdLst/>
              <a:ahLst/>
              <a:cxnLst/>
              <a:rect l="l" t="t" r="r" b="b"/>
              <a:pathLst>
                <a:path w="15871" h="33542" extrusionOk="0">
                  <a:moveTo>
                    <a:pt x="2243" y="1"/>
                  </a:moveTo>
                  <a:cubicBezTo>
                    <a:pt x="1178" y="1"/>
                    <a:pt x="1" y="1030"/>
                    <a:pt x="401" y="2409"/>
                  </a:cubicBezTo>
                  <a:cubicBezTo>
                    <a:pt x="3384" y="12759"/>
                    <a:pt x="7269" y="22835"/>
                    <a:pt x="12006" y="32534"/>
                  </a:cubicBezTo>
                  <a:cubicBezTo>
                    <a:pt x="12351" y="33243"/>
                    <a:pt x="12979" y="33541"/>
                    <a:pt x="13602" y="33541"/>
                  </a:cubicBezTo>
                  <a:cubicBezTo>
                    <a:pt x="14743" y="33541"/>
                    <a:pt x="15871" y="32543"/>
                    <a:pt x="15239" y="31231"/>
                  </a:cubicBezTo>
                  <a:cubicBezTo>
                    <a:pt x="10477" y="21556"/>
                    <a:pt x="6617" y="11481"/>
                    <a:pt x="3635" y="1105"/>
                  </a:cubicBezTo>
                  <a:cubicBezTo>
                    <a:pt x="3409" y="328"/>
                    <a:pt x="2844" y="1"/>
                    <a:pt x="2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161;p48"/>
            <p:cNvSpPr/>
            <p:nvPr/>
          </p:nvSpPr>
          <p:spPr>
            <a:xfrm>
              <a:off x="7362337" y="1212262"/>
              <a:ext cx="190269" cy="181318"/>
            </a:xfrm>
            <a:custGeom>
              <a:avLst/>
              <a:gdLst/>
              <a:ahLst/>
              <a:cxnLst/>
              <a:rect l="l" t="t" r="r" b="b"/>
              <a:pathLst>
                <a:path w="9374" h="8933" extrusionOk="0">
                  <a:moveTo>
                    <a:pt x="5221" y="0"/>
                  </a:moveTo>
                  <a:cubicBezTo>
                    <a:pt x="4185" y="0"/>
                    <a:pt x="3158" y="438"/>
                    <a:pt x="2431" y="1288"/>
                  </a:cubicBezTo>
                  <a:lnTo>
                    <a:pt x="0" y="4095"/>
                  </a:lnTo>
                  <a:lnTo>
                    <a:pt x="5614" y="8932"/>
                  </a:lnTo>
                  <a:lnTo>
                    <a:pt x="8020" y="6125"/>
                  </a:lnTo>
                  <a:cubicBezTo>
                    <a:pt x="9374" y="4572"/>
                    <a:pt x="9198" y="2241"/>
                    <a:pt x="7644" y="912"/>
                  </a:cubicBezTo>
                  <a:cubicBezTo>
                    <a:pt x="6941" y="300"/>
                    <a:pt x="6078" y="0"/>
                    <a:pt x="5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162;p48"/>
            <p:cNvSpPr/>
            <p:nvPr/>
          </p:nvSpPr>
          <p:spPr>
            <a:xfrm>
              <a:off x="7286018" y="1295381"/>
              <a:ext cx="190289" cy="181115"/>
            </a:xfrm>
            <a:custGeom>
              <a:avLst/>
              <a:gdLst/>
              <a:ahLst/>
              <a:cxnLst/>
              <a:rect l="l" t="t" r="r" b="b"/>
              <a:pathLst>
                <a:path w="9375" h="8923" extrusionOk="0">
                  <a:moveTo>
                    <a:pt x="3760" y="0"/>
                  </a:moveTo>
                  <a:lnTo>
                    <a:pt x="1329" y="2807"/>
                  </a:lnTo>
                  <a:cubicBezTo>
                    <a:pt x="1" y="4336"/>
                    <a:pt x="176" y="6692"/>
                    <a:pt x="1705" y="8020"/>
                  </a:cubicBezTo>
                  <a:cubicBezTo>
                    <a:pt x="2411" y="8624"/>
                    <a:pt x="3283" y="8922"/>
                    <a:pt x="4148" y="8922"/>
                  </a:cubicBezTo>
                  <a:cubicBezTo>
                    <a:pt x="5188" y="8922"/>
                    <a:pt x="6218" y="8492"/>
                    <a:pt x="6943" y="7645"/>
                  </a:cubicBezTo>
                  <a:lnTo>
                    <a:pt x="9374" y="4837"/>
                  </a:lnTo>
                  <a:lnTo>
                    <a:pt x="3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163;p48"/>
            <p:cNvSpPr/>
            <p:nvPr/>
          </p:nvSpPr>
          <p:spPr>
            <a:xfrm>
              <a:off x="7369969" y="1287241"/>
              <a:ext cx="173483" cy="189254"/>
            </a:xfrm>
            <a:custGeom>
              <a:avLst/>
              <a:gdLst/>
              <a:ahLst/>
              <a:cxnLst/>
              <a:rect l="l" t="t" r="r" b="b"/>
              <a:pathLst>
                <a:path w="8547" h="9324" extrusionOk="0">
                  <a:moveTo>
                    <a:pt x="0" y="9324"/>
                  </a:moveTo>
                  <a:lnTo>
                    <a:pt x="0" y="9324"/>
                  </a:lnTo>
                  <a:lnTo>
                    <a:pt x="0" y="9324"/>
                  </a:lnTo>
                  <a:lnTo>
                    <a:pt x="0" y="9324"/>
                  </a:lnTo>
                  <a:close/>
                  <a:moveTo>
                    <a:pt x="0" y="9324"/>
                  </a:moveTo>
                  <a:cubicBezTo>
                    <a:pt x="1053" y="9324"/>
                    <a:pt x="2080" y="8898"/>
                    <a:pt x="2807" y="8046"/>
                  </a:cubicBezTo>
                  <a:lnTo>
                    <a:pt x="5238" y="5238"/>
                  </a:lnTo>
                  <a:lnTo>
                    <a:pt x="4211" y="4361"/>
                  </a:lnTo>
                  <a:lnTo>
                    <a:pt x="5238" y="5238"/>
                  </a:lnTo>
                  <a:lnTo>
                    <a:pt x="7644" y="2431"/>
                  </a:lnTo>
                  <a:cubicBezTo>
                    <a:pt x="8246" y="1730"/>
                    <a:pt x="8546" y="878"/>
                    <a:pt x="8546" y="0"/>
                  </a:cubicBezTo>
                  <a:cubicBezTo>
                    <a:pt x="8546" y="878"/>
                    <a:pt x="8246" y="1730"/>
                    <a:pt x="7644" y="2431"/>
                  </a:cubicBezTo>
                  <a:lnTo>
                    <a:pt x="5238" y="5238"/>
                  </a:lnTo>
                  <a:lnTo>
                    <a:pt x="2807" y="8046"/>
                  </a:lnTo>
                  <a:cubicBezTo>
                    <a:pt x="2080" y="8898"/>
                    <a:pt x="1053" y="9324"/>
                    <a:pt x="0" y="9324"/>
                  </a:cubicBezTo>
                  <a:close/>
                </a:path>
              </a:pathLst>
            </a:custGeom>
            <a:solidFill>
              <a:srgbClr val="90BE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164;p48"/>
            <p:cNvSpPr/>
            <p:nvPr/>
          </p:nvSpPr>
          <p:spPr>
            <a:xfrm>
              <a:off x="5339691" y="1827500"/>
              <a:ext cx="226906" cy="217894"/>
            </a:xfrm>
            <a:custGeom>
              <a:avLst/>
              <a:gdLst/>
              <a:ahLst/>
              <a:cxnLst/>
              <a:rect l="l" t="t" r="r" b="b"/>
              <a:pathLst>
                <a:path w="11179" h="10735" extrusionOk="0">
                  <a:moveTo>
                    <a:pt x="6417" y="0"/>
                  </a:moveTo>
                  <a:lnTo>
                    <a:pt x="0" y="6165"/>
                  </a:lnTo>
                  <a:lnTo>
                    <a:pt x="3083" y="9374"/>
                  </a:lnTo>
                  <a:cubicBezTo>
                    <a:pt x="3947" y="10276"/>
                    <a:pt x="5116" y="10734"/>
                    <a:pt x="6287" y="10734"/>
                  </a:cubicBezTo>
                  <a:cubicBezTo>
                    <a:pt x="7391" y="10734"/>
                    <a:pt x="8497" y="10326"/>
                    <a:pt x="9349" y="9499"/>
                  </a:cubicBezTo>
                  <a:cubicBezTo>
                    <a:pt x="11128" y="7795"/>
                    <a:pt x="11178" y="4988"/>
                    <a:pt x="9474" y="3208"/>
                  </a:cubicBezTo>
                  <a:lnTo>
                    <a:pt x="6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65;p48"/>
            <p:cNvSpPr/>
            <p:nvPr/>
          </p:nvSpPr>
          <p:spPr>
            <a:xfrm>
              <a:off x="5242527" y="1734761"/>
              <a:ext cx="227413" cy="217894"/>
            </a:xfrm>
            <a:custGeom>
              <a:avLst/>
              <a:gdLst/>
              <a:ahLst/>
              <a:cxnLst/>
              <a:rect l="l" t="t" r="r" b="b"/>
              <a:pathLst>
                <a:path w="11204" h="10735" extrusionOk="0">
                  <a:moveTo>
                    <a:pt x="4905" y="0"/>
                  </a:moveTo>
                  <a:cubicBezTo>
                    <a:pt x="3800" y="0"/>
                    <a:pt x="2694" y="408"/>
                    <a:pt x="1830" y="1236"/>
                  </a:cubicBezTo>
                  <a:cubicBezTo>
                    <a:pt x="76" y="2940"/>
                    <a:pt x="0" y="5747"/>
                    <a:pt x="1705" y="7526"/>
                  </a:cubicBezTo>
                  <a:lnTo>
                    <a:pt x="4787" y="10734"/>
                  </a:lnTo>
                  <a:lnTo>
                    <a:pt x="11204" y="4569"/>
                  </a:lnTo>
                  <a:lnTo>
                    <a:pt x="8121" y="1361"/>
                  </a:lnTo>
                  <a:cubicBezTo>
                    <a:pt x="7244" y="458"/>
                    <a:pt x="6075" y="0"/>
                    <a:pt x="49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66;p48"/>
            <p:cNvSpPr/>
            <p:nvPr/>
          </p:nvSpPr>
          <p:spPr>
            <a:xfrm>
              <a:off x="7557173" y="1513254"/>
              <a:ext cx="502627" cy="412445"/>
            </a:xfrm>
            <a:custGeom>
              <a:avLst/>
              <a:gdLst/>
              <a:ahLst/>
              <a:cxnLst/>
              <a:rect l="l" t="t" r="r" b="b"/>
              <a:pathLst>
                <a:path w="24763" h="20320" extrusionOk="0">
                  <a:moveTo>
                    <a:pt x="7006" y="1"/>
                  </a:moveTo>
                  <a:cubicBezTo>
                    <a:pt x="6837" y="1"/>
                    <a:pt x="6665" y="6"/>
                    <a:pt x="6491" y="18"/>
                  </a:cubicBezTo>
                  <a:cubicBezTo>
                    <a:pt x="2331" y="294"/>
                    <a:pt x="0" y="5758"/>
                    <a:pt x="1730" y="10896"/>
                  </a:cubicBezTo>
                  <a:cubicBezTo>
                    <a:pt x="2005" y="11698"/>
                    <a:pt x="2356" y="12474"/>
                    <a:pt x="2782" y="13251"/>
                  </a:cubicBezTo>
                  <a:cubicBezTo>
                    <a:pt x="4562" y="16510"/>
                    <a:pt x="7394" y="19292"/>
                    <a:pt x="8948" y="20119"/>
                  </a:cubicBezTo>
                  <a:cubicBezTo>
                    <a:pt x="9198" y="20244"/>
                    <a:pt x="9449" y="20294"/>
                    <a:pt x="9725" y="20319"/>
                  </a:cubicBezTo>
                  <a:cubicBezTo>
                    <a:pt x="9740" y="20319"/>
                    <a:pt x="9756" y="20319"/>
                    <a:pt x="9771" y="20319"/>
                  </a:cubicBezTo>
                  <a:cubicBezTo>
                    <a:pt x="11956" y="20319"/>
                    <a:pt x="17241" y="18593"/>
                    <a:pt x="20426" y="15607"/>
                  </a:cubicBezTo>
                  <a:cubicBezTo>
                    <a:pt x="23910" y="12349"/>
                    <a:pt x="24762" y="7387"/>
                    <a:pt x="22507" y="4730"/>
                  </a:cubicBezTo>
                  <a:cubicBezTo>
                    <a:pt x="22206" y="4354"/>
                    <a:pt x="21830" y="4053"/>
                    <a:pt x="21404" y="3778"/>
                  </a:cubicBezTo>
                  <a:cubicBezTo>
                    <a:pt x="20116" y="2967"/>
                    <a:pt x="18770" y="2664"/>
                    <a:pt x="17549" y="2664"/>
                  </a:cubicBezTo>
                  <a:cubicBezTo>
                    <a:pt x="15564" y="2664"/>
                    <a:pt x="13911" y="3465"/>
                    <a:pt x="13384" y="4179"/>
                  </a:cubicBezTo>
                  <a:cubicBezTo>
                    <a:pt x="13168" y="2812"/>
                    <a:pt x="10727" y="1"/>
                    <a:pt x="7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67;p48"/>
            <p:cNvSpPr/>
            <p:nvPr/>
          </p:nvSpPr>
          <p:spPr>
            <a:xfrm>
              <a:off x="7613640" y="1609261"/>
              <a:ext cx="425801" cy="316438"/>
            </a:xfrm>
            <a:custGeom>
              <a:avLst/>
              <a:gdLst/>
              <a:ahLst/>
              <a:cxnLst/>
              <a:rect l="l" t="t" r="r" b="b"/>
              <a:pathLst>
                <a:path w="20978" h="15590" extrusionOk="0">
                  <a:moveTo>
                    <a:pt x="19725" y="0"/>
                  </a:moveTo>
                  <a:cubicBezTo>
                    <a:pt x="19800" y="251"/>
                    <a:pt x="19875" y="501"/>
                    <a:pt x="19900" y="752"/>
                  </a:cubicBezTo>
                  <a:cubicBezTo>
                    <a:pt x="20000" y="1679"/>
                    <a:pt x="19875" y="2632"/>
                    <a:pt x="19574" y="3509"/>
                  </a:cubicBezTo>
                  <a:cubicBezTo>
                    <a:pt x="19073" y="5063"/>
                    <a:pt x="18020" y="6416"/>
                    <a:pt x="16792" y="7494"/>
                  </a:cubicBezTo>
                  <a:cubicBezTo>
                    <a:pt x="14762" y="9273"/>
                    <a:pt x="12231" y="10426"/>
                    <a:pt x="9574" y="10802"/>
                  </a:cubicBezTo>
                  <a:cubicBezTo>
                    <a:pt x="9499" y="10927"/>
                    <a:pt x="9374" y="11003"/>
                    <a:pt x="9223" y="11003"/>
                  </a:cubicBezTo>
                  <a:cubicBezTo>
                    <a:pt x="9198" y="11003"/>
                    <a:pt x="9173" y="11003"/>
                    <a:pt x="9123" y="10978"/>
                  </a:cubicBezTo>
                  <a:lnTo>
                    <a:pt x="8722" y="10877"/>
                  </a:lnTo>
                  <a:cubicBezTo>
                    <a:pt x="8396" y="10902"/>
                    <a:pt x="8045" y="10927"/>
                    <a:pt x="7694" y="10927"/>
                  </a:cubicBezTo>
                  <a:cubicBezTo>
                    <a:pt x="7469" y="10927"/>
                    <a:pt x="7243" y="10927"/>
                    <a:pt x="6993" y="10902"/>
                  </a:cubicBezTo>
                  <a:cubicBezTo>
                    <a:pt x="4511" y="10777"/>
                    <a:pt x="2055" y="9925"/>
                    <a:pt x="0" y="8521"/>
                  </a:cubicBezTo>
                  <a:lnTo>
                    <a:pt x="0" y="8521"/>
                  </a:lnTo>
                  <a:cubicBezTo>
                    <a:pt x="1780" y="11780"/>
                    <a:pt x="4612" y="14562"/>
                    <a:pt x="6166" y="15389"/>
                  </a:cubicBezTo>
                  <a:cubicBezTo>
                    <a:pt x="6416" y="15514"/>
                    <a:pt x="6667" y="15564"/>
                    <a:pt x="6943" y="15589"/>
                  </a:cubicBezTo>
                  <a:lnTo>
                    <a:pt x="6993" y="15589"/>
                  </a:lnTo>
                  <a:cubicBezTo>
                    <a:pt x="9198" y="15589"/>
                    <a:pt x="14461" y="13860"/>
                    <a:pt x="17644" y="10877"/>
                  </a:cubicBezTo>
                  <a:cubicBezTo>
                    <a:pt x="19825" y="8847"/>
                    <a:pt x="20978" y="6115"/>
                    <a:pt x="20978" y="3734"/>
                  </a:cubicBezTo>
                  <a:cubicBezTo>
                    <a:pt x="20978" y="2306"/>
                    <a:pt x="20577" y="1003"/>
                    <a:pt x="197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68;p48"/>
            <p:cNvSpPr/>
            <p:nvPr/>
          </p:nvSpPr>
          <p:spPr>
            <a:xfrm>
              <a:off x="7695541" y="1636501"/>
              <a:ext cx="197393" cy="195993"/>
            </a:xfrm>
            <a:custGeom>
              <a:avLst/>
              <a:gdLst/>
              <a:ahLst/>
              <a:cxnLst/>
              <a:rect l="l" t="t" r="r" b="b"/>
              <a:pathLst>
                <a:path w="9725" h="9656" extrusionOk="0">
                  <a:moveTo>
                    <a:pt x="4538" y="1"/>
                  </a:moveTo>
                  <a:cubicBezTo>
                    <a:pt x="4349" y="1"/>
                    <a:pt x="4178" y="120"/>
                    <a:pt x="4136" y="312"/>
                  </a:cubicBezTo>
                  <a:lnTo>
                    <a:pt x="3559" y="2643"/>
                  </a:lnTo>
                  <a:lnTo>
                    <a:pt x="1228" y="2042"/>
                  </a:lnTo>
                  <a:cubicBezTo>
                    <a:pt x="1195" y="2034"/>
                    <a:pt x="1162" y="2031"/>
                    <a:pt x="1129" y="2031"/>
                  </a:cubicBezTo>
                  <a:cubicBezTo>
                    <a:pt x="940" y="2031"/>
                    <a:pt x="770" y="2150"/>
                    <a:pt x="727" y="2342"/>
                  </a:cubicBezTo>
                  <a:lnTo>
                    <a:pt x="50" y="5074"/>
                  </a:lnTo>
                  <a:cubicBezTo>
                    <a:pt x="0" y="5275"/>
                    <a:pt x="126" y="5500"/>
                    <a:pt x="326" y="5550"/>
                  </a:cubicBezTo>
                  <a:lnTo>
                    <a:pt x="2657" y="6152"/>
                  </a:lnTo>
                  <a:lnTo>
                    <a:pt x="2080" y="8483"/>
                  </a:lnTo>
                  <a:cubicBezTo>
                    <a:pt x="2030" y="8683"/>
                    <a:pt x="2156" y="8909"/>
                    <a:pt x="2381" y="8959"/>
                  </a:cubicBezTo>
                  <a:lnTo>
                    <a:pt x="5088" y="9636"/>
                  </a:lnTo>
                  <a:cubicBezTo>
                    <a:pt x="5128" y="9649"/>
                    <a:pt x="5169" y="9655"/>
                    <a:pt x="5208" y="9655"/>
                  </a:cubicBezTo>
                  <a:cubicBezTo>
                    <a:pt x="5389" y="9655"/>
                    <a:pt x="5548" y="9524"/>
                    <a:pt x="5589" y="9360"/>
                  </a:cubicBezTo>
                  <a:lnTo>
                    <a:pt x="6166" y="7029"/>
                  </a:lnTo>
                  <a:lnTo>
                    <a:pt x="8497" y="7606"/>
                  </a:lnTo>
                  <a:cubicBezTo>
                    <a:pt x="8530" y="7613"/>
                    <a:pt x="8564" y="7617"/>
                    <a:pt x="8597" y="7617"/>
                  </a:cubicBezTo>
                  <a:cubicBezTo>
                    <a:pt x="8786" y="7617"/>
                    <a:pt x="8955" y="7500"/>
                    <a:pt x="8998" y="7330"/>
                  </a:cubicBezTo>
                  <a:lnTo>
                    <a:pt x="9675" y="4598"/>
                  </a:lnTo>
                  <a:cubicBezTo>
                    <a:pt x="9725" y="4372"/>
                    <a:pt x="9599" y="4172"/>
                    <a:pt x="9374" y="4097"/>
                  </a:cubicBezTo>
                  <a:lnTo>
                    <a:pt x="7043" y="3520"/>
                  </a:lnTo>
                  <a:lnTo>
                    <a:pt x="7644" y="1189"/>
                  </a:lnTo>
                  <a:cubicBezTo>
                    <a:pt x="7695" y="964"/>
                    <a:pt x="7569" y="763"/>
                    <a:pt x="7344" y="713"/>
                  </a:cubicBezTo>
                  <a:lnTo>
                    <a:pt x="4637" y="11"/>
                  </a:lnTo>
                  <a:cubicBezTo>
                    <a:pt x="4604" y="4"/>
                    <a:pt x="4570" y="1"/>
                    <a:pt x="4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169;p48"/>
            <p:cNvSpPr/>
            <p:nvPr/>
          </p:nvSpPr>
          <p:spPr>
            <a:xfrm>
              <a:off x="7695541" y="1677928"/>
              <a:ext cx="40209" cy="71752"/>
            </a:xfrm>
            <a:custGeom>
              <a:avLst/>
              <a:gdLst/>
              <a:ahLst/>
              <a:cxnLst/>
              <a:rect l="l" t="t" r="r" b="b"/>
              <a:pathLst>
                <a:path w="1981" h="3535" extrusionOk="0">
                  <a:moveTo>
                    <a:pt x="1128" y="1"/>
                  </a:moveTo>
                  <a:cubicBezTo>
                    <a:pt x="953" y="1"/>
                    <a:pt x="777" y="126"/>
                    <a:pt x="727" y="301"/>
                  </a:cubicBezTo>
                  <a:lnTo>
                    <a:pt x="50" y="3033"/>
                  </a:lnTo>
                  <a:cubicBezTo>
                    <a:pt x="0" y="3234"/>
                    <a:pt x="126" y="3459"/>
                    <a:pt x="326" y="3509"/>
                  </a:cubicBezTo>
                  <a:lnTo>
                    <a:pt x="426" y="3534"/>
                  </a:lnTo>
                  <a:cubicBezTo>
                    <a:pt x="1203" y="2858"/>
                    <a:pt x="1780" y="1655"/>
                    <a:pt x="1980" y="201"/>
                  </a:cubicBezTo>
                  <a:lnTo>
                    <a:pt x="12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170;p48"/>
            <p:cNvSpPr/>
            <p:nvPr/>
          </p:nvSpPr>
          <p:spPr>
            <a:xfrm>
              <a:off x="5579811" y="1349616"/>
              <a:ext cx="393751" cy="331824"/>
            </a:xfrm>
            <a:custGeom>
              <a:avLst/>
              <a:gdLst/>
              <a:ahLst/>
              <a:cxnLst/>
              <a:rect l="l" t="t" r="r" b="b"/>
              <a:pathLst>
                <a:path w="19399" h="16348" extrusionOk="0">
                  <a:moveTo>
                    <a:pt x="14006" y="1"/>
                  </a:moveTo>
                  <a:cubicBezTo>
                    <a:pt x="13908" y="1"/>
                    <a:pt x="13810" y="4"/>
                    <a:pt x="13709" y="10"/>
                  </a:cubicBezTo>
                  <a:cubicBezTo>
                    <a:pt x="10526" y="286"/>
                    <a:pt x="8822" y="2993"/>
                    <a:pt x="8822" y="4120"/>
                  </a:cubicBezTo>
                  <a:cubicBezTo>
                    <a:pt x="8426" y="3725"/>
                    <a:pt x="7463" y="3378"/>
                    <a:pt x="6300" y="3378"/>
                  </a:cubicBezTo>
                  <a:cubicBezTo>
                    <a:pt x="5105" y="3378"/>
                    <a:pt x="3700" y="3743"/>
                    <a:pt x="2481" y="4797"/>
                  </a:cubicBezTo>
                  <a:cubicBezTo>
                    <a:pt x="0" y="6952"/>
                    <a:pt x="1153" y="11514"/>
                    <a:pt x="4712" y="13945"/>
                  </a:cubicBezTo>
                  <a:cubicBezTo>
                    <a:pt x="5263" y="14296"/>
                    <a:pt x="5865" y="14622"/>
                    <a:pt x="6491" y="14922"/>
                  </a:cubicBezTo>
                  <a:cubicBezTo>
                    <a:pt x="8668" y="15899"/>
                    <a:pt x="11143" y="16347"/>
                    <a:pt x="12734" y="16347"/>
                  </a:cubicBezTo>
                  <a:cubicBezTo>
                    <a:pt x="13103" y="16347"/>
                    <a:pt x="13425" y="16323"/>
                    <a:pt x="13684" y="16276"/>
                  </a:cubicBezTo>
                  <a:cubicBezTo>
                    <a:pt x="13885" y="16251"/>
                    <a:pt x="14085" y="16176"/>
                    <a:pt x="14261" y="16050"/>
                  </a:cubicBezTo>
                  <a:cubicBezTo>
                    <a:pt x="15639" y="15023"/>
                    <a:pt x="18171" y="11389"/>
                    <a:pt x="18747" y="7955"/>
                  </a:cubicBezTo>
                  <a:cubicBezTo>
                    <a:pt x="19399" y="4221"/>
                    <a:pt x="17544" y="687"/>
                    <a:pt x="14862" y="85"/>
                  </a:cubicBezTo>
                  <a:cubicBezTo>
                    <a:pt x="14580" y="29"/>
                    <a:pt x="14298" y="1"/>
                    <a:pt x="14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171;p48"/>
            <p:cNvSpPr/>
            <p:nvPr/>
          </p:nvSpPr>
          <p:spPr>
            <a:xfrm>
              <a:off x="5711562" y="1351341"/>
              <a:ext cx="251324" cy="330179"/>
            </a:xfrm>
            <a:custGeom>
              <a:avLst/>
              <a:gdLst/>
              <a:ahLst/>
              <a:cxnLst/>
              <a:rect l="l" t="t" r="r" b="b"/>
              <a:pathLst>
                <a:path w="12382" h="16267" extrusionOk="0">
                  <a:moveTo>
                    <a:pt x="8371" y="0"/>
                  </a:moveTo>
                  <a:lnTo>
                    <a:pt x="8371" y="0"/>
                  </a:lnTo>
                  <a:cubicBezTo>
                    <a:pt x="8522" y="126"/>
                    <a:pt x="8697" y="251"/>
                    <a:pt x="8848" y="401"/>
                  </a:cubicBezTo>
                  <a:cubicBezTo>
                    <a:pt x="9349" y="928"/>
                    <a:pt x="9725" y="1579"/>
                    <a:pt x="9950" y="2281"/>
                  </a:cubicBezTo>
                  <a:cubicBezTo>
                    <a:pt x="10376" y="3509"/>
                    <a:pt x="10351" y="4862"/>
                    <a:pt x="10101" y="6141"/>
                  </a:cubicBezTo>
                  <a:cubicBezTo>
                    <a:pt x="9675" y="8221"/>
                    <a:pt x="8622" y="10176"/>
                    <a:pt x="7143" y="11680"/>
                  </a:cubicBezTo>
                  <a:cubicBezTo>
                    <a:pt x="7168" y="11805"/>
                    <a:pt x="7093" y="11955"/>
                    <a:pt x="6943" y="12005"/>
                  </a:cubicBezTo>
                  <a:lnTo>
                    <a:pt x="6642" y="12131"/>
                  </a:lnTo>
                  <a:cubicBezTo>
                    <a:pt x="6316" y="12431"/>
                    <a:pt x="5940" y="12732"/>
                    <a:pt x="5564" y="12983"/>
                  </a:cubicBezTo>
                  <a:cubicBezTo>
                    <a:pt x="3935" y="14086"/>
                    <a:pt x="1980" y="14737"/>
                    <a:pt x="0" y="14837"/>
                  </a:cubicBezTo>
                  <a:cubicBezTo>
                    <a:pt x="2206" y="15815"/>
                    <a:pt x="4712" y="16266"/>
                    <a:pt x="6291" y="16266"/>
                  </a:cubicBezTo>
                  <a:cubicBezTo>
                    <a:pt x="6642" y="16266"/>
                    <a:pt x="6943" y="16241"/>
                    <a:pt x="7193" y="16191"/>
                  </a:cubicBezTo>
                  <a:cubicBezTo>
                    <a:pt x="7394" y="16166"/>
                    <a:pt x="7594" y="16091"/>
                    <a:pt x="7770" y="15965"/>
                  </a:cubicBezTo>
                  <a:cubicBezTo>
                    <a:pt x="9148" y="14938"/>
                    <a:pt x="11680" y="11304"/>
                    <a:pt x="12256" y="7870"/>
                  </a:cubicBezTo>
                  <a:cubicBezTo>
                    <a:pt x="12356" y="7369"/>
                    <a:pt x="12381" y="6867"/>
                    <a:pt x="12381" y="6391"/>
                  </a:cubicBezTo>
                  <a:cubicBezTo>
                    <a:pt x="12381" y="3233"/>
                    <a:pt x="10702" y="527"/>
                    <a:pt x="8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172;p48"/>
            <p:cNvSpPr/>
            <p:nvPr/>
          </p:nvSpPr>
          <p:spPr>
            <a:xfrm>
              <a:off x="5724268" y="1458086"/>
              <a:ext cx="157224" cy="155337"/>
            </a:xfrm>
            <a:custGeom>
              <a:avLst/>
              <a:gdLst/>
              <a:ahLst/>
              <a:cxnLst/>
              <a:rect l="l" t="t" r="r" b="b"/>
              <a:pathLst>
                <a:path w="7746" h="7653" extrusionOk="0">
                  <a:moveTo>
                    <a:pt x="3585" y="0"/>
                  </a:moveTo>
                  <a:cubicBezTo>
                    <a:pt x="3542" y="0"/>
                    <a:pt x="3499" y="10"/>
                    <a:pt x="3460" y="30"/>
                  </a:cubicBezTo>
                  <a:lnTo>
                    <a:pt x="1404" y="907"/>
                  </a:lnTo>
                  <a:cubicBezTo>
                    <a:pt x="1254" y="982"/>
                    <a:pt x="1179" y="1157"/>
                    <a:pt x="1254" y="1333"/>
                  </a:cubicBezTo>
                  <a:lnTo>
                    <a:pt x="1981" y="3062"/>
                  </a:lnTo>
                  <a:lnTo>
                    <a:pt x="252" y="3814"/>
                  </a:lnTo>
                  <a:cubicBezTo>
                    <a:pt x="76" y="3889"/>
                    <a:pt x="1" y="4090"/>
                    <a:pt x="76" y="4240"/>
                  </a:cubicBezTo>
                  <a:lnTo>
                    <a:pt x="953" y="6295"/>
                  </a:lnTo>
                  <a:cubicBezTo>
                    <a:pt x="990" y="6405"/>
                    <a:pt x="1107" y="6475"/>
                    <a:pt x="1227" y="6475"/>
                  </a:cubicBezTo>
                  <a:cubicBezTo>
                    <a:pt x="1270" y="6475"/>
                    <a:pt x="1314" y="6466"/>
                    <a:pt x="1354" y="6446"/>
                  </a:cubicBezTo>
                  <a:lnTo>
                    <a:pt x="3109" y="5694"/>
                  </a:lnTo>
                  <a:lnTo>
                    <a:pt x="3861" y="7448"/>
                  </a:lnTo>
                  <a:cubicBezTo>
                    <a:pt x="3916" y="7578"/>
                    <a:pt x="4026" y="7653"/>
                    <a:pt x="4151" y="7653"/>
                  </a:cubicBezTo>
                  <a:cubicBezTo>
                    <a:pt x="4195" y="7653"/>
                    <a:pt x="4241" y="7643"/>
                    <a:pt x="4287" y="7624"/>
                  </a:cubicBezTo>
                  <a:lnTo>
                    <a:pt x="6317" y="6746"/>
                  </a:lnTo>
                  <a:cubicBezTo>
                    <a:pt x="6492" y="6671"/>
                    <a:pt x="6567" y="6496"/>
                    <a:pt x="6492" y="6320"/>
                  </a:cubicBezTo>
                  <a:lnTo>
                    <a:pt x="5740" y="4591"/>
                  </a:lnTo>
                  <a:lnTo>
                    <a:pt x="7495" y="3839"/>
                  </a:lnTo>
                  <a:cubicBezTo>
                    <a:pt x="7670" y="3764"/>
                    <a:pt x="7745" y="3588"/>
                    <a:pt x="7670" y="3413"/>
                  </a:cubicBezTo>
                  <a:lnTo>
                    <a:pt x="6793" y="1383"/>
                  </a:lnTo>
                  <a:cubicBezTo>
                    <a:pt x="6737" y="1253"/>
                    <a:pt x="6627" y="1178"/>
                    <a:pt x="6503" y="1178"/>
                  </a:cubicBezTo>
                  <a:cubicBezTo>
                    <a:pt x="6459" y="1178"/>
                    <a:pt x="6413" y="1188"/>
                    <a:pt x="6367" y="1207"/>
                  </a:cubicBezTo>
                  <a:lnTo>
                    <a:pt x="4612" y="1959"/>
                  </a:lnTo>
                  <a:lnTo>
                    <a:pt x="3886" y="205"/>
                  </a:lnTo>
                  <a:cubicBezTo>
                    <a:pt x="3830" y="75"/>
                    <a:pt x="3706" y="0"/>
                    <a:pt x="3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173;p48"/>
            <p:cNvSpPr/>
            <p:nvPr/>
          </p:nvSpPr>
          <p:spPr>
            <a:xfrm>
              <a:off x="5724268" y="1530913"/>
              <a:ext cx="32577" cy="58518"/>
            </a:xfrm>
            <a:custGeom>
              <a:avLst/>
              <a:gdLst/>
              <a:ahLst/>
              <a:cxnLst/>
              <a:rect l="l" t="t" r="r" b="b"/>
              <a:pathLst>
                <a:path w="1605" h="2883" extrusionOk="0">
                  <a:moveTo>
                    <a:pt x="803" y="0"/>
                  </a:moveTo>
                  <a:lnTo>
                    <a:pt x="252" y="226"/>
                  </a:lnTo>
                  <a:cubicBezTo>
                    <a:pt x="76" y="301"/>
                    <a:pt x="1" y="502"/>
                    <a:pt x="76" y="652"/>
                  </a:cubicBezTo>
                  <a:lnTo>
                    <a:pt x="953" y="2707"/>
                  </a:lnTo>
                  <a:cubicBezTo>
                    <a:pt x="1003" y="2807"/>
                    <a:pt x="1104" y="2883"/>
                    <a:pt x="1229" y="2883"/>
                  </a:cubicBezTo>
                  <a:cubicBezTo>
                    <a:pt x="1279" y="2883"/>
                    <a:pt x="1329" y="2883"/>
                    <a:pt x="1354" y="2858"/>
                  </a:cubicBezTo>
                  <a:lnTo>
                    <a:pt x="1430" y="2833"/>
                  </a:lnTo>
                  <a:cubicBezTo>
                    <a:pt x="1605" y="2031"/>
                    <a:pt x="1379" y="1003"/>
                    <a:pt x="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400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174622" y="1550491"/>
            <a:ext cx="62646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Manejo post-parto </a:t>
            </a:r>
            <a:endParaRPr kumimoji="0" lang="es-VE" sz="1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VE" sz="1400" b="1" i="0" u="none" strike="noStrike" kern="0" cap="none" spc="0" normalizeH="0" baseline="0" noProof="0" dirty="0" smtClean="0">
              <a:ln>
                <a:noFill/>
              </a:ln>
              <a:solidFill>
                <a:srgbClr val="CCB1FE">
                  <a:lumMod val="5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Debe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establecerse una estricta vigilancia de todas las pacientes hipertensas en el período posparto, ya que el agravamiento y las complicaciones, como eclampsia, preeclampsia sobreimpuesta,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Síndrome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Hellp o inestabilidad de las cifras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tensionales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son frecuentes en este período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Durante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el puerperio inmediato, las mujeres con Preeclampsia deben recibir supervisión rigurosa de la TA y de aparición de sintomatología asociada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antenerse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 estricto control del ingreso de fluidos y de la diuresis. Manejo de la retracción uterina con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Oxitocina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contraindicados los ergotínicos por su acción vasoconstrictora.</a:t>
            </a:r>
          </a:p>
        </p:txBody>
      </p:sp>
      <p:grpSp>
        <p:nvGrpSpPr>
          <p:cNvPr id="5" name="Google Shape;1224;p44"/>
          <p:cNvGrpSpPr/>
          <p:nvPr/>
        </p:nvGrpSpPr>
        <p:grpSpPr>
          <a:xfrm>
            <a:off x="1965799" y="337601"/>
            <a:ext cx="5117188" cy="709803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6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228;p44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1276;p44"/>
          <p:cNvSpPr txBox="1">
            <a:spLocks/>
          </p:cNvSpPr>
          <p:nvPr/>
        </p:nvSpPr>
        <p:spPr>
          <a:xfrm>
            <a:off x="2834046" y="383597"/>
            <a:ext cx="35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RECOMENDACIONES</a:t>
            </a: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Arial"/>
                <a:sym typeface="Arial"/>
              </a:rPr>
              <a:t> </a:t>
            </a:r>
            <a:endParaRPr kumimoji="0" lang="es-VE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cs typeface="Arial"/>
              <a:sym typeface="Arial"/>
            </a:endParaRPr>
          </a:p>
        </p:txBody>
      </p:sp>
      <p:grpSp>
        <p:nvGrpSpPr>
          <p:cNvPr id="46" name="Google Shape;1196;p49"/>
          <p:cNvGrpSpPr/>
          <p:nvPr/>
        </p:nvGrpSpPr>
        <p:grpSpPr>
          <a:xfrm>
            <a:off x="6955111" y="418908"/>
            <a:ext cx="1871251" cy="1661535"/>
            <a:chOff x="1702525" y="820750"/>
            <a:chExt cx="3916700" cy="3386700"/>
          </a:xfrm>
        </p:grpSpPr>
        <p:sp>
          <p:nvSpPr>
            <p:cNvPr id="47" name="Google Shape;1197;p49"/>
            <p:cNvSpPr/>
            <p:nvPr/>
          </p:nvSpPr>
          <p:spPr>
            <a:xfrm>
              <a:off x="4484500" y="1825575"/>
              <a:ext cx="163550" cy="133225"/>
            </a:xfrm>
            <a:custGeom>
              <a:avLst/>
              <a:gdLst/>
              <a:ahLst/>
              <a:cxnLst/>
              <a:rect l="l" t="t" r="r" b="b"/>
              <a:pathLst>
                <a:path w="6542" h="5329" extrusionOk="0">
                  <a:moveTo>
                    <a:pt x="4649" y="0"/>
                  </a:moveTo>
                  <a:cubicBezTo>
                    <a:pt x="4335" y="0"/>
                    <a:pt x="4016" y="93"/>
                    <a:pt x="3734" y="287"/>
                  </a:cubicBezTo>
                  <a:lnTo>
                    <a:pt x="877" y="2317"/>
                  </a:lnTo>
                  <a:cubicBezTo>
                    <a:pt x="176" y="2818"/>
                    <a:pt x="0" y="3821"/>
                    <a:pt x="501" y="4522"/>
                  </a:cubicBezTo>
                  <a:lnTo>
                    <a:pt x="602" y="4648"/>
                  </a:lnTo>
                  <a:cubicBezTo>
                    <a:pt x="907" y="5090"/>
                    <a:pt x="1397" y="5328"/>
                    <a:pt x="1893" y="5328"/>
                  </a:cubicBezTo>
                  <a:cubicBezTo>
                    <a:pt x="2212" y="5328"/>
                    <a:pt x="2532" y="5230"/>
                    <a:pt x="2807" y="5024"/>
                  </a:cubicBezTo>
                  <a:lnTo>
                    <a:pt x="5664" y="3019"/>
                  </a:lnTo>
                  <a:cubicBezTo>
                    <a:pt x="6366" y="2517"/>
                    <a:pt x="6541" y="1515"/>
                    <a:pt x="6040" y="813"/>
                  </a:cubicBezTo>
                  <a:lnTo>
                    <a:pt x="5940" y="663"/>
                  </a:lnTo>
                  <a:cubicBezTo>
                    <a:pt x="5633" y="233"/>
                    <a:pt x="5147" y="0"/>
                    <a:pt x="4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8;p49"/>
            <p:cNvSpPr/>
            <p:nvPr/>
          </p:nvSpPr>
          <p:spPr>
            <a:xfrm>
              <a:off x="4522700" y="1698600"/>
              <a:ext cx="253175" cy="269725"/>
            </a:xfrm>
            <a:custGeom>
              <a:avLst/>
              <a:gdLst/>
              <a:ahLst/>
              <a:cxnLst/>
              <a:rect l="l" t="t" r="r" b="b"/>
              <a:pathLst>
                <a:path w="10127" h="10789" extrusionOk="0">
                  <a:moveTo>
                    <a:pt x="4014" y="0"/>
                  </a:moveTo>
                  <a:cubicBezTo>
                    <a:pt x="3684" y="0"/>
                    <a:pt x="3351" y="99"/>
                    <a:pt x="3059" y="303"/>
                  </a:cubicBezTo>
                  <a:lnTo>
                    <a:pt x="928" y="1807"/>
                  </a:lnTo>
                  <a:cubicBezTo>
                    <a:pt x="201" y="2333"/>
                    <a:pt x="1" y="3361"/>
                    <a:pt x="527" y="4113"/>
                  </a:cubicBezTo>
                  <a:lnTo>
                    <a:pt x="4763" y="10103"/>
                  </a:lnTo>
                  <a:cubicBezTo>
                    <a:pt x="5087" y="10550"/>
                    <a:pt x="5611" y="10789"/>
                    <a:pt x="6135" y="10789"/>
                  </a:cubicBezTo>
                  <a:cubicBezTo>
                    <a:pt x="6462" y="10789"/>
                    <a:pt x="6790" y="10696"/>
                    <a:pt x="7069" y="10504"/>
                  </a:cubicBezTo>
                  <a:lnTo>
                    <a:pt x="9199" y="8975"/>
                  </a:lnTo>
                  <a:cubicBezTo>
                    <a:pt x="9951" y="8449"/>
                    <a:pt x="10126" y="7421"/>
                    <a:pt x="9600" y="6669"/>
                  </a:cubicBezTo>
                  <a:lnTo>
                    <a:pt x="5364" y="704"/>
                  </a:lnTo>
                  <a:cubicBezTo>
                    <a:pt x="5043" y="244"/>
                    <a:pt x="4533" y="0"/>
                    <a:pt x="4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9;p49"/>
            <p:cNvSpPr/>
            <p:nvPr/>
          </p:nvSpPr>
          <p:spPr>
            <a:xfrm>
              <a:off x="4539000" y="1725800"/>
              <a:ext cx="119075" cy="67475"/>
            </a:xfrm>
            <a:custGeom>
              <a:avLst/>
              <a:gdLst/>
              <a:ahLst/>
              <a:cxnLst/>
              <a:rect l="l" t="t" r="r" b="b"/>
              <a:pathLst>
                <a:path w="4763" h="2699" extrusionOk="0">
                  <a:moveTo>
                    <a:pt x="4088" y="1"/>
                  </a:moveTo>
                  <a:cubicBezTo>
                    <a:pt x="3441" y="1"/>
                    <a:pt x="1406" y="1540"/>
                    <a:pt x="1003" y="1872"/>
                  </a:cubicBezTo>
                  <a:cubicBezTo>
                    <a:pt x="0" y="2660"/>
                    <a:pt x="249" y="2697"/>
                    <a:pt x="253" y="2699"/>
                  </a:cubicBezTo>
                  <a:lnTo>
                    <a:pt x="253" y="2699"/>
                  </a:lnTo>
                  <a:cubicBezTo>
                    <a:pt x="652" y="2673"/>
                    <a:pt x="754" y="2397"/>
                    <a:pt x="2281" y="1521"/>
                  </a:cubicBezTo>
                  <a:cubicBezTo>
                    <a:pt x="3234" y="970"/>
                    <a:pt x="4762" y="268"/>
                    <a:pt x="4186" y="17"/>
                  </a:cubicBezTo>
                  <a:cubicBezTo>
                    <a:pt x="4158" y="6"/>
                    <a:pt x="4125" y="1"/>
                    <a:pt x="4088" y="1"/>
                  </a:cubicBezTo>
                  <a:close/>
                  <a:moveTo>
                    <a:pt x="253" y="2699"/>
                  </a:moveTo>
                  <a:lnTo>
                    <a:pt x="253" y="2699"/>
                  </a:lnTo>
                  <a:cubicBezTo>
                    <a:pt x="252" y="2699"/>
                    <a:pt x="252" y="2699"/>
                    <a:pt x="251" y="2699"/>
                  </a:cubicBezTo>
                  <a:cubicBezTo>
                    <a:pt x="252" y="2699"/>
                    <a:pt x="253" y="2699"/>
                    <a:pt x="253" y="2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00;p49"/>
            <p:cNvSpPr/>
            <p:nvPr/>
          </p:nvSpPr>
          <p:spPr>
            <a:xfrm>
              <a:off x="4568450" y="1759825"/>
              <a:ext cx="122200" cy="69725"/>
            </a:xfrm>
            <a:custGeom>
              <a:avLst/>
              <a:gdLst/>
              <a:ahLst/>
              <a:cxnLst/>
              <a:rect l="l" t="t" r="r" b="b"/>
              <a:pathLst>
                <a:path w="4888" h="2789" extrusionOk="0">
                  <a:moveTo>
                    <a:pt x="4106" y="0"/>
                  </a:moveTo>
                  <a:cubicBezTo>
                    <a:pt x="3771" y="0"/>
                    <a:pt x="2697" y="705"/>
                    <a:pt x="1755" y="1388"/>
                  </a:cubicBezTo>
                  <a:cubicBezTo>
                    <a:pt x="810" y="2093"/>
                    <a:pt x="0" y="2788"/>
                    <a:pt x="226" y="2788"/>
                  </a:cubicBezTo>
                  <a:cubicBezTo>
                    <a:pt x="378" y="2788"/>
                    <a:pt x="997" y="2474"/>
                    <a:pt x="2356" y="1639"/>
                  </a:cubicBezTo>
                  <a:cubicBezTo>
                    <a:pt x="3033" y="1213"/>
                    <a:pt x="4888" y="235"/>
                    <a:pt x="4161" y="10"/>
                  </a:cubicBezTo>
                  <a:cubicBezTo>
                    <a:pt x="4146" y="3"/>
                    <a:pt x="4127" y="0"/>
                    <a:pt x="4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01;p49"/>
            <p:cNvSpPr/>
            <p:nvPr/>
          </p:nvSpPr>
          <p:spPr>
            <a:xfrm>
              <a:off x="4589800" y="1801950"/>
              <a:ext cx="135075" cy="66900"/>
            </a:xfrm>
            <a:custGeom>
              <a:avLst/>
              <a:gdLst/>
              <a:ahLst/>
              <a:cxnLst/>
              <a:rect l="l" t="t" r="r" b="b"/>
              <a:pathLst>
                <a:path w="5403" h="2676" extrusionOk="0">
                  <a:moveTo>
                    <a:pt x="4197" y="0"/>
                  </a:moveTo>
                  <a:cubicBezTo>
                    <a:pt x="4170" y="0"/>
                    <a:pt x="4141" y="2"/>
                    <a:pt x="4109" y="4"/>
                  </a:cubicBezTo>
                  <a:cubicBezTo>
                    <a:pt x="3701" y="28"/>
                    <a:pt x="1" y="2676"/>
                    <a:pt x="333" y="2676"/>
                  </a:cubicBezTo>
                  <a:cubicBezTo>
                    <a:pt x="347" y="2676"/>
                    <a:pt x="369" y="2671"/>
                    <a:pt x="400" y="2660"/>
                  </a:cubicBezTo>
                  <a:cubicBezTo>
                    <a:pt x="1846" y="2146"/>
                    <a:pt x="5402" y="0"/>
                    <a:pt x="41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02;p49"/>
            <p:cNvSpPr/>
            <p:nvPr/>
          </p:nvSpPr>
          <p:spPr>
            <a:xfrm>
              <a:off x="4627475" y="1834375"/>
              <a:ext cx="120825" cy="67275"/>
            </a:xfrm>
            <a:custGeom>
              <a:avLst/>
              <a:gdLst/>
              <a:ahLst/>
              <a:cxnLst/>
              <a:rect l="l" t="t" r="r" b="b"/>
              <a:pathLst>
                <a:path w="4833" h="2691" extrusionOk="0">
                  <a:moveTo>
                    <a:pt x="3998" y="1"/>
                  </a:moveTo>
                  <a:cubicBezTo>
                    <a:pt x="3664" y="1"/>
                    <a:pt x="2616" y="681"/>
                    <a:pt x="1700" y="1338"/>
                  </a:cubicBezTo>
                  <a:cubicBezTo>
                    <a:pt x="770" y="2014"/>
                    <a:pt x="0" y="2690"/>
                    <a:pt x="227" y="2690"/>
                  </a:cubicBezTo>
                  <a:cubicBezTo>
                    <a:pt x="337" y="2690"/>
                    <a:pt x="679" y="2532"/>
                    <a:pt x="1349" y="2140"/>
                  </a:cubicBezTo>
                  <a:cubicBezTo>
                    <a:pt x="2276" y="1614"/>
                    <a:pt x="4833" y="236"/>
                    <a:pt x="4056" y="10"/>
                  </a:cubicBezTo>
                  <a:cubicBezTo>
                    <a:pt x="4040" y="4"/>
                    <a:pt x="4021" y="1"/>
                    <a:pt x="39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03;p49"/>
            <p:cNvSpPr/>
            <p:nvPr/>
          </p:nvSpPr>
          <p:spPr>
            <a:xfrm>
              <a:off x="4668875" y="1875325"/>
              <a:ext cx="116375" cy="67475"/>
            </a:xfrm>
            <a:custGeom>
              <a:avLst/>
              <a:gdLst/>
              <a:ahLst/>
              <a:cxnLst/>
              <a:rect l="l" t="t" r="r" b="b"/>
              <a:pathLst>
                <a:path w="4655" h="2699" extrusionOk="0">
                  <a:moveTo>
                    <a:pt x="3567" y="1"/>
                  </a:moveTo>
                  <a:cubicBezTo>
                    <a:pt x="3018" y="1"/>
                    <a:pt x="492" y="1886"/>
                    <a:pt x="19" y="2658"/>
                  </a:cubicBezTo>
                  <a:cubicBezTo>
                    <a:pt x="1" y="2686"/>
                    <a:pt x="5" y="2699"/>
                    <a:pt x="29" y="2699"/>
                  </a:cubicBezTo>
                  <a:cubicBezTo>
                    <a:pt x="371" y="2699"/>
                    <a:pt x="4655" y="48"/>
                    <a:pt x="3578" y="1"/>
                  </a:cubicBezTo>
                  <a:cubicBezTo>
                    <a:pt x="3574" y="1"/>
                    <a:pt x="3571" y="1"/>
                    <a:pt x="3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04;p49"/>
            <p:cNvSpPr/>
            <p:nvPr/>
          </p:nvSpPr>
          <p:spPr>
            <a:xfrm>
              <a:off x="4535250" y="1709925"/>
              <a:ext cx="217425" cy="173575"/>
            </a:xfrm>
            <a:custGeom>
              <a:avLst/>
              <a:gdLst/>
              <a:ahLst/>
              <a:cxnLst/>
              <a:rect l="l" t="t" r="r" b="b"/>
              <a:pathLst>
                <a:path w="8697" h="6943" extrusionOk="0">
                  <a:moveTo>
                    <a:pt x="3634" y="1"/>
                  </a:moveTo>
                  <a:cubicBezTo>
                    <a:pt x="3409" y="1"/>
                    <a:pt x="3158" y="76"/>
                    <a:pt x="2882" y="226"/>
                  </a:cubicBezTo>
                  <a:cubicBezTo>
                    <a:pt x="2782" y="301"/>
                    <a:pt x="0" y="2306"/>
                    <a:pt x="201" y="2306"/>
                  </a:cubicBezTo>
                  <a:cubicBezTo>
                    <a:pt x="276" y="2306"/>
                    <a:pt x="1003" y="1905"/>
                    <a:pt x="2857" y="677"/>
                  </a:cubicBezTo>
                  <a:cubicBezTo>
                    <a:pt x="3158" y="477"/>
                    <a:pt x="3409" y="376"/>
                    <a:pt x="3659" y="376"/>
                  </a:cubicBezTo>
                  <a:cubicBezTo>
                    <a:pt x="3860" y="376"/>
                    <a:pt x="4060" y="452"/>
                    <a:pt x="4261" y="652"/>
                  </a:cubicBezTo>
                  <a:lnTo>
                    <a:pt x="4336" y="652"/>
                  </a:lnTo>
                  <a:cubicBezTo>
                    <a:pt x="4436" y="702"/>
                    <a:pt x="4486" y="777"/>
                    <a:pt x="4436" y="853"/>
                  </a:cubicBezTo>
                  <a:cubicBezTo>
                    <a:pt x="4687" y="1128"/>
                    <a:pt x="4938" y="1529"/>
                    <a:pt x="5238" y="2056"/>
                  </a:cubicBezTo>
                  <a:cubicBezTo>
                    <a:pt x="5314" y="2006"/>
                    <a:pt x="5389" y="2006"/>
                    <a:pt x="5439" y="2006"/>
                  </a:cubicBezTo>
                  <a:lnTo>
                    <a:pt x="5489" y="2006"/>
                  </a:lnTo>
                  <a:cubicBezTo>
                    <a:pt x="5740" y="2081"/>
                    <a:pt x="5689" y="2256"/>
                    <a:pt x="5464" y="2457"/>
                  </a:cubicBezTo>
                  <a:cubicBezTo>
                    <a:pt x="5689" y="2833"/>
                    <a:pt x="5915" y="3234"/>
                    <a:pt x="6166" y="3710"/>
                  </a:cubicBezTo>
                  <a:cubicBezTo>
                    <a:pt x="6216" y="3685"/>
                    <a:pt x="6266" y="3685"/>
                    <a:pt x="6291" y="3685"/>
                  </a:cubicBezTo>
                  <a:lnTo>
                    <a:pt x="6366" y="3685"/>
                  </a:lnTo>
                  <a:cubicBezTo>
                    <a:pt x="6717" y="3685"/>
                    <a:pt x="6667" y="3860"/>
                    <a:pt x="6416" y="4111"/>
                  </a:cubicBezTo>
                  <a:cubicBezTo>
                    <a:pt x="6592" y="4462"/>
                    <a:pt x="6817" y="4838"/>
                    <a:pt x="7043" y="5239"/>
                  </a:cubicBezTo>
                  <a:cubicBezTo>
                    <a:pt x="7344" y="5063"/>
                    <a:pt x="7569" y="4963"/>
                    <a:pt x="7694" y="4963"/>
                  </a:cubicBezTo>
                  <a:cubicBezTo>
                    <a:pt x="7720" y="4963"/>
                    <a:pt x="7745" y="4963"/>
                    <a:pt x="7745" y="4988"/>
                  </a:cubicBezTo>
                  <a:lnTo>
                    <a:pt x="7770" y="4988"/>
                  </a:lnTo>
                  <a:cubicBezTo>
                    <a:pt x="7319" y="4261"/>
                    <a:pt x="6867" y="3584"/>
                    <a:pt x="6867" y="3559"/>
                  </a:cubicBezTo>
                  <a:cubicBezTo>
                    <a:pt x="5790" y="1880"/>
                    <a:pt x="4862" y="1"/>
                    <a:pt x="3634" y="1"/>
                  </a:cubicBezTo>
                  <a:close/>
                  <a:moveTo>
                    <a:pt x="7895" y="5188"/>
                  </a:moveTo>
                  <a:cubicBezTo>
                    <a:pt x="7845" y="5314"/>
                    <a:pt x="7619" y="5514"/>
                    <a:pt x="7344" y="5740"/>
                  </a:cubicBezTo>
                  <a:cubicBezTo>
                    <a:pt x="7594" y="6141"/>
                    <a:pt x="7795" y="6617"/>
                    <a:pt x="8171" y="6943"/>
                  </a:cubicBezTo>
                  <a:cubicBezTo>
                    <a:pt x="8371" y="6818"/>
                    <a:pt x="8547" y="6717"/>
                    <a:pt x="8697" y="6667"/>
                  </a:cubicBezTo>
                  <a:cubicBezTo>
                    <a:pt x="8622" y="6442"/>
                    <a:pt x="8271" y="5815"/>
                    <a:pt x="7895" y="51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05;p49"/>
            <p:cNvSpPr/>
            <p:nvPr/>
          </p:nvSpPr>
          <p:spPr>
            <a:xfrm>
              <a:off x="4569700" y="1758800"/>
              <a:ext cx="89625" cy="45125"/>
            </a:xfrm>
            <a:custGeom>
              <a:avLst/>
              <a:gdLst/>
              <a:ahLst/>
              <a:cxnLst/>
              <a:rect l="l" t="t" r="r" b="b"/>
              <a:pathLst>
                <a:path w="3585" h="1805" extrusionOk="0">
                  <a:moveTo>
                    <a:pt x="2632" y="0"/>
                  </a:moveTo>
                  <a:cubicBezTo>
                    <a:pt x="1479" y="51"/>
                    <a:pt x="1" y="1805"/>
                    <a:pt x="126" y="1805"/>
                  </a:cubicBezTo>
                  <a:cubicBezTo>
                    <a:pt x="151" y="1805"/>
                    <a:pt x="176" y="1805"/>
                    <a:pt x="201" y="1780"/>
                  </a:cubicBezTo>
                  <a:cubicBezTo>
                    <a:pt x="502" y="1554"/>
                    <a:pt x="3585" y="0"/>
                    <a:pt x="2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06;p49"/>
            <p:cNvSpPr/>
            <p:nvPr/>
          </p:nvSpPr>
          <p:spPr>
            <a:xfrm>
              <a:off x="4599775" y="1804525"/>
              <a:ext cx="70825" cy="25725"/>
            </a:xfrm>
            <a:custGeom>
              <a:avLst/>
              <a:gdLst/>
              <a:ahLst/>
              <a:cxnLst/>
              <a:rect l="l" t="t" r="r" b="b"/>
              <a:pathLst>
                <a:path w="2833" h="1029" extrusionOk="0">
                  <a:moveTo>
                    <a:pt x="2106" y="1"/>
                  </a:moveTo>
                  <a:cubicBezTo>
                    <a:pt x="1555" y="26"/>
                    <a:pt x="1" y="1029"/>
                    <a:pt x="352" y="1029"/>
                  </a:cubicBezTo>
                  <a:cubicBezTo>
                    <a:pt x="427" y="1029"/>
                    <a:pt x="552" y="1003"/>
                    <a:pt x="778" y="903"/>
                  </a:cubicBezTo>
                  <a:cubicBezTo>
                    <a:pt x="978" y="828"/>
                    <a:pt x="2833" y="1"/>
                    <a:pt x="2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07;p49"/>
            <p:cNvSpPr/>
            <p:nvPr/>
          </p:nvSpPr>
          <p:spPr>
            <a:xfrm>
              <a:off x="4624850" y="1841500"/>
              <a:ext cx="57650" cy="28225"/>
            </a:xfrm>
            <a:custGeom>
              <a:avLst/>
              <a:gdLst/>
              <a:ahLst/>
              <a:cxnLst/>
              <a:rect l="l" t="t" r="r" b="b"/>
              <a:pathLst>
                <a:path w="2306" h="1129" extrusionOk="0">
                  <a:moveTo>
                    <a:pt x="1504" y="1"/>
                  </a:moveTo>
                  <a:cubicBezTo>
                    <a:pt x="1203" y="1"/>
                    <a:pt x="777" y="276"/>
                    <a:pt x="476" y="552"/>
                  </a:cubicBezTo>
                  <a:cubicBezTo>
                    <a:pt x="176" y="853"/>
                    <a:pt x="0" y="1129"/>
                    <a:pt x="201" y="1129"/>
                  </a:cubicBezTo>
                  <a:lnTo>
                    <a:pt x="226" y="1129"/>
                  </a:lnTo>
                  <a:cubicBezTo>
                    <a:pt x="526" y="1103"/>
                    <a:pt x="2306" y="201"/>
                    <a:pt x="16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08;p49"/>
            <p:cNvSpPr/>
            <p:nvPr/>
          </p:nvSpPr>
          <p:spPr>
            <a:xfrm>
              <a:off x="4654300" y="1889750"/>
              <a:ext cx="51400" cy="27600"/>
            </a:xfrm>
            <a:custGeom>
              <a:avLst/>
              <a:gdLst/>
              <a:ahLst/>
              <a:cxnLst/>
              <a:rect l="l" t="t" r="r" b="b"/>
              <a:pathLst>
                <a:path w="2056" h="1104" extrusionOk="0">
                  <a:moveTo>
                    <a:pt x="1454" y="1"/>
                  </a:moveTo>
                  <a:cubicBezTo>
                    <a:pt x="978" y="1"/>
                    <a:pt x="602" y="276"/>
                    <a:pt x="351" y="552"/>
                  </a:cubicBezTo>
                  <a:cubicBezTo>
                    <a:pt x="100" y="828"/>
                    <a:pt x="0" y="1103"/>
                    <a:pt x="50" y="1103"/>
                  </a:cubicBezTo>
                  <a:cubicBezTo>
                    <a:pt x="50" y="1103"/>
                    <a:pt x="50" y="1103"/>
                    <a:pt x="75" y="1078"/>
                  </a:cubicBezTo>
                  <a:cubicBezTo>
                    <a:pt x="953" y="402"/>
                    <a:pt x="2055" y="26"/>
                    <a:pt x="1504" y="26"/>
                  </a:cubicBezTo>
                  <a:cubicBezTo>
                    <a:pt x="1479" y="1"/>
                    <a:pt x="1479" y="1"/>
                    <a:pt x="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09;p49"/>
            <p:cNvSpPr/>
            <p:nvPr/>
          </p:nvSpPr>
          <p:spPr>
            <a:xfrm>
              <a:off x="4685625" y="1912925"/>
              <a:ext cx="51400" cy="36375"/>
            </a:xfrm>
            <a:custGeom>
              <a:avLst/>
              <a:gdLst/>
              <a:ahLst/>
              <a:cxnLst/>
              <a:rect l="l" t="t" r="r" b="b"/>
              <a:pathLst>
                <a:path w="2056" h="1455" extrusionOk="0">
                  <a:moveTo>
                    <a:pt x="1880" y="1"/>
                  </a:moveTo>
                  <a:cubicBezTo>
                    <a:pt x="1855" y="1"/>
                    <a:pt x="1830" y="1"/>
                    <a:pt x="1830" y="26"/>
                  </a:cubicBezTo>
                  <a:cubicBezTo>
                    <a:pt x="1153" y="402"/>
                    <a:pt x="0" y="1454"/>
                    <a:pt x="176" y="1454"/>
                  </a:cubicBezTo>
                  <a:cubicBezTo>
                    <a:pt x="226" y="1454"/>
                    <a:pt x="301" y="1404"/>
                    <a:pt x="476" y="1304"/>
                  </a:cubicBezTo>
                  <a:cubicBezTo>
                    <a:pt x="2055" y="277"/>
                    <a:pt x="2005" y="1"/>
                    <a:pt x="1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10;p49"/>
            <p:cNvSpPr/>
            <p:nvPr/>
          </p:nvSpPr>
          <p:spPr>
            <a:xfrm>
              <a:off x="3931225" y="1760050"/>
              <a:ext cx="1485625" cy="2443650"/>
            </a:xfrm>
            <a:custGeom>
              <a:avLst/>
              <a:gdLst/>
              <a:ahLst/>
              <a:cxnLst/>
              <a:rect l="l" t="t" r="r" b="b"/>
              <a:pathLst>
                <a:path w="59425" h="97746" extrusionOk="0">
                  <a:moveTo>
                    <a:pt x="34813" y="49149"/>
                  </a:moveTo>
                  <a:cubicBezTo>
                    <a:pt x="36216" y="49149"/>
                    <a:pt x="37620" y="49349"/>
                    <a:pt x="38973" y="49775"/>
                  </a:cubicBezTo>
                  <a:cubicBezTo>
                    <a:pt x="42282" y="50778"/>
                    <a:pt x="45139" y="52933"/>
                    <a:pt x="47445" y="56091"/>
                  </a:cubicBezTo>
                  <a:cubicBezTo>
                    <a:pt x="49575" y="62031"/>
                    <a:pt x="50803" y="67745"/>
                    <a:pt x="50602" y="72783"/>
                  </a:cubicBezTo>
                  <a:cubicBezTo>
                    <a:pt x="50226" y="82006"/>
                    <a:pt x="41705" y="88823"/>
                    <a:pt x="34011" y="89851"/>
                  </a:cubicBezTo>
                  <a:cubicBezTo>
                    <a:pt x="33263" y="89951"/>
                    <a:pt x="32532" y="90001"/>
                    <a:pt x="31820" y="90001"/>
                  </a:cubicBezTo>
                  <a:cubicBezTo>
                    <a:pt x="25450" y="90001"/>
                    <a:pt x="20596" y="86007"/>
                    <a:pt x="18296" y="78748"/>
                  </a:cubicBezTo>
                  <a:cubicBezTo>
                    <a:pt x="15314" y="69399"/>
                    <a:pt x="17043" y="60302"/>
                    <a:pt x="22883" y="54387"/>
                  </a:cubicBezTo>
                  <a:cubicBezTo>
                    <a:pt x="26241" y="51003"/>
                    <a:pt x="30577" y="49149"/>
                    <a:pt x="34813" y="49149"/>
                  </a:cubicBezTo>
                  <a:close/>
                  <a:moveTo>
                    <a:pt x="19525" y="1"/>
                  </a:moveTo>
                  <a:lnTo>
                    <a:pt x="15139" y="2732"/>
                  </a:lnTo>
                  <a:cubicBezTo>
                    <a:pt x="15690" y="3610"/>
                    <a:pt x="16818" y="5138"/>
                    <a:pt x="18522" y="7469"/>
                  </a:cubicBezTo>
                  <a:cubicBezTo>
                    <a:pt x="24111" y="14988"/>
                    <a:pt x="35439" y="30276"/>
                    <a:pt x="43033" y="45790"/>
                  </a:cubicBezTo>
                  <a:cubicBezTo>
                    <a:pt x="42106" y="45364"/>
                    <a:pt x="41279" y="45038"/>
                    <a:pt x="40502" y="44813"/>
                  </a:cubicBezTo>
                  <a:cubicBezTo>
                    <a:pt x="38645" y="44245"/>
                    <a:pt x="36732" y="43968"/>
                    <a:pt x="34814" y="43968"/>
                  </a:cubicBezTo>
                  <a:cubicBezTo>
                    <a:pt x="29200" y="43968"/>
                    <a:pt x="23552" y="46344"/>
                    <a:pt x="19199" y="50753"/>
                  </a:cubicBezTo>
                  <a:cubicBezTo>
                    <a:pt x="11981" y="58046"/>
                    <a:pt x="9775" y="69099"/>
                    <a:pt x="13359" y="80327"/>
                  </a:cubicBezTo>
                  <a:cubicBezTo>
                    <a:pt x="13936" y="82206"/>
                    <a:pt x="14687" y="83911"/>
                    <a:pt x="15565" y="85465"/>
                  </a:cubicBezTo>
                  <a:cubicBezTo>
                    <a:pt x="11154" y="80527"/>
                    <a:pt x="7118" y="72257"/>
                    <a:pt x="5139" y="58497"/>
                  </a:cubicBezTo>
                  <a:lnTo>
                    <a:pt x="1" y="59224"/>
                  </a:lnTo>
                  <a:cubicBezTo>
                    <a:pt x="3585" y="84161"/>
                    <a:pt x="13936" y="93084"/>
                    <a:pt x="21981" y="96166"/>
                  </a:cubicBezTo>
                  <a:cubicBezTo>
                    <a:pt x="24738" y="97244"/>
                    <a:pt x="27645" y="97745"/>
                    <a:pt x="30602" y="97745"/>
                  </a:cubicBezTo>
                  <a:cubicBezTo>
                    <a:pt x="36943" y="97745"/>
                    <a:pt x="43409" y="95390"/>
                    <a:pt x="48798" y="90903"/>
                  </a:cubicBezTo>
                  <a:cubicBezTo>
                    <a:pt x="55891" y="85014"/>
                    <a:pt x="59425" y="76643"/>
                    <a:pt x="58021" y="69074"/>
                  </a:cubicBezTo>
                  <a:cubicBezTo>
                    <a:pt x="56718" y="62131"/>
                    <a:pt x="54487" y="57119"/>
                    <a:pt x="51956" y="53510"/>
                  </a:cubicBezTo>
                  <a:cubicBezTo>
                    <a:pt x="44813" y="34236"/>
                    <a:pt x="29550" y="13635"/>
                    <a:pt x="22682" y="4387"/>
                  </a:cubicBezTo>
                  <a:cubicBezTo>
                    <a:pt x="21179" y="2331"/>
                    <a:pt x="19976" y="702"/>
                    <a:pt x="19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11;p49"/>
            <p:cNvSpPr/>
            <p:nvPr/>
          </p:nvSpPr>
          <p:spPr>
            <a:xfrm>
              <a:off x="3568450" y="1810800"/>
              <a:ext cx="2050775" cy="2396650"/>
            </a:xfrm>
            <a:custGeom>
              <a:avLst/>
              <a:gdLst/>
              <a:ahLst/>
              <a:cxnLst/>
              <a:rect l="l" t="t" r="r" b="b"/>
              <a:pathLst>
                <a:path w="82031" h="95866" extrusionOk="0">
                  <a:moveTo>
                    <a:pt x="51039" y="53871"/>
                  </a:moveTo>
                  <a:cubicBezTo>
                    <a:pt x="52630" y="53871"/>
                    <a:pt x="54198" y="54088"/>
                    <a:pt x="55690" y="54537"/>
                  </a:cubicBezTo>
                  <a:cubicBezTo>
                    <a:pt x="59976" y="55815"/>
                    <a:pt x="65464" y="59525"/>
                    <a:pt x="67444" y="69851"/>
                  </a:cubicBezTo>
                  <a:cubicBezTo>
                    <a:pt x="69023" y="78171"/>
                    <a:pt x="62657" y="82432"/>
                    <a:pt x="58722" y="84237"/>
                  </a:cubicBezTo>
                  <a:cubicBezTo>
                    <a:pt x="54768" y="86031"/>
                    <a:pt x="49904" y="86954"/>
                    <a:pt x="44722" y="86954"/>
                  </a:cubicBezTo>
                  <a:cubicBezTo>
                    <a:pt x="42450" y="86954"/>
                    <a:pt x="40116" y="86776"/>
                    <a:pt x="37770" y="86417"/>
                  </a:cubicBezTo>
                  <a:cubicBezTo>
                    <a:pt x="35665" y="84537"/>
                    <a:pt x="33910" y="81981"/>
                    <a:pt x="32782" y="78547"/>
                  </a:cubicBezTo>
                  <a:cubicBezTo>
                    <a:pt x="29700" y="69199"/>
                    <a:pt x="34011" y="62908"/>
                    <a:pt x="36868" y="60001"/>
                  </a:cubicBezTo>
                  <a:cubicBezTo>
                    <a:pt x="40682" y="56072"/>
                    <a:pt x="45976" y="53871"/>
                    <a:pt x="51039" y="53871"/>
                  </a:cubicBezTo>
                  <a:close/>
                  <a:moveTo>
                    <a:pt x="72582" y="1"/>
                  </a:moveTo>
                  <a:lnTo>
                    <a:pt x="67620" y="1454"/>
                  </a:lnTo>
                  <a:cubicBezTo>
                    <a:pt x="71329" y="14036"/>
                    <a:pt x="76793" y="42006"/>
                    <a:pt x="73835" y="67044"/>
                  </a:cubicBezTo>
                  <a:cubicBezTo>
                    <a:pt x="73610" y="68748"/>
                    <a:pt x="73284" y="70402"/>
                    <a:pt x="72858" y="71931"/>
                  </a:cubicBezTo>
                  <a:cubicBezTo>
                    <a:pt x="72833" y="70928"/>
                    <a:pt x="72707" y="69926"/>
                    <a:pt x="72532" y="68898"/>
                  </a:cubicBezTo>
                  <a:cubicBezTo>
                    <a:pt x="70602" y="58848"/>
                    <a:pt x="65164" y="51981"/>
                    <a:pt x="57194" y="49575"/>
                  </a:cubicBezTo>
                  <a:cubicBezTo>
                    <a:pt x="55236" y="48983"/>
                    <a:pt x="53182" y="48697"/>
                    <a:pt x="51103" y="48697"/>
                  </a:cubicBezTo>
                  <a:cubicBezTo>
                    <a:pt x="44639" y="48697"/>
                    <a:pt x="37937" y="51461"/>
                    <a:pt x="33158" y="56392"/>
                  </a:cubicBezTo>
                  <a:cubicBezTo>
                    <a:pt x="26918" y="62758"/>
                    <a:pt x="24988" y="71430"/>
                    <a:pt x="27870" y="80176"/>
                  </a:cubicBezTo>
                  <a:cubicBezTo>
                    <a:pt x="28371" y="81705"/>
                    <a:pt x="28998" y="83159"/>
                    <a:pt x="29750" y="84512"/>
                  </a:cubicBezTo>
                  <a:cubicBezTo>
                    <a:pt x="22206" y="82081"/>
                    <a:pt x="12406" y="76994"/>
                    <a:pt x="4060" y="66467"/>
                  </a:cubicBezTo>
                  <a:lnTo>
                    <a:pt x="0" y="69675"/>
                  </a:lnTo>
                  <a:cubicBezTo>
                    <a:pt x="10276" y="82658"/>
                    <a:pt x="22607" y="88071"/>
                    <a:pt x="31153" y="90327"/>
                  </a:cubicBezTo>
                  <a:cubicBezTo>
                    <a:pt x="32607" y="90728"/>
                    <a:pt x="34061" y="91054"/>
                    <a:pt x="35489" y="91304"/>
                  </a:cubicBezTo>
                  <a:cubicBezTo>
                    <a:pt x="36166" y="91806"/>
                    <a:pt x="36843" y="92282"/>
                    <a:pt x="37569" y="92708"/>
                  </a:cubicBezTo>
                  <a:cubicBezTo>
                    <a:pt x="41053" y="94788"/>
                    <a:pt x="45088" y="95866"/>
                    <a:pt x="49349" y="95866"/>
                  </a:cubicBezTo>
                  <a:cubicBezTo>
                    <a:pt x="50226" y="95866"/>
                    <a:pt x="51103" y="95816"/>
                    <a:pt x="52006" y="95740"/>
                  </a:cubicBezTo>
                  <a:cubicBezTo>
                    <a:pt x="63509" y="94588"/>
                    <a:pt x="76868" y="85289"/>
                    <a:pt x="78973" y="67645"/>
                  </a:cubicBezTo>
                  <a:cubicBezTo>
                    <a:pt x="82031" y="41780"/>
                    <a:pt x="76392" y="12958"/>
                    <a:pt x="72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12;p49"/>
            <p:cNvSpPr/>
            <p:nvPr/>
          </p:nvSpPr>
          <p:spPr>
            <a:xfrm>
              <a:off x="3638000" y="820750"/>
              <a:ext cx="263800" cy="268975"/>
            </a:xfrm>
            <a:custGeom>
              <a:avLst/>
              <a:gdLst/>
              <a:ahLst/>
              <a:cxnLst/>
              <a:rect l="l" t="t" r="r" b="b"/>
              <a:pathLst>
                <a:path w="10552" h="10759" extrusionOk="0">
                  <a:moveTo>
                    <a:pt x="4811" y="0"/>
                  </a:moveTo>
                  <a:cubicBezTo>
                    <a:pt x="4445" y="0"/>
                    <a:pt x="4078" y="107"/>
                    <a:pt x="3760" y="329"/>
                  </a:cubicBezTo>
                  <a:lnTo>
                    <a:pt x="1028" y="2259"/>
                  </a:lnTo>
                  <a:cubicBezTo>
                    <a:pt x="201" y="2861"/>
                    <a:pt x="0" y="4013"/>
                    <a:pt x="602" y="4841"/>
                  </a:cubicBezTo>
                  <a:lnTo>
                    <a:pt x="4236" y="9978"/>
                  </a:lnTo>
                  <a:cubicBezTo>
                    <a:pt x="4590" y="10487"/>
                    <a:pt x="5162" y="10758"/>
                    <a:pt x="5748" y="10758"/>
                  </a:cubicBezTo>
                  <a:cubicBezTo>
                    <a:pt x="6116" y="10758"/>
                    <a:pt x="6489" y="10652"/>
                    <a:pt x="6817" y="10430"/>
                  </a:cubicBezTo>
                  <a:lnTo>
                    <a:pt x="9524" y="8500"/>
                  </a:lnTo>
                  <a:cubicBezTo>
                    <a:pt x="10351" y="7898"/>
                    <a:pt x="10552" y="6745"/>
                    <a:pt x="9975" y="5918"/>
                  </a:cubicBezTo>
                  <a:lnTo>
                    <a:pt x="6341" y="780"/>
                  </a:lnTo>
                  <a:cubicBezTo>
                    <a:pt x="5971" y="272"/>
                    <a:pt x="5393" y="0"/>
                    <a:pt x="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13;p49"/>
            <p:cNvSpPr/>
            <p:nvPr/>
          </p:nvSpPr>
          <p:spPr>
            <a:xfrm>
              <a:off x="4204425" y="1621325"/>
              <a:ext cx="263800" cy="269000"/>
            </a:xfrm>
            <a:custGeom>
              <a:avLst/>
              <a:gdLst/>
              <a:ahLst/>
              <a:cxnLst/>
              <a:rect l="l" t="t" r="r" b="b"/>
              <a:pathLst>
                <a:path w="10552" h="10760" extrusionOk="0">
                  <a:moveTo>
                    <a:pt x="4825" y="1"/>
                  </a:moveTo>
                  <a:cubicBezTo>
                    <a:pt x="4456" y="1"/>
                    <a:pt x="4083" y="111"/>
                    <a:pt x="3759" y="336"/>
                  </a:cubicBezTo>
                  <a:lnTo>
                    <a:pt x="1028" y="2266"/>
                  </a:lnTo>
                  <a:cubicBezTo>
                    <a:pt x="201" y="2843"/>
                    <a:pt x="0" y="3996"/>
                    <a:pt x="576" y="4848"/>
                  </a:cubicBezTo>
                  <a:lnTo>
                    <a:pt x="4211" y="9986"/>
                  </a:lnTo>
                  <a:cubicBezTo>
                    <a:pt x="4576" y="10489"/>
                    <a:pt x="5146" y="10760"/>
                    <a:pt x="5723" y="10760"/>
                  </a:cubicBezTo>
                  <a:cubicBezTo>
                    <a:pt x="6094" y="10760"/>
                    <a:pt x="6468" y="10647"/>
                    <a:pt x="6792" y="10412"/>
                  </a:cubicBezTo>
                  <a:lnTo>
                    <a:pt x="9524" y="8482"/>
                  </a:lnTo>
                  <a:cubicBezTo>
                    <a:pt x="10351" y="7905"/>
                    <a:pt x="10551" y="6753"/>
                    <a:pt x="9950" y="5925"/>
                  </a:cubicBezTo>
                  <a:lnTo>
                    <a:pt x="6316" y="788"/>
                  </a:lnTo>
                  <a:cubicBezTo>
                    <a:pt x="5965" y="269"/>
                    <a:pt x="5400" y="1"/>
                    <a:pt x="48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14;p49"/>
            <p:cNvSpPr/>
            <p:nvPr/>
          </p:nvSpPr>
          <p:spPr>
            <a:xfrm>
              <a:off x="3615450" y="910775"/>
              <a:ext cx="869075" cy="891825"/>
            </a:xfrm>
            <a:custGeom>
              <a:avLst/>
              <a:gdLst/>
              <a:ahLst/>
              <a:cxnLst/>
              <a:rect l="l" t="t" r="r" b="b"/>
              <a:pathLst>
                <a:path w="34763" h="35673" extrusionOk="0">
                  <a:moveTo>
                    <a:pt x="11763" y="1"/>
                  </a:moveTo>
                  <a:cubicBezTo>
                    <a:pt x="9639" y="1"/>
                    <a:pt x="7660" y="560"/>
                    <a:pt x="5990" y="1741"/>
                  </a:cubicBezTo>
                  <a:cubicBezTo>
                    <a:pt x="0" y="5976"/>
                    <a:pt x="251" y="16628"/>
                    <a:pt x="6541" y="25500"/>
                  </a:cubicBezTo>
                  <a:cubicBezTo>
                    <a:pt x="11077" y="31915"/>
                    <a:pt x="17515" y="35673"/>
                    <a:pt x="23000" y="35673"/>
                  </a:cubicBezTo>
                  <a:cubicBezTo>
                    <a:pt x="25122" y="35673"/>
                    <a:pt x="27101" y="35110"/>
                    <a:pt x="28772" y="33921"/>
                  </a:cubicBezTo>
                  <a:cubicBezTo>
                    <a:pt x="34762" y="29686"/>
                    <a:pt x="34511" y="19059"/>
                    <a:pt x="28246" y="10162"/>
                  </a:cubicBezTo>
                  <a:cubicBezTo>
                    <a:pt x="23709" y="3745"/>
                    <a:pt x="17255" y="1"/>
                    <a:pt x="11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15;p49"/>
            <p:cNvSpPr/>
            <p:nvPr/>
          </p:nvSpPr>
          <p:spPr>
            <a:xfrm>
              <a:off x="3927475" y="973075"/>
              <a:ext cx="557050" cy="829475"/>
            </a:xfrm>
            <a:custGeom>
              <a:avLst/>
              <a:gdLst/>
              <a:ahLst/>
              <a:cxnLst/>
              <a:rect l="l" t="t" r="r" b="b"/>
              <a:pathLst>
                <a:path w="22282" h="33179" extrusionOk="0">
                  <a:moveTo>
                    <a:pt x="7569" y="1"/>
                  </a:moveTo>
                  <a:lnTo>
                    <a:pt x="7569" y="1"/>
                  </a:lnTo>
                  <a:cubicBezTo>
                    <a:pt x="9750" y="1630"/>
                    <a:pt x="11780" y="3710"/>
                    <a:pt x="13534" y="6191"/>
                  </a:cubicBezTo>
                  <a:cubicBezTo>
                    <a:pt x="19825" y="15088"/>
                    <a:pt x="20051" y="25715"/>
                    <a:pt x="14061" y="29951"/>
                  </a:cubicBezTo>
                  <a:cubicBezTo>
                    <a:pt x="12386" y="31134"/>
                    <a:pt x="10403" y="31696"/>
                    <a:pt x="8278" y="31696"/>
                  </a:cubicBezTo>
                  <a:cubicBezTo>
                    <a:pt x="5632" y="31696"/>
                    <a:pt x="2766" y="30825"/>
                    <a:pt x="0" y="29199"/>
                  </a:cubicBezTo>
                  <a:lnTo>
                    <a:pt x="0" y="29199"/>
                  </a:lnTo>
                  <a:cubicBezTo>
                    <a:pt x="3434" y="31770"/>
                    <a:pt x="7171" y="33178"/>
                    <a:pt x="10542" y="33178"/>
                  </a:cubicBezTo>
                  <a:cubicBezTo>
                    <a:pt x="12657" y="33178"/>
                    <a:pt x="14629" y="32624"/>
                    <a:pt x="16291" y="31454"/>
                  </a:cubicBezTo>
                  <a:cubicBezTo>
                    <a:pt x="22281" y="27194"/>
                    <a:pt x="22030" y="16567"/>
                    <a:pt x="15740" y="7670"/>
                  </a:cubicBezTo>
                  <a:cubicBezTo>
                    <a:pt x="13409" y="4362"/>
                    <a:pt x="10552" y="1755"/>
                    <a:pt x="7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16;p49"/>
            <p:cNvSpPr/>
            <p:nvPr/>
          </p:nvSpPr>
          <p:spPr>
            <a:xfrm>
              <a:off x="3641125" y="963050"/>
              <a:ext cx="524475" cy="767575"/>
            </a:xfrm>
            <a:custGeom>
              <a:avLst/>
              <a:gdLst/>
              <a:ahLst/>
              <a:cxnLst/>
              <a:rect l="l" t="t" r="r" b="b"/>
              <a:pathLst>
                <a:path w="20979" h="30703" extrusionOk="0">
                  <a:moveTo>
                    <a:pt x="6442" y="1"/>
                  </a:moveTo>
                  <a:cubicBezTo>
                    <a:pt x="4838" y="1"/>
                    <a:pt x="2356" y="1479"/>
                    <a:pt x="1529" y="5991"/>
                  </a:cubicBezTo>
                  <a:cubicBezTo>
                    <a:pt x="1" y="14562"/>
                    <a:pt x="8071" y="30703"/>
                    <a:pt x="19550" y="30703"/>
                  </a:cubicBezTo>
                  <a:cubicBezTo>
                    <a:pt x="20001" y="30703"/>
                    <a:pt x="20452" y="30678"/>
                    <a:pt x="20903" y="30627"/>
                  </a:cubicBezTo>
                  <a:cubicBezTo>
                    <a:pt x="20953" y="30627"/>
                    <a:pt x="20978" y="30552"/>
                    <a:pt x="20903" y="30552"/>
                  </a:cubicBezTo>
                  <a:cubicBezTo>
                    <a:pt x="10602" y="28171"/>
                    <a:pt x="4136" y="15489"/>
                    <a:pt x="4412" y="8121"/>
                  </a:cubicBezTo>
                  <a:cubicBezTo>
                    <a:pt x="4587" y="4136"/>
                    <a:pt x="6617" y="3284"/>
                    <a:pt x="7695" y="1605"/>
                  </a:cubicBezTo>
                  <a:cubicBezTo>
                    <a:pt x="8271" y="702"/>
                    <a:pt x="7570" y="1"/>
                    <a:pt x="6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17;p49"/>
            <p:cNvSpPr/>
            <p:nvPr/>
          </p:nvSpPr>
          <p:spPr>
            <a:xfrm>
              <a:off x="3656800" y="845875"/>
              <a:ext cx="105900" cy="132875"/>
            </a:xfrm>
            <a:custGeom>
              <a:avLst/>
              <a:gdLst/>
              <a:ahLst/>
              <a:cxnLst/>
              <a:rect l="l" t="t" r="r" b="b"/>
              <a:pathLst>
                <a:path w="4236" h="5315" extrusionOk="0">
                  <a:moveTo>
                    <a:pt x="3609" y="1"/>
                  </a:moveTo>
                  <a:cubicBezTo>
                    <a:pt x="2732" y="151"/>
                    <a:pt x="501" y="1655"/>
                    <a:pt x="301" y="2282"/>
                  </a:cubicBezTo>
                  <a:cubicBezTo>
                    <a:pt x="0" y="3309"/>
                    <a:pt x="1704" y="5314"/>
                    <a:pt x="2030" y="5314"/>
                  </a:cubicBezTo>
                  <a:cubicBezTo>
                    <a:pt x="2055" y="5314"/>
                    <a:pt x="2080" y="5289"/>
                    <a:pt x="2080" y="5214"/>
                  </a:cubicBezTo>
                  <a:cubicBezTo>
                    <a:pt x="1780" y="3409"/>
                    <a:pt x="902" y="2958"/>
                    <a:pt x="1679" y="2257"/>
                  </a:cubicBezTo>
                  <a:cubicBezTo>
                    <a:pt x="2431" y="1580"/>
                    <a:pt x="3434" y="1455"/>
                    <a:pt x="4035" y="552"/>
                  </a:cubicBezTo>
                  <a:cubicBezTo>
                    <a:pt x="4236" y="277"/>
                    <a:pt x="3960" y="1"/>
                    <a:pt x="3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18;p49"/>
            <p:cNvSpPr/>
            <p:nvPr/>
          </p:nvSpPr>
          <p:spPr>
            <a:xfrm>
              <a:off x="5079725" y="1468700"/>
              <a:ext cx="456800" cy="386625"/>
            </a:xfrm>
            <a:custGeom>
              <a:avLst/>
              <a:gdLst/>
              <a:ahLst/>
              <a:cxnLst/>
              <a:rect l="l" t="t" r="r" b="b"/>
              <a:pathLst>
                <a:path w="18272" h="15465" extrusionOk="0">
                  <a:moveTo>
                    <a:pt x="11655" y="0"/>
                  </a:moveTo>
                  <a:lnTo>
                    <a:pt x="552" y="2908"/>
                  </a:lnTo>
                  <a:lnTo>
                    <a:pt x="1" y="15464"/>
                  </a:lnTo>
                  <a:lnTo>
                    <a:pt x="18272" y="10727"/>
                  </a:lnTo>
                  <a:lnTo>
                    <a:pt x="116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19;p49"/>
            <p:cNvSpPr/>
            <p:nvPr/>
          </p:nvSpPr>
          <p:spPr>
            <a:xfrm>
              <a:off x="5038375" y="1647050"/>
              <a:ext cx="574600" cy="432375"/>
            </a:xfrm>
            <a:custGeom>
              <a:avLst/>
              <a:gdLst/>
              <a:ahLst/>
              <a:cxnLst/>
              <a:rect l="l" t="t" r="r" b="b"/>
              <a:pathLst>
                <a:path w="22984" h="17295" extrusionOk="0">
                  <a:moveTo>
                    <a:pt x="18508" y="1"/>
                  </a:moveTo>
                  <a:cubicBezTo>
                    <a:pt x="18355" y="1"/>
                    <a:pt x="18200" y="20"/>
                    <a:pt x="18046" y="59"/>
                  </a:cubicBezTo>
                  <a:lnTo>
                    <a:pt x="1580" y="4345"/>
                  </a:lnTo>
                  <a:cubicBezTo>
                    <a:pt x="577" y="4596"/>
                    <a:pt x="1" y="5623"/>
                    <a:pt x="251" y="6601"/>
                  </a:cubicBezTo>
                  <a:lnTo>
                    <a:pt x="2682" y="15924"/>
                  </a:lnTo>
                  <a:cubicBezTo>
                    <a:pt x="2892" y="16740"/>
                    <a:pt x="3625" y="17294"/>
                    <a:pt x="4445" y="17294"/>
                  </a:cubicBezTo>
                  <a:cubicBezTo>
                    <a:pt x="4607" y="17294"/>
                    <a:pt x="4773" y="17273"/>
                    <a:pt x="4938" y="17227"/>
                  </a:cubicBezTo>
                  <a:lnTo>
                    <a:pt x="21404" y="12942"/>
                  </a:lnTo>
                  <a:cubicBezTo>
                    <a:pt x="22382" y="12691"/>
                    <a:pt x="22983" y="11663"/>
                    <a:pt x="22733" y="10686"/>
                  </a:cubicBezTo>
                  <a:lnTo>
                    <a:pt x="20301" y="1388"/>
                  </a:lnTo>
                  <a:cubicBezTo>
                    <a:pt x="20090" y="543"/>
                    <a:pt x="19328" y="1"/>
                    <a:pt x="185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20;p49"/>
            <p:cNvSpPr/>
            <p:nvPr/>
          </p:nvSpPr>
          <p:spPr>
            <a:xfrm>
              <a:off x="4712550" y="834000"/>
              <a:ext cx="901050" cy="814150"/>
            </a:xfrm>
            <a:custGeom>
              <a:avLst/>
              <a:gdLst/>
              <a:ahLst/>
              <a:cxnLst/>
              <a:rect l="l" t="t" r="r" b="b"/>
              <a:pathLst>
                <a:path w="36042" h="32566" extrusionOk="0">
                  <a:moveTo>
                    <a:pt x="18020" y="0"/>
                  </a:moveTo>
                  <a:cubicBezTo>
                    <a:pt x="16664" y="0"/>
                    <a:pt x="15286" y="170"/>
                    <a:pt x="13911" y="526"/>
                  </a:cubicBezTo>
                  <a:cubicBezTo>
                    <a:pt x="5214" y="2807"/>
                    <a:pt x="1" y="11679"/>
                    <a:pt x="2282" y="20401"/>
                  </a:cubicBezTo>
                  <a:cubicBezTo>
                    <a:pt x="4179" y="27715"/>
                    <a:pt x="10774" y="32566"/>
                    <a:pt x="17997" y="32566"/>
                  </a:cubicBezTo>
                  <a:cubicBezTo>
                    <a:pt x="19362" y="32566"/>
                    <a:pt x="20749" y="32392"/>
                    <a:pt x="22131" y="32030"/>
                  </a:cubicBezTo>
                  <a:cubicBezTo>
                    <a:pt x="30828" y="29774"/>
                    <a:pt x="36041" y="20877"/>
                    <a:pt x="33786" y="12180"/>
                  </a:cubicBezTo>
                  <a:cubicBezTo>
                    <a:pt x="31864" y="4854"/>
                    <a:pt x="25266" y="0"/>
                    <a:pt x="18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21;p49"/>
            <p:cNvSpPr/>
            <p:nvPr/>
          </p:nvSpPr>
          <p:spPr>
            <a:xfrm>
              <a:off x="4786500" y="900500"/>
              <a:ext cx="753775" cy="681275"/>
            </a:xfrm>
            <a:custGeom>
              <a:avLst/>
              <a:gdLst/>
              <a:ahLst/>
              <a:cxnLst/>
              <a:rect l="l" t="t" r="r" b="b"/>
              <a:pathLst>
                <a:path w="30151" h="27251" extrusionOk="0">
                  <a:moveTo>
                    <a:pt x="15090" y="1"/>
                  </a:moveTo>
                  <a:cubicBezTo>
                    <a:pt x="13948" y="1"/>
                    <a:pt x="12787" y="145"/>
                    <a:pt x="11630" y="448"/>
                  </a:cubicBezTo>
                  <a:cubicBezTo>
                    <a:pt x="4361" y="2327"/>
                    <a:pt x="0" y="9771"/>
                    <a:pt x="1880" y="17064"/>
                  </a:cubicBezTo>
                  <a:cubicBezTo>
                    <a:pt x="3485" y="23190"/>
                    <a:pt x="9025" y="27250"/>
                    <a:pt x="15078" y="27250"/>
                  </a:cubicBezTo>
                  <a:cubicBezTo>
                    <a:pt x="16207" y="27250"/>
                    <a:pt x="17354" y="27109"/>
                    <a:pt x="18497" y="26814"/>
                  </a:cubicBezTo>
                  <a:cubicBezTo>
                    <a:pt x="25790" y="24909"/>
                    <a:pt x="30151" y="17465"/>
                    <a:pt x="28246" y="10197"/>
                  </a:cubicBezTo>
                  <a:cubicBezTo>
                    <a:pt x="26665" y="4061"/>
                    <a:pt x="21145" y="1"/>
                    <a:pt x="15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22;p49"/>
            <p:cNvSpPr/>
            <p:nvPr/>
          </p:nvSpPr>
          <p:spPr>
            <a:xfrm>
              <a:off x="4900525" y="978100"/>
              <a:ext cx="639750" cy="603825"/>
            </a:xfrm>
            <a:custGeom>
              <a:avLst/>
              <a:gdLst/>
              <a:ahLst/>
              <a:cxnLst/>
              <a:rect l="l" t="t" r="r" b="b"/>
              <a:pathLst>
                <a:path w="25590" h="24153" extrusionOk="0">
                  <a:moveTo>
                    <a:pt x="19174" y="0"/>
                  </a:moveTo>
                  <a:cubicBezTo>
                    <a:pt x="20402" y="1479"/>
                    <a:pt x="21329" y="3258"/>
                    <a:pt x="21856" y="5238"/>
                  </a:cubicBezTo>
                  <a:cubicBezTo>
                    <a:pt x="23735" y="12506"/>
                    <a:pt x="19374" y="19950"/>
                    <a:pt x="12106" y="21855"/>
                  </a:cubicBezTo>
                  <a:cubicBezTo>
                    <a:pt x="10955" y="22149"/>
                    <a:pt x="9802" y="22290"/>
                    <a:pt x="8669" y="22290"/>
                  </a:cubicBezTo>
                  <a:cubicBezTo>
                    <a:pt x="5460" y="22290"/>
                    <a:pt x="2409" y="21162"/>
                    <a:pt x="1" y="19198"/>
                  </a:cubicBezTo>
                  <a:lnTo>
                    <a:pt x="1" y="19198"/>
                  </a:lnTo>
                  <a:cubicBezTo>
                    <a:pt x="2550" y="22297"/>
                    <a:pt x="6405" y="24153"/>
                    <a:pt x="10494" y="24153"/>
                  </a:cubicBezTo>
                  <a:cubicBezTo>
                    <a:pt x="11631" y="24153"/>
                    <a:pt x="12786" y="24009"/>
                    <a:pt x="13936" y="23710"/>
                  </a:cubicBezTo>
                  <a:cubicBezTo>
                    <a:pt x="21229" y="21805"/>
                    <a:pt x="25590" y="14361"/>
                    <a:pt x="23685" y="7093"/>
                  </a:cubicBezTo>
                  <a:cubicBezTo>
                    <a:pt x="22933" y="4186"/>
                    <a:pt x="21304" y="1755"/>
                    <a:pt x="19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23;p49"/>
            <p:cNvSpPr/>
            <p:nvPr/>
          </p:nvSpPr>
          <p:spPr>
            <a:xfrm>
              <a:off x="4836000" y="943625"/>
              <a:ext cx="322075" cy="508175"/>
            </a:xfrm>
            <a:custGeom>
              <a:avLst/>
              <a:gdLst/>
              <a:ahLst/>
              <a:cxnLst/>
              <a:rect l="l" t="t" r="r" b="b"/>
              <a:pathLst>
                <a:path w="12883" h="20327" extrusionOk="0">
                  <a:moveTo>
                    <a:pt x="12782" y="1"/>
                  </a:moveTo>
                  <a:cubicBezTo>
                    <a:pt x="9750" y="76"/>
                    <a:pt x="6717" y="1329"/>
                    <a:pt x="4462" y="3710"/>
                  </a:cubicBezTo>
                  <a:cubicBezTo>
                    <a:pt x="0" y="8422"/>
                    <a:pt x="126" y="15765"/>
                    <a:pt x="4687" y="20327"/>
                  </a:cubicBezTo>
                  <a:lnTo>
                    <a:pt x="5188" y="19800"/>
                  </a:lnTo>
                  <a:cubicBezTo>
                    <a:pt x="1279" y="15916"/>
                    <a:pt x="1178" y="9600"/>
                    <a:pt x="4988" y="5590"/>
                  </a:cubicBezTo>
                  <a:cubicBezTo>
                    <a:pt x="7005" y="3454"/>
                    <a:pt x="9696" y="2397"/>
                    <a:pt x="12423" y="2397"/>
                  </a:cubicBezTo>
                  <a:cubicBezTo>
                    <a:pt x="12576" y="2397"/>
                    <a:pt x="12729" y="2400"/>
                    <a:pt x="12883" y="2407"/>
                  </a:cubicBezTo>
                  <a:lnTo>
                    <a:pt x="127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24;p49"/>
            <p:cNvSpPr/>
            <p:nvPr/>
          </p:nvSpPr>
          <p:spPr>
            <a:xfrm>
              <a:off x="5155550" y="943550"/>
              <a:ext cx="211175" cy="129800"/>
            </a:xfrm>
            <a:custGeom>
              <a:avLst/>
              <a:gdLst/>
              <a:ahLst/>
              <a:cxnLst/>
              <a:rect l="l" t="t" r="r" b="b"/>
              <a:pathLst>
                <a:path w="8447" h="5192" extrusionOk="0">
                  <a:moveTo>
                    <a:pt x="297" y="0"/>
                  </a:moveTo>
                  <a:cubicBezTo>
                    <a:pt x="198" y="0"/>
                    <a:pt x="99" y="1"/>
                    <a:pt x="0" y="4"/>
                  </a:cubicBezTo>
                  <a:lnTo>
                    <a:pt x="101" y="2410"/>
                  </a:lnTo>
                  <a:cubicBezTo>
                    <a:pt x="2431" y="2535"/>
                    <a:pt x="4737" y="3462"/>
                    <a:pt x="6592" y="5192"/>
                  </a:cubicBezTo>
                  <a:lnTo>
                    <a:pt x="8447" y="3237"/>
                  </a:lnTo>
                  <a:cubicBezTo>
                    <a:pt x="6167" y="1079"/>
                    <a:pt x="3232" y="0"/>
                    <a:pt x="2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25;p49"/>
            <p:cNvSpPr/>
            <p:nvPr/>
          </p:nvSpPr>
          <p:spPr>
            <a:xfrm>
              <a:off x="5154925" y="1016300"/>
              <a:ext cx="73325" cy="349025"/>
            </a:xfrm>
            <a:custGeom>
              <a:avLst/>
              <a:gdLst/>
              <a:ahLst/>
              <a:cxnLst/>
              <a:rect l="l" t="t" r="r" b="b"/>
              <a:pathLst>
                <a:path w="2933" h="13961" extrusionOk="0">
                  <a:moveTo>
                    <a:pt x="2757" y="1"/>
                  </a:moveTo>
                  <a:lnTo>
                    <a:pt x="1329" y="7119"/>
                  </a:lnTo>
                  <a:lnTo>
                    <a:pt x="1329" y="7294"/>
                  </a:lnTo>
                  <a:cubicBezTo>
                    <a:pt x="1529" y="7420"/>
                    <a:pt x="1705" y="7595"/>
                    <a:pt x="1830" y="7770"/>
                  </a:cubicBezTo>
                  <a:lnTo>
                    <a:pt x="2005" y="7770"/>
                  </a:lnTo>
                  <a:cubicBezTo>
                    <a:pt x="2306" y="7796"/>
                    <a:pt x="2557" y="7896"/>
                    <a:pt x="2807" y="8046"/>
                  </a:cubicBezTo>
                  <a:lnTo>
                    <a:pt x="2933" y="51"/>
                  </a:lnTo>
                  <a:cubicBezTo>
                    <a:pt x="2883" y="26"/>
                    <a:pt x="2807" y="1"/>
                    <a:pt x="2757" y="1"/>
                  </a:cubicBezTo>
                  <a:close/>
                  <a:moveTo>
                    <a:pt x="2757" y="11354"/>
                  </a:moveTo>
                  <a:lnTo>
                    <a:pt x="2757" y="11354"/>
                  </a:lnTo>
                  <a:cubicBezTo>
                    <a:pt x="2482" y="11505"/>
                    <a:pt x="2156" y="11605"/>
                    <a:pt x="1805" y="11605"/>
                  </a:cubicBezTo>
                  <a:lnTo>
                    <a:pt x="1604" y="11605"/>
                  </a:lnTo>
                  <a:cubicBezTo>
                    <a:pt x="1479" y="11580"/>
                    <a:pt x="1354" y="11555"/>
                    <a:pt x="1253" y="11530"/>
                  </a:cubicBezTo>
                  <a:lnTo>
                    <a:pt x="1228" y="13209"/>
                  </a:lnTo>
                  <a:lnTo>
                    <a:pt x="126" y="13109"/>
                  </a:lnTo>
                  <a:lnTo>
                    <a:pt x="0" y="13660"/>
                  </a:lnTo>
                  <a:lnTo>
                    <a:pt x="2707" y="13961"/>
                  </a:lnTo>
                  <a:lnTo>
                    <a:pt x="2757" y="113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26;p49"/>
            <p:cNvSpPr/>
            <p:nvPr/>
          </p:nvSpPr>
          <p:spPr>
            <a:xfrm>
              <a:off x="5223850" y="995000"/>
              <a:ext cx="4400" cy="22600"/>
            </a:xfrm>
            <a:custGeom>
              <a:avLst/>
              <a:gdLst/>
              <a:ahLst/>
              <a:cxnLst/>
              <a:rect l="l" t="t" r="r" b="b"/>
              <a:pathLst>
                <a:path w="176" h="904" extrusionOk="0">
                  <a:moveTo>
                    <a:pt x="176" y="1"/>
                  </a:moveTo>
                  <a:lnTo>
                    <a:pt x="0" y="853"/>
                  </a:lnTo>
                  <a:cubicBezTo>
                    <a:pt x="50" y="853"/>
                    <a:pt x="126" y="878"/>
                    <a:pt x="176" y="903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F04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27;p49"/>
            <p:cNvSpPr/>
            <p:nvPr/>
          </p:nvSpPr>
          <p:spPr>
            <a:xfrm>
              <a:off x="5186250" y="1210550"/>
              <a:ext cx="63300" cy="95900"/>
            </a:xfrm>
            <a:custGeom>
              <a:avLst/>
              <a:gdLst/>
              <a:ahLst/>
              <a:cxnLst/>
              <a:rect l="l" t="t" r="r" b="b"/>
              <a:pathLst>
                <a:path w="2532" h="3836" extrusionOk="0">
                  <a:moveTo>
                    <a:pt x="577" y="0"/>
                  </a:moveTo>
                  <a:cubicBezTo>
                    <a:pt x="828" y="326"/>
                    <a:pt x="978" y="727"/>
                    <a:pt x="978" y="1178"/>
                  </a:cubicBezTo>
                  <a:cubicBezTo>
                    <a:pt x="1279" y="1329"/>
                    <a:pt x="1454" y="1655"/>
                    <a:pt x="1404" y="2005"/>
                  </a:cubicBezTo>
                  <a:cubicBezTo>
                    <a:pt x="1354" y="2457"/>
                    <a:pt x="978" y="2782"/>
                    <a:pt x="552" y="2782"/>
                  </a:cubicBezTo>
                  <a:lnTo>
                    <a:pt x="452" y="2782"/>
                  </a:lnTo>
                  <a:cubicBezTo>
                    <a:pt x="376" y="2757"/>
                    <a:pt x="301" y="2757"/>
                    <a:pt x="226" y="2707"/>
                  </a:cubicBezTo>
                  <a:cubicBezTo>
                    <a:pt x="151" y="2757"/>
                    <a:pt x="76" y="2807"/>
                    <a:pt x="25" y="2833"/>
                  </a:cubicBezTo>
                  <a:lnTo>
                    <a:pt x="0" y="3760"/>
                  </a:lnTo>
                  <a:cubicBezTo>
                    <a:pt x="101" y="3785"/>
                    <a:pt x="226" y="3810"/>
                    <a:pt x="351" y="3835"/>
                  </a:cubicBezTo>
                  <a:lnTo>
                    <a:pt x="552" y="3835"/>
                  </a:lnTo>
                  <a:cubicBezTo>
                    <a:pt x="903" y="3835"/>
                    <a:pt x="1229" y="3735"/>
                    <a:pt x="1504" y="3584"/>
                  </a:cubicBezTo>
                  <a:cubicBezTo>
                    <a:pt x="2005" y="3284"/>
                    <a:pt x="2381" y="2757"/>
                    <a:pt x="2457" y="2131"/>
                  </a:cubicBezTo>
                  <a:cubicBezTo>
                    <a:pt x="2532" y="1354"/>
                    <a:pt x="2156" y="652"/>
                    <a:pt x="1554" y="276"/>
                  </a:cubicBezTo>
                  <a:cubicBezTo>
                    <a:pt x="1304" y="126"/>
                    <a:pt x="1053" y="26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28;p49"/>
            <p:cNvSpPr/>
            <p:nvPr/>
          </p:nvSpPr>
          <p:spPr>
            <a:xfrm>
              <a:off x="5117950" y="976850"/>
              <a:ext cx="73325" cy="369700"/>
            </a:xfrm>
            <a:custGeom>
              <a:avLst/>
              <a:gdLst/>
              <a:ahLst/>
              <a:cxnLst/>
              <a:rect l="l" t="t" r="r" b="b"/>
              <a:pathLst>
                <a:path w="2933" h="14788" extrusionOk="0">
                  <a:moveTo>
                    <a:pt x="2933" y="0"/>
                  </a:moveTo>
                  <a:lnTo>
                    <a:pt x="1" y="14511"/>
                  </a:lnTo>
                  <a:lnTo>
                    <a:pt x="2707" y="14787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29;p49"/>
            <p:cNvSpPr/>
            <p:nvPr/>
          </p:nvSpPr>
          <p:spPr>
            <a:xfrm>
              <a:off x="5112325" y="1192050"/>
              <a:ext cx="101525" cy="95925"/>
            </a:xfrm>
            <a:custGeom>
              <a:avLst/>
              <a:gdLst/>
              <a:ahLst/>
              <a:cxnLst/>
              <a:rect l="l" t="t" r="r" b="b"/>
              <a:pathLst>
                <a:path w="4061" h="3837" extrusionOk="0">
                  <a:moveTo>
                    <a:pt x="2008" y="0"/>
                  </a:moveTo>
                  <a:cubicBezTo>
                    <a:pt x="1047" y="0"/>
                    <a:pt x="218" y="740"/>
                    <a:pt x="125" y="1718"/>
                  </a:cubicBezTo>
                  <a:cubicBezTo>
                    <a:pt x="0" y="2771"/>
                    <a:pt x="777" y="3723"/>
                    <a:pt x="1830" y="3823"/>
                  </a:cubicBezTo>
                  <a:cubicBezTo>
                    <a:pt x="1905" y="3832"/>
                    <a:pt x="1979" y="3836"/>
                    <a:pt x="2052" y="3836"/>
                  </a:cubicBezTo>
                  <a:cubicBezTo>
                    <a:pt x="3010" y="3836"/>
                    <a:pt x="3818" y="3097"/>
                    <a:pt x="3935" y="2119"/>
                  </a:cubicBezTo>
                  <a:cubicBezTo>
                    <a:pt x="4060" y="1066"/>
                    <a:pt x="3283" y="114"/>
                    <a:pt x="2231" y="14"/>
                  </a:cubicBezTo>
                  <a:cubicBezTo>
                    <a:pt x="2156" y="5"/>
                    <a:pt x="2081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30;p49"/>
            <p:cNvSpPr/>
            <p:nvPr/>
          </p:nvSpPr>
          <p:spPr>
            <a:xfrm>
              <a:off x="5139875" y="1217950"/>
              <a:ext cx="45775" cy="43500"/>
            </a:xfrm>
            <a:custGeom>
              <a:avLst/>
              <a:gdLst/>
              <a:ahLst/>
              <a:cxnLst/>
              <a:rect l="l" t="t" r="r" b="b"/>
              <a:pathLst>
                <a:path w="1831" h="1740" extrusionOk="0">
                  <a:moveTo>
                    <a:pt x="937" y="0"/>
                  </a:moveTo>
                  <a:cubicBezTo>
                    <a:pt x="496" y="0"/>
                    <a:pt x="98" y="336"/>
                    <a:pt x="51" y="782"/>
                  </a:cubicBezTo>
                  <a:cubicBezTo>
                    <a:pt x="1" y="1258"/>
                    <a:pt x="352" y="1684"/>
                    <a:pt x="828" y="1735"/>
                  </a:cubicBezTo>
                  <a:cubicBezTo>
                    <a:pt x="860" y="1738"/>
                    <a:pt x="892" y="1740"/>
                    <a:pt x="924" y="1740"/>
                  </a:cubicBezTo>
                  <a:cubicBezTo>
                    <a:pt x="1360" y="1740"/>
                    <a:pt x="1734" y="1426"/>
                    <a:pt x="1780" y="983"/>
                  </a:cubicBezTo>
                  <a:cubicBezTo>
                    <a:pt x="1830" y="506"/>
                    <a:pt x="1505" y="80"/>
                    <a:pt x="1028" y="5"/>
                  </a:cubicBezTo>
                  <a:cubicBezTo>
                    <a:pt x="998" y="2"/>
                    <a:pt x="968" y="0"/>
                    <a:pt x="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31;p49"/>
            <p:cNvSpPr/>
            <p:nvPr/>
          </p:nvSpPr>
          <p:spPr>
            <a:xfrm>
              <a:off x="5161800" y="1113425"/>
              <a:ext cx="15075" cy="68325"/>
            </a:xfrm>
            <a:custGeom>
              <a:avLst/>
              <a:gdLst/>
              <a:ahLst/>
              <a:cxnLst/>
              <a:rect l="l" t="t" r="r" b="b"/>
              <a:pathLst>
                <a:path w="603" h="2733" extrusionOk="0">
                  <a:moveTo>
                    <a:pt x="452" y="1"/>
                  </a:moveTo>
                  <a:cubicBezTo>
                    <a:pt x="377" y="1"/>
                    <a:pt x="1" y="2557"/>
                    <a:pt x="1" y="2607"/>
                  </a:cubicBezTo>
                  <a:cubicBezTo>
                    <a:pt x="1" y="2682"/>
                    <a:pt x="26" y="2733"/>
                    <a:pt x="101" y="2733"/>
                  </a:cubicBezTo>
                  <a:cubicBezTo>
                    <a:pt x="252" y="2733"/>
                    <a:pt x="602" y="2206"/>
                    <a:pt x="452" y="26"/>
                  </a:cubicBezTo>
                  <a:cubicBezTo>
                    <a:pt x="452" y="1"/>
                    <a:pt x="452" y="1"/>
                    <a:pt x="4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2;p49"/>
            <p:cNvSpPr/>
            <p:nvPr/>
          </p:nvSpPr>
          <p:spPr>
            <a:xfrm>
              <a:off x="5126725" y="1285100"/>
              <a:ext cx="43875" cy="48900"/>
            </a:xfrm>
            <a:custGeom>
              <a:avLst/>
              <a:gdLst/>
              <a:ahLst/>
              <a:cxnLst/>
              <a:rect l="l" t="t" r="r" b="b"/>
              <a:pathLst>
                <a:path w="1755" h="1956" extrusionOk="0">
                  <a:moveTo>
                    <a:pt x="802" y="1"/>
                  </a:moveTo>
                  <a:cubicBezTo>
                    <a:pt x="502" y="427"/>
                    <a:pt x="0" y="1755"/>
                    <a:pt x="376" y="1831"/>
                  </a:cubicBezTo>
                  <a:cubicBezTo>
                    <a:pt x="677" y="1881"/>
                    <a:pt x="978" y="1956"/>
                    <a:pt x="1178" y="1956"/>
                  </a:cubicBezTo>
                  <a:cubicBezTo>
                    <a:pt x="1429" y="1956"/>
                    <a:pt x="1604" y="1881"/>
                    <a:pt x="1680" y="1655"/>
                  </a:cubicBezTo>
                  <a:cubicBezTo>
                    <a:pt x="1755" y="1455"/>
                    <a:pt x="1655" y="1179"/>
                    <a:pt x="1153" y="1179"/>
                  </a:cubicBezTo>
                  <a:cubicBezTo>
                    <a:pt x="1053" y="1179"/>
                    <a:pt x="953" y="1179"/>
                    <a:pt x="828" y="1204"/>
                  </a:cubicBezTo>
                  <a:cubicBezTo>
                    <a:pt x="953" y="627"/>
                    <a:pt x="1028" y="252"/>
                    <a:pt x="1028" y="76"/>
                  </a:cubicBezTo>
                  <a:cubicBezTo>
                    <a:pt x="953" y="51"/>
                    <a:pt x="878" y="26"/>
                    <a:pt x="8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33;p49"/>
            <p:cNvSpPr/>
            <p:nvPr/>
          </p:nvSpPr>
          <p:spPr>
            <a:xfrm>
              <a:off x="5146775" y="1281975"/>
              <a:ext cx="5675" cy="5050"/>
            </a:xfrm>
            <a:custGeom>
              <a:avLst/>
              <a:gdLst/>
              <a:ahLst/>
              <a:cxnLst/>
              <a:rect l="l" t="t" r="r" b="b"/>
              <a:pathLst>
                <a:path w="227" h="202" extrusionOk="0">
                  <a:moveTo>
                    <a:pt x="151" y="1"/>
                  </a:moveTo>
                  <a:cubicBezTo>
                    <a:pt x="126" y="1"/>
                    <a:pt x="51" y="51"/>
                    <a:pt x="0" y="126"/>
                  </a:cubicBezTo>
                  <a:cubicBezTo>
                    <a:pt x="76" y="151"/>
                    <a:pt x="151" y="176"/>
                    <a:pt x="226" y="201"/>
                  </a:cubicBezTo>
                  <a:cubicBezTo>
                    <a:pt x="226" y="51"/>
                    <a:pt x="201" y="1"/>
                    <a:pt x="151" y="1"/>
                  </a:cubicBezTo>
                  <a:close/>
                </a:path>
              </a:pathLst>
            </a:custGeom>
            <a:solidFill>
              <a:srgbClr val="364F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34;p49"/>
            <p:cNvSpPr/>
            <p:nvPr/>
          </p:nvSpPr>
          <p:spPr>
            <a:xfrm>
              <a:off x="1702525" y="1099825"/>
              <a:ext cx="2890375" cy="2835700"/>
            </a:xfrm>
            <a:custGeom>
              <a:avLst/>
              <a:gdLst/>
              <a:ahLst/>
              <a:cxnLst/>
              <a:rect l="l" t="t" r="r" b="b"/>
              <a:pathLst>
                <a:path w="115615" h="113428" extrusionOk="0">
                  <a:moveTo>
                    <a:pt x="64528" y="0"/>
                  </a:moveTo>
                  <a:cubicBezTo>
                    <a:pt x="63994" y="0"/>
                    <a:pt x="63454" y="161"/>
                    <a:pt x="62983" y="495"/>
                  </a:cubicBezTo>
                  <a:lnTo>
                    <a:pt x="10326" y="37738"/>
                  </a:lnTo>
                  <a:cubicBezTo>
                    <a:pt x="1980" y="43653"/>
                    <a:pt x="0" y="55207"/>
                    <a:pt x="5890" y="63553"/>
                  </a:cubicBezTo>
                  <a:lnTo>
                    <a:pt x="35640" y="105608"/>
                  </a:lnTo>
                  <a:cubicBezTo>
                    <a:pt x="39252" y="110705"/>
                    <a:pt x="44968" y="113428"/>
                    <a:pt x="50771" y="113428"/>
                  </a:cubicBezTo>
                  <a:cubicBezTo>
                    <a:pt x="54470" y="113428"/>
                    <a:pt x="58205" y="112321"/>
                    <a:pt x="61454" y="110019"/>
                  </a:cubicBezTo>
                  <a:lnTo>
                    <a:pt x="114111" y="72776"/>
                  </a:lnTo>
                  <a:cubicBezTo>
                    <a:pt x="115314" y="71924"/>
                    <a:pt x="115615" y="70269"/>
                    <a:pt x="114763" y="69066"/>
                  </a:cubicBezTo>
                  <a:lnTo>
                    <a:pt x="66692" y="1121"/>
                  </a:lnTo>
                  <a:cubicBezTo>
                    <a:pt x="66174" y="389"/>
                    <a:pt x="65358" y="0"/>
                    <a:pt x="64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35;p49"/>
            <p:cNvSpPr/>
            <p:nvPr/>
          </p:nvSpPr>
          <p:spPr>
            <a:xfrm>
              <a:off x="1702525" y="1099825"/>
              <a:ext cx="2890375" cy="2835700"/>
            </a:xfrm>
            <a:custGeom>
              <a:avLst/>
              <a:gdLst/>
              <a:ahLst/>
              <a:cxnLst/>
              <a:rect l="l" t="t" r="r" b="b"/>
              <a:pathLst>
                <a:path w="115615" h="113428" extrusionOk="0">
                  <a:moveTo>
                    <a:pt x="64528" y="0"/>
                  </a:moveTo>
                  <a:cubicBezTo>
                    <a:pt x="63994" y="0"/>
                    <a:pt x="63454" y="161"/>
                    <a:pt x="62983" y="495"/>
                  </a:cubicBezTo>
                  <a:lnTo>
                    <a:pt x="10326" y="37738"/>
                  </a:lnTo>
                  <a:cubicBezTo>
                    <a:pt x="1980" y="43653"/>
                    <a:pt x="0" y="55207"/>
                    <a:pt x="5890" y="63553"/>
                  </a:cubicBezTo>
                  <a:lnTo>
                    <a:pt x="35640" y="105608"/>
                  </a:lnTo>
                  <a:cubicBezTo>
                    <a:pt x="39252" y="110705"/>
                    <a:pt x="44968" y="113428"/>
                    <a:pt x="50771" y="113428"/>
                  </a:cubicBezTo>
                  <a:cubicBezTo>
                    <a:pt x="54470" y="113428"/>
                    <a:pt x="58205" y="112321"/>
                    <a:pt x="61454" y="110019"/>
                  </a:cubicBezTo>
                  <a:lnTo>
                    <a:pt x="114111" y="72776"/>
                  </a:lnTo>
                  <a:cubicBezTo>
                    <a:pt x="115314" y="71924"/>
                    <a:pt x="115615" y="70269"/>
                    <a:pt x="114763" y="69066"/>
                  </a:cubicBezTo>
                  <a:lnTo>
                    <a:pt x="113334" y="67061"/>
                  </a:lnTo>
                  <a:lnTo>
                    <a:pt x="58948" y="105558"/>
                  </a:lnTo>
                  <a:cubicBezTo>
                    <a:pt x="56349" y="107398"/>
                    <a:pt x="53360" y="108281"/>
                    <a:pt x="50399" y="108281"/>
                  </a:cubicBezTo>
                  <a:cubicBezTo>
                    <a:pt x="45737" y="108281"/>
                    <a:pt x="41143" y="106091"/>
                    <a:pt x="38246" y="101999"/>
                  </a:cubicBezTo>
                  <a:lnTo>
                    <a:pt x="10151" y="62299"/>
                  </a:lnTo>
                  <a:cubicBezTo>
                    <a:pt x="5414" y="55608"/>
                    <a:pt x="7018" y="46334"/>
                    <a:pt x="13710" y="41598"/>
                  </a:cubicBezTo>
                  <a:lnTo>
                    <a:pt x="68096" y="3126"/>
                  </a:lnTo>
                  <a:lnTo>
                    <a:pt x="66692" y="1121"/>
                  </a:lnTo>
                  <a:cubicBezTo>
                    <a:pt x="66174" y="389"/>
                    <a:pt x="65358" y="0"/>
                    <a:pt x="64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36;p49"/>
            <p:cNvSpPr/>
            <p:nvPr/>
          </p:nvSpPr>
          <p:spPr>
            <a:xfrm>
              <a:off x="2409925" y="2186125"/>
              <a:ext cx="1065175" cy="1284475"/>
            </a:xfrm>
            <a:custGeom>
              <a:avLst/>
              <a:gdLst/>
              <a:ahLst/>
              <a:cxnLst/>
              <a:rect l="l" t="t" r="r" b="b"/>
              <a:pathLst>
                <a:path w="42607" h="51379" extrusionOk="0">
                  <a:moveTo>
                    <a:pt x="22055" y="0"/>
                  </a:moveTo>
                  <a:cubicBezTo>
                    <a:pt x="23083" y="1103"/>
                    <a:pt x="23609" y="1880"/>
                    <a:pt x="23609" y="1880"/>
                  </a:cubicBezTo>
                  <a:cubicBezTo>
                    <a:pt x="23609" y="1880"/>
                    <a:pt x="23634" y="1780"/>
                    <a:pt x="23659" y="1629"/>
                  </a:cubicBezTo>
                  <a:cubicBezTo>
                    <a:pt x="23233" y="1153"/>
                    <a:pt x="22707" y="602"/>
                    <a:pt x="22055" y="0"/>
                  </a:cubicBezTo>
                  <a:close/>
                  <a:moveTo>
                    <a:pt x="0" y="33058"/>
                  </a:moveTo>
                  <a:cubicBezTo>
                    <a:pt x="6892" y="40276"/>
                    <a:pt x="18246" y="46792"/>
                    <a:pt x="35088" y="51379"/>
                  </a:cubicBezTo>
                  <a:cubicBezTo>
                    <a:pt x="37118" y="48797"/>
                    <a:pt x="39800" y="45740"/>
                    <a:pt x="42607" y="42256"/>
                  </a:cubicBezTo>
                  <a:lnTo>
                    <a:pt x="42607" y="42256"/>
                  </a:lnTo>
                  <a:cubicBezTo>
                    <a:pt x="40000" y="44838"/>
                    <a:pt x="37068" y="47469"/>
                    <a:pt x="33835" y="50101"/>
                  </a:cubicBezTo>
                  <a:cubicBezTo>
                    <a:pt x="33534" y="50026"/>
                    <a:pt x="33259" y="49950"/>
                    <a:pt x="32958" y="49875"/>
                  </a:cubicBezTo>
                  <a:cubicBezTo>
                    <a:pt x="32582" y="49850"/>
                    <a:pt x="32156" y="49725"/>
                    <a:pt x="31629" y="49499"/>
                  </a:cubicBezTo>
                  <a:cubicBezTo>
                    <a:pt x="16943" y="45214"/>
                    <a:pt x="6667" y="39449"/>
                    <a:pt x="0" y="3305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37;p49"/>
            <p:cNvSpPr/>
            <p:nvPr/>
          </p:nvSpPr>
          <p:spPr>
            <a:xfrm>
              <a:off x="3287125" y="1977475"/>
              <a:ext cx="720575" cy="1493125"/>
            </a:xfrm>
            <a:custGeom>
              <a:avLst/>
              <a:gdLst/>
              <a:ahLst/>
              <a:cxnLst/>
              <a:rect l="l" t="t" r="r" b="b"/>
              <a:pathLst>
                <a:path w="28823" h="59725" extrusionOk="0">
                  <a:moveTo>
                    <a:pt x="19424" y="0"/>
                  </a:moveTo>
                  <a:lnTo>
                    <a:pt x="19424" y="0"/>
                  </a:lnTo>
                  <a:cubicBezTo>
                    <a:pt x="22080" y="2883"/>
                    <a:pt x="24010" y="6667"/>
                    <a:pt x="24913" y="10903"/>
                  </a:cubicBezTo>
                  <a:cubicBezTo>
                    <a:pt x="27168" y="21604"/>
                    <a:pt x="22757" y="35464"/>
                    <a:pt x="7519" y="50602"/>
                  </a:cubicBezTo>
                  <a:cubicBezTo>
                    <a:pt x="4712" y="54086"/>
                    <a:pt x="2030" y="57143"/>
                    <a:pt x="0" y="59725"/>
                  </a:cubicBezTo>
                  <a:cubicBezTo>
                    <a:pt x="22331" y="41529"/>
                    <a:pt x="28822" y="24687"/>
                    <a:pt x="26191" y="12181"/>
                  </a:cubicBezTo>
                  <a:cubicBezTo>
                    <a:pt x="25138" y="7269"/>
                    <a:pt x="22732" y="3008"/>
                    <a:pt x="19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38;p49"/>
            <p:cNvSpPr/>
            <p:nvPr/>
          </p:nvSpPr>
          <p:spPr>
            <a:xfrm>
              <a:off x="3200650" y="3423600"/>
              <a:ext cx="33225" cy="9425"/>
            </a:xfrm>
            <a:custGeom>
              <a:avLst/>
              <a:gdLst/>
              <a:ahLst/>
              <a:cxnLst/>
              <a:rect l="l" t="t" r="r" b="b"/>
              <a:pathLst>
                <a:path w="1329" h="377" extrusionOk="0">
                  <a:moveTo>
                    <a:pt x="0" y="0"/>
                  </a:moveTo>
                  <a:cubicBezTo>
                    <a:pt x="527" y="226"/>
                    <a:pt x="953" y="351"/>
                    <a:pt x="1329" y="376"/>
                  </a:cubicBezTo>
                  <a:cubicBezTo>
                    <a:pt x="878" y="251"/>
                    <a:pt x="452" y="126"/>
                    <a:pt x="0" y="0"/>
                  </a:cubicBezTo>
                  <a:close/>
                </a:path>
              </a:pathLst>
            </a:custGeom>
            <a:solidFill>
              <a:srgbClr val="0E91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39;p49"/>
            <p:cNvSpPr/>
            <p:nvPr/>
          </p:nvSpPr>
          <p:spPr>
            <a:xfrm>
              <a:off x="2117925" y="1830450"/>
              <a:ext cx="1858450" cy="1608200"/>
            </a:xfrm>
            <a:custGeom>
              <a:avLst/>
              <a:gdLst/>
              <a:ahLst/>
              <a:cxnLst/>
              <a:rect l="l" t="t" r="r" b="b"/>
              <a:pathLst>
                <a:path w="74338" h="64328" extrusionOk="0">
                  <a:moveTo>
                    <a:pt x="53529" y="0"/>
                  </a:moveTo>
                  <a:cubicBezTo>
                    <a:pt x="52400" y="0"/>
                    <a:pt x="51246" y="119"/>
                    <a:pt x="50076" y="367"/>
                  </a:cubicBezTo>
                  <a:cubicBezTo>
                    <a:pt x="37720" y="2974"/>
                    <a:pt x="35289" y="16107"/>
                    <a:pt x="35289" y="16107"/>
                  </a:cubicBezTo>
                  <a:cubicBezTo>
                    <a:pt x="35289" y="16107"/>
                    <a:pt x="29259" y="7311"/>
                    <a:pt x="19150" y="7311"/>
                  </a:cubicBezTo>
                  <a:cubicBezTo>
                    <a:pt x="17953" y="7311"/>
                    <a:pt x="16698" y="7435"/>
                    <a:pt x="15389" y="7711"/>
                  </a:cubicBezTo>
                  <a:cubicBezTo>
                    <a:pt x="5114" y="9891"/>
                    <a:pt x="1" y="20668"/>
                    <a:pt x="2307" y="31495"/>
                  </a:cubicBezTo>
                  <a:cubicBezTo>
                    <a:pt x="4938" y="44002"/>
                    <a:pt x="17745" y="56759"/>
                    <a:pt x="45515" y="64328"/>
                  </a:cubicBezTo>
                  <a:cubicBezTo>
                    <a:pt x="67821" y="46157"/>
                    <a:pt x="74337" y="29315"/>
                    <a:pt x="71681" y="16784"/>
                  </a:cubicBezTo>
                  <a:cubicBezTo>
                    <a:pt x="69659" y="7211"/>
                    <a:pt x="62324" y="0"/>
                    <a:pt x="5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40;p49"/>
            <p:cNvSpPr/>
            <p:nvPr/>
          </p:nvSpPr>
          <p:spPr>
            <a:xfrm>
              <a:off x="2125450" y="2084625"/>
              <a:ext cx="825225" cy="911675"/>
            </a:xfrm>
            <a:custGeom>
              <a:avLst/>
              <a:gdLst/>
              <a:ahLst/>
              <a:cxnLst/>
              <a:rect l="l" t="t" r="r" b="b"/>
              <a:pathLst>
                <a:path w="33009" h="36467" extrusionOk="0">
                  <a:moveTo>
                    <a:pt x="20502" y="0"/>
                  </a:moveTo>
                  <a:cubicBezTo>
                    <a:pt x="16492" y="0"/>
                    <a:pt x="12457" y="1379"/>
                    <a:pt x="9625" y="4135"/>
                  </a:cubicBezTo>
                  <a:cubicBezTo>
                    <a:pt x="2908" y="10677"/>
                    <a:pt x="1" y="25689"/>
                    <a:pt x="16893" y="36416"/>
                  </a:cubicBezTo>
                  <a:cubicBezTo>
                    <a:pt x="16943" y="36441"/>
                    <a:pt x="16968" y="36466"/>
                    <a:pt x="16968" y="36466"/>
                  </a:cubicBezTo>
                  <a:cubicBezTo>
                    <a:pt x="17194" y="36466"/>
                    <a:pt x="14537" y="33710"/>
                    <a:pt x="12181" y="29524"/>
                  </a:cubicBezTo>
                  <a:lnTo>
                    <a:pt x="11630" y="29649"/>
                  </a:lnTo>
                  <a:cubicBezTo>
                    <a:pt x="11580" y="29649"/>
                    <a:pt x="11530" y="29674"/>
                    <a:pt x="11479" y="29674"/>
                  </a:cubicBezTo>
                  <a:cubicBezTo>
                    <a:pt x="11154" y="29674"/>
                    <a:pt x="10853" y="29424"/>
                    <a:pt x="10778" y="29098"/>
                  </a:cubicBezTo>
                  <a:cubicBezTo>
                    <a:pt x="10703" y="28722"/>
                    <a:pt x="10953" y="28321"/>
                    <a:pt x="11329" y="28246"/>
                  </a:cubicBezTo>
                  <a:lnTo>
                    <a:pt x="11479" y="28221"/>
                  </a:lnTo>
                  <a:cubicBezTo>
                    <a:pt x="9124" y="23659"/>
                    <a:pt x="7419" y="17745"/>
                    <a:pt x="9700" y="11955"/>
                  </a:cubicBezTo>
                  <a:cubicBezTo>
                    <a:pt x="11880" y="6441"/>
                    <a:pt x="15765" y="4912"/>
                    <a:pt x="19850" y="4912"/>
                  </a:cubicBezTo>
                  <a:cubicBezTo>
                    <a:pt x="23936" y="4912"/>
                    <a:pt x="28246" y="6441"/>
                    <a:pt x="31279" y="7043"/>
                  </a:cubicBezTo>
                  <a:cubicBezTo>
                    <a:pt x="31354" y="7043"/>
                    <a:pt x="31429" y="7068"/>
                    <a:pt x="31530" y="7068"/>
                  </a:cubicBezTo>
                  <a:cubicBezTo>
                    <a:pt x="32407" y="7068"/>
                    <a:pt x="33008" y="6140"/>
                    <a:pt x="32382" y="5338"/>
                  </a:cubicBezTo>
                  <a:cubicBezTo>
                    <a:pt x="29575" y="1780"/>
                    <a:pt x="25038" y="0"/>
                    <a:pt x="20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41;p49"/>
            <p:cNvSpPr/>
            <p:nvPr/>
          </p:nvSpPr>
          <p:spPr>
            <a:xfrm>
              <a:off x="3047775" y="1884100"/>
              <a:ext cx="487475" cy="368450"/>
            </a:xfrm>
            <a:custGeom>
              <a:avLst/>
              <a:gdLst/>
              <a:ahLst/>
              <a:cxnLst/>
              <a:rect l="l" t="t" r="r" b="b"/>
              <a:pathLst>
                <a:path w="19499" h="14738" extrusionOk="0">
                  <a:moveTo>
                    <a:pt x="16191" y="1"/>
                  </a:moveTo>
                  <a:cubicBezTo>
                    <a:pt x="10526" y="1"/>
                    <a:pt x="0" y="6066"/>
                    <a:pt x="3008" y="14487"/>
                  </a:cubicBezTo>
                  <a:cubicBezTo>
                    <a:pt x="3058" y="14663"/>
                    <a:pt x="3108" y="14738"/>
                    <a:pt x="3158" y="14738"/>
                  </a:cubicBezTo>
                  <a:cubicBezTo>
                    <a:pt x="3484" y="14738"/>
                    <a:pt x="3785" y="10502"/>
                    <a:pt x="8772" y="7069"/>
                  </a:cubicBezTo>
                  <a:cubicBezTo>
                    <a:pt x="12181" y="4688"/>
                    <a:pt x="17394" y="3836"/>
                    <a:pt x="18697" y="2607"/>
                  </a:cubicBezTo>
                  <a:cubicBezTo>
                    <a:pt x="19499" y="1881"/>
                    <a:pt x="19123" y="753"/>
                    <a:pt x="18221" y="377"/>
                  </a:cubicBezTo>
                  <a:cubicBezTo>
                    <a:pt x="17669" y="126"/>
                    <a:pt x="16968" y="1"/>
                    <a:pt x="16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42;p49"/>
            <p:cNvSpPr/>
            <p:nvPr/>
          </p:nvSpPr>
          <p:spPr>
            <a:xfrm>
              <a:off x="2412425" y="2288875"/>
              <a:ext cx="1380975" cy="838375"/>
            </a:xfrm>
            <a:custGeom>
              <a:avLst/>
              <a:gdLst/>
              <a:ahLst/>
              <a:cxnLst/>
              <a:rect l="l" t="t" r="r" b="b"/>
              <a:pathLst>
                <a:path w="55239" h="33535" extrusionOk="0">
                  <a:moveTo>
                    <a:pt x="39424" y="1"/>
                  </a:moveTo>
                  <a:cubicBezTo>
                    <a:pt x="39374" y="1"/>
                    <a:pt x="39324" y="26"/>
                    <a:pt x="39274" y="26"/>
                  </a:cubicBezTo>
                  <a:cubicBezTo>
                    <a:pt x="38998" y="76"/>
                    <a:pt x="38748" y="326"/>
                    <a:pt x="38722" y="627"/>
                  </a:cubicBezTo>
                  <a:lnTo>
                    <a:pt x="37093" y="11905"/>
                  </a:lnTo>
                  <a:lnTo>
                    <a:pt x="31630" y="13058"/>
                  </a:lnTo>
                  <a:lnTo>
                    <a:pt x="28296" y="7519"/>
                  </a:lnTo>
                  <a:cubicBezTo>
                    <a:pt x="28171" y="7319"/>
                    <a:pt x="27920" y="7168"/>
                    <a:pt x="27670" y="7168"/>
                  </a:cubicBezTo>
                  <a:cubicBezTo>
                    <a:pt x="27620" y="7168"/>
                    <a:pt x="27570" y="7194"/>
                    <a:pt x="27519" y="7194"/>
                  </a:cubicBezTo>
                  <a:cubicBezTo>
                    <a:pt x="27219" y="7269"/>
                    <a:pt x="26993" y="7544"/>
                    <a:pt x="26968" y="7845"/>
                  </a:cubicBezTo>
                  <a:lnTo>
                    <a:pt x="25489" y="29625"/>
                  </a:lnTo>
                  <a:lnTo>
                    <a:pt x="15915" y="5590"/>
                  </a:lnTo>
                  <a:cubicBezTo>
                    <a:pt x="15815" y="5314"/>
                    <a:pt x="15539" y="5138"/>
                    <a:pt x="15264" y="5138"/>
                  </a:cubicBezTo>
                  <a:lnTo>
                    <a:pt x="15138" y="5138"/>
                  </a:lnTo>
                  <a:cubicBezTo>
                    <a:pt x="14813" y="5189"/>
                    <a:pt x="14562" y="5464"/>
                    <a:pt x="14537" y="5815"/>
                  </a:cubicBezTo>
                  <a:lnTo>
                    <a:pt x="13334" y="26743"/>
                  </a:lnTo>
                  <a:lnTo>
                    <a:pt x="8973" y="18672"/>
                  </a:lnTo>
                  <a:cubicBezTo>
                    <a:pt x="8848" y="18447"/>
                    <a:pt x="8597" y="18296"/>
                    <a:pt x="8346" y="18296"/>
                  </a:cubicBezTo>
                  <a:cubicBezTo>
                    <a:pt x="8296" y="18296"/>
                    <a:pt x="8246" y="18296"/>
                    <a:pt x="8196" y="18321"/>
                  </a:cubicBezTo>
                  <a:lnTo>
                    <a:pt x="0" y="20051"/>
                  </a:lnTo>
                  <a:cubicBezTo>
                    <a:pt x="226" y="20502"/>
                    <a:pt x="452" y="20928"/>
                    <a:pt x="702" y="21354"/>
                  </a:cubicBezTo>
                  <a:lnTo>
                    <a:pt x="7970" y="19825"/>
                  </a:lnTo>
                  <a:lnTo>
                    <a:pt x="13259" y="29650"/>
                  </a:lnTo>
                  <a:cubicBezTo>
                    <a:pt x="13384" y="29875"/>
                    <a:pt x="13635" y="30026"/>
                    <a:pt x="13885" y="30026"/>
                  </a:cubicBezTo>
                  <a:cubicBezTo>
                    <a:pt x="13935" y="30026"/>
                    <a:pt x="14011" y="30026"/>
                    <a:pt x="14061" y="30001"/>
                  </a:cubicBezTo>
                  <a:cubicBezTo>
                    <a:pt x="14361" y="29925"/>
                    <a:pt x="14587" y="29675"/>
                    <a:pt x="14612" y="29349"/>
                  </a:cubicBezTo>
                  <a:lnTo>
                    <a:pt x="15790" y="9098"/>
                  </a:lnTo>
                  <a:lnTo>
                    <a:pt x="25314" y="33083"/>
                  </a:lnTo>
                  <a:cubicBezTo>
                    <a:pt x="25439" y="33359"/>
                    <a:pt x="25690" y="33535"/>
                    <a:pt x="25991" y="33535"/>
                  </a:cubicBezTo>
                  <a:lnTo>
                    <a:pt x="26091" y="33535"/>
                  </a:lnTo>
                  <a:cubicBezTo>
                    <a:pt x="26417" y="33484"/>
                    <a:pt x="26667" y="33209"/>
                    <a:pt x="26692" y="32858"/>
                  </a:cubicBezTo>
                  <a:lnTo>
                    <a:pt x="28246" y="10201"/>
                  </a:lnTo>
                  <a:lnTo>
                    <a:pt x="30677" y="14236"/>
                  </a:lnTo>
                  <a:cubicBezTo>
                    <a:pt x="30803" y="14437"/>
                    <a:pt x="31028" y="14562"/>
                    <a:pt x="31279" y="14562"/>
                  </a:cubicBezTo>
                  <a:lnTo>
                    <a:pt x="31429" y="14562"/>
                  </a:lnTo>
                  <a:lnTo>
                    <a:pt x="37870" y="13184"/>
                  </a:lnTo>
                  <a:cubicBezTo>
                    <a:pt x="38171" y="13133"/>
                    <a:pt x="38397" y="12883"/>
                    <a:pt x="38422" y="12607"/>
                  </a:cubicBezTo>
                  <a:lnTo>
                    <a:pt x="39850" y="2833"/>
                  </a:lnTo>
                  <a:lnTo>
                    <a:pt x="47369" y="15414"/>
                  </a:lnTo>
                  <a:cubicBezTo>
                    <a:pt x="47494" y="15615"/>
                    <a:pt x="47720" y="15765"/>
                    <a:pt x="47971" y="15765"/>
                  </a:cubicBezTo>
                  <a:cubicBezTo>
                    <a:pt x="48021" y="15765"/>
                    <a:pt x="48071" y="15740"/>
                    <a:pt x="48096" y="15740"/>
                  </a:cubicBezTo>
                  <a:cubicBezTo>
                    <a:pt x="48397" y="15690"/>
                    <a:pt x="48622" y="15464"/>
                    <a:pt x="48672" y="15164"/>
                  </a:cubicBezTo>
                  <a:lnTo>
                    <a:pt x="49474" y="10452"/>
                  </a:lnTo>
                  <a:lnTo>
                    <a:pt x="55063" y="9249"/>
                  </a:lnTo>
                  <a:cubicBezTo>
                    <a:pt x="55139" y="8772"/>
                    <a:pt x="55189" y="8271"/>
                    <a:pt x="55239" y="7745"/>
                  </a:cubicBezTo>
                  <a:lnTo>
                    <a:pt x="55239" y="7745"/>
                  </a:lnTo>
                  <a:lnTo>
                    <a:pt x="48697" y="9148"/>
                  </a:lnTo>
                  <a:cubicBezTo>
                    <a:pt x="48422" y="9199"/>
                    <a:pt x="48196" y="9424"/>
                    <a:pt x="48146" y="9725"/>
                  </a:cubicBezTo>
                  <a:lnTo>
                    <a:pt x="47595" y="13008"/>
                  </a:lnTo>
                  <a:lnTo>
                    <a:pt x="40026" y="351"/>
                  </a:lnTo>
                  <a:cubicBezTo>
                    <a:pt x="39900" y="151"/>
                    <a:pt x="39675" y="1"/>
                    <a:pt x="39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43;p49"/>
            <p:cNvSpPr/>
            <p:nvPr/>
          </p:nvSpPr>
          <p:spPr>
            <a:xfrm>
              <a:off x="3789000" y="2479350"/>
              <a:ext cx="41375" cy="40750"/>
            </a:xfrm>
            <a:custGeom>
              <a:avLst/>
              <a:gdLst/>
              <a:ahLst/>
              <a:cxnLst/>
              <a:rect l="l" t="t" r="r" b="b"/>
              <a:pathLst>
                <a:path w="1655" h="1630" extrusionOk="0">
                  <a:moveTo>
                    <a:pt x="878" y="1"/>
                  </a:moveTo>
                  <a:cubicBezTo>
                    <a:pt x="827" y="1"/>
                    <a:pt x="777" y="1"/>
                    <a:pt x="727" y="26"/>
                  </a:cubicBezTo>
                  <a:lnTo>
                    <a:pt x="176" y="126"/>
                  </a:lnTo>
                  <a:cubicBezTo>
                    <a:pt x="126" y="652"/>
                    <a:pt x="76" y="1153"/>
                    <a:pt x="0" y="1630"/>
                  </a:cubicBezTo>
                  <a:lnTo>
                    <a:pt x="1028" y="1429"/>
                  </a:lnTo>
                  <a:cubicBezTo>
                    <a:pt x="1404" y="1329"/>
                    <a:pt x="1655" y="953"/>
                    <a:pt x="1579" y="577"/>
                  </a:cubicBezTo>
                  <a:cubicBezTo>
                    <a:pt x="1504" y="226"/>
                    <a:pt x="1203" y="1"/>
                    <a:pt x="878" y="1"/>
                  </a:cubicBezTo>
                  <a:close/>
                </a:path>
              </a:pathLst>
            </a:custGeom>
            <a:solidFill>
              <a:srgbClr val="F03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44;p49"/>
            <p:cNvSpPr/>
            <p:nvPr/>
          </p:nvSpPr>
          <p:spPr>
            <a:xfrm>
              <a:off x="2393000" y="2790125"/>
              <a:ext cx="37000" cy="36375"/>
            </a:xfrm>
            <a:custGeom>
              <a:avLst/>
              <a:gdLst/>
              <a:ahLst/>
              <a:cxnLst/>
              <a:rect l="l" t="t" r="r" b="b"/>
              <a:pathLst>
                <a:path w="1480" h="1455" extrusionOk="0">
                  <a:moveTo>
                    <a:pt x="777" y="1"/>
                  </a:moveTo>
                  <a:lnTo>
                    <a:pt x="627" y="26"/>
                  </a:lnTo>
                  <a:cubicBezTo>
                    <a:pt x="251" y="101"/>
                    <a:pt x="1" y="502"/>
                    <a:pt x="76" y="878"/>
                  </a:cubicBezTo>
                  <a:cubicBezTo>
                    <a:pt x="151" y="1204"/>
                    <a:pt x="452" y="1454"/>
                    <a:pt x="777" y="1454"/>
                  </a:cubicBezTo>
                  <a:cubicBezTo>
                    <a:pt x="828" y="1454"/>
                    <a:pt x="878" y="1429"/>
                    <a:pt x="928" y="1429"/>
                  </a:cubicBezTo>
                  <a:lnTo>
                    <a:pt x="1479" y="1304"/>
                  </a:lnTo>
                  <a:cubicBezTo>
                    <a:pt x="1229" y="878"/>
                    <a:pt x="1003" y="452"/>
                    <a:pt x="777" y="1"/>
                  </a:cubicBezTo>
                  <a:close/>
                </a:path>
              </a:pathLst>
            </a:custGeom>
            <a:solidFill>
              <a:srgbClr val="F14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45;p49"/>
            <p:cNvSpPr/>
            <p:nvPr/>
          </p:nvSpPr>
          <p:spPr>
            <a:xfrm>
              <a:off x="2364175" y="2260400"/>
              <a:ext cx="1437375" cy="838250"/>
            </a:xfrm>
            <a:custGeom>
              <a:avLst/>
              <a:gdLst/>
              <a:ahLst/>
              <a:cxnLst/>
              <a:rect l="l" t="t" r="r" b="b"/>
              <a:pathLst>
                <a:path w="57495" h="33530" extrusionOk="0">
                  <a:moveTo>
                    <a:pt x="40206" y="1"/>
                  </a:moveTo>
                  <a:cubicBezTo>
                    <a:pt x="40163" y="1"/>
                    <a:pt x="40119" y="4"/>
                    <a:pt x="40076" y="12"/>
                  </a:cubicBezTo>
                  <a:cubicBezTo>
                    <a:pt x="39775" y="87"/>
                    <a:pt x="39550" y="312"/>
                    <a:pt x="39500" y="613"/>
                  </a:cubicBezTo>
                  <a:lnTo>
                    <a:pt x="37870" y="11891"/>
                  </a:lnTo>
                  <a:lnTo>
                    <a:pt x="32407" y="13044"/>
                  </a:lnTo>
                  <a:lnTo>
                    <a:pt x="29073" y="7531"/>
                  </a:lnTo>
                  <a:cubicBezTo>
                    <a:pt x="28952" y="7308"/>
                    <a:pt x="28716" y="7183"/>
                    <a:pt x="28471" y="7183"/>
                  </a:cubicBezTo>
                  <a:cubicBezTo>
                    <a:pt x="28413" y="7183"/>
                    <a:pt x="28354" y="7190"/>
                    <a:pt x="28297" y="7205"/>
                  </a:cubicBezTo>
                  <a:cubicBezTo>
                    <a:pt x="27996" y="7255"/>
                    <a:pt x="27770" y="7531"/>
                    <a:pt x="27745" y="7831"/>
                  </a:cubicBezTo>
                  <a:lnTo>
                    <a:pt x="26266" y="29611"/>
                  </a:lnTo>
                  <a:lnTo>
                    <a:pt x="16717" y="5576"/>
                  </a:lnTo>
                  <a:cubicBezTo>
                    <a:pt x="16605" y="5306"/>
                    <a:pt x="16331" y="5117"/>
                    <a:pt x="16023" y="5117"/>
                  </a:cubicBezTo>
                  <a:cubicBezTo>
                    <a:pt x="15988" y="5117"/>
                    <a:pt x="15952" y="5119"/>
                    <a:pt x="15915" y="5125"/>
                  </a:cubicBezTo>
                  <a:cubicBezTo>
                    <a:pt x="15590" y="5200"/>
                    <a:pt x="15339" y="5475"/>
                    <a:pt x="15339" y="5801"/>
                  </a:cubicBezTo>
                  <a:lnTo>
                    <a:pt x="14111" y="26754"/>
                  </a:lnTo>
                  <a:lnTo>
                    <a:pt x="9750" y="18658"/>
                  </a:lnTo>
                  <a:cubicBezTo>
                    <a:pt x="9626" y="18431"/>
                    <a:pt x="9399" y="18288"/>
                    <a:pt x="9140" y="18288"/>
                  </a:cubicBezTo>
                  <a:cubicBezTo>
                    <a:pt x="9085" y="18288"/>
                    <a:pt x="9030" y="18294"/>
                    <a:pt x="8973" y="18308"/>
                  </a:cubicBezTo>
                  <a:lnTo>
                    <a:pt x="627" y="20062"/>
                  </a:lnTo>
                  <a:cubicBezTo>
                    <a:pt x="251" y="20162"/>
                    <a:pt x="1" y="20538"/>
                    <a:pt x="76" y="20914"/>
                  </a:cubicBezTo>
                  <a:cubicBezTo>
                    <a:pt x="161" y="21255"/>
                    <a:pt x="446" y="21488"/>
                    <a:pt x="761" y="21488"/>
                  </a:cubicBezTo>
                  <a:cubicBezTo>
                    <a:pt x="816" y="21488"/>
                    <a:pt x="872" y="21480"/>
                    <a:pt x="928" y="21465"/>
                  </a:cubicBezTo>
                  <a:lnTo>
                    <a:pt x="8748" y="19811"/>
                  </a:lnTo>
                  <a:lnTo>
                    <a:pt x="14061" y="29636"/>
                  </a:lnTo>
                  <a:cubicBezTo>
                    <a:pt x="14192" y="29876"/>
                    <a:pt x="14456" y="30021"/>
                    <a:pt x="14721" y="30021"/>
                  </a:cubicBezTo>
                  <a:cubicBezTo>
                    <a:pt x="14760" y="30021"/>
                    <a:pt x="14799" y="30018"/>
                    <a:pt x="14838" y="30012"/>
                  </a:cubicBezTo>
                  <a:cubicBezTo>
                    <a:pt x="15139" y="29937"/>
                    <a:pt x="15389" y="29661"/>
                    <a:pt x="15389" y="29335"/>
                  </a:cubicBezTo>
                  <a:lnTo>
                    <a:pt x="16567" y="9109"/>
                  </a:lnTo>
                  <a:lnTo>
                    <a:pt x="26116" y="33070"/>
                  </a:lnTo>
                  <a:cubicBezTo>
                    <a:pt x="26227" y="33358"/>
                    <a:pt x="26476" y="33529"/>
                    <a:pt x="26776" y="33529"/>
                  </a:cubicBezTo>
                  <a:cubicBezTo>
                    <a:pt x="26814" y="33529"/>
                    <a:pt x="26853" y="33526"/>
                    <a:pt x="26893" y="33521"/>
                  </a:cubicBezTo>
                  <a:cubicBezTo>
                    <a:pt x="27219" y="33471"/>
                    <a:pt x="27469" y="33195"/>
                    <a:pt x="27494" y="32869"/>
                  </a:cubicBezTo>
                  <a:lnTo>
                    <a:pt x="29023" y="10187"/>
                  </a:lnTo>
                  <a:lnTo>
                    <a:pt x="31454" y="14222"/>
                  </a:lnTo>
                  <a:cubicBezTo>
                    <a:pt x="31578" y="14429"/>
                    <a:pt x="31822" y="14568"/>
                    <a:pt x="32058" y="14568"/>
                  </a:cubicBezTo>
                  <a:cubicBezTo>
                    <a:pt x="32108" y="14568"/>
                    <a:pt x="32158" y="14561"/>
                    <a:pt x="32206" y="14548"/>
                  </a:cubicBezTo>
                  <a:lnTo>
                    <a:pt x="38647" y="13195"/>
                  </a:lnTo>
                  <a:cubicBezTo>
                    <a:pt x="38948" y="13120"/>
                    <a:pt x="39174" y="12894"/>
                    <a:pt x="39224" y="12593"/>
                  </a:cubicBezTo>
                  <a:lnTo>
                    <a:pt x="40627" y="2819"/>
                  </a:lnTo>
                  <a:lnTo>
                    <a:pt x="48146" y="15400"/>
                  </a:lnTo>
                  <a:cubicBezTo>
                    <a:pt x="48270" y="15607"/>
                    <a:pt x="48497" y="15745"/>
                    <a:pt x="48741" y="15745"/>
                  </a:cubicBezTo>
                  <a:cubicBezTo>
                    <a:pt x="48793" y="15745"/>
                    <a:pt x="48845" y="15739"/>
                    <a:pt x="48898" y="15726"/>
                  </a:cubicBezTo>
                  <a:cubicBezTo>
                    <a:pt x="49199" y="15676"/>
                    <a:pt x="49424" y="15450"/>
                    <a:pt x="49475" y="15150"/>
                  </a:cubicBezTo>
                  <a:lnTo>
                    <a:pt x="50277" y="10438"/>
                  </a:lnTo>
                  <a:lnTo>
                    <a:pt x="56868" y="9034"/>
                  </a:lnTo>
                  <a:cubicBezTo>
                    <a:pt x="57269" y="8959"/>
                    <a:pt x="57495" y="8583"/>
                    <a:pt x="57419" y="8182"/>
                  </a:cubicBezTo>
                  <a:cubicBezTo>
                    <a:pt x="57353" y="7851"/>
                    <a:pt x="57054" y="7617"/>
                    <a:pt x="56710" y="7617"/>
                  </a:cubicBezTo>
                  <a:cubicBezTo>
                    <a:pt x="56663" y="7617"/>
                    <a:pt x="56615" y="7622"/>
                    <a:pt x="56567" y="7631"/>
                  </a:cubicBezTo>
                  <a:lnTo>
                    <a:pt x="49500" y="9135"/>
                  </a:lnTo>
                  <a:cubicBezTo>
                    <a:pt x="49199" y="9185"/>
                    <a:pt x="48973" y="9435"/>
                    <a:pt x="48948" y="9711"/>
                  </a:cubicBezTo>
                  <a:lnTo>
                    <a:pt x="48372" y="12994"/>
                  </a:lnTo>
                  <a:lnTo>
                    <a:pt x="40828" y="363"/>
                  </a:lnTo>
                  <a:cubicBezTo>
                    <a:pt x="40699" y="127"/>
                    <a:pt x="40460" y="1"/>
                    <a:pt x="40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46;p49"/>
            <p:cNvSpPr/>
            <p:nvPr/>
          </p:nvSpPr>
          <p:spPr>
            <a:xfrm>
              <a:off x="5191875" y="1240000"/>
              <a:ext cx="30750" cy="40125"/>
            </a:xfrm>
            <a:custGeom>
              <a:avLst/>
              <a:gdLst/>
              <a:ahLst/>
              <a:cxnLst/>
              <a:rect l="l" t="t" r="r" b="b"/>
              <a:pathLst>
                <a:path w="1230" h="1605" extrusionOk="0">
                  <a:moveTo>
                    <a:pt x="753" y="0"/>
                  </a:moveTo>
                  <a:cubicBezTo>
                    <a:pt x="753" y="51"/>
                    <a:pt x="753" y="126"/>
                    <a:pt x="753" y="201"/>
                  </a:cubicBezTo>
                  <a:cubicBezTo>
                    <a:pt x="703" y="752"/>
                    <a:pt x="402" y="1228"/>
                    <a:pt x="1" y="1529"/>
                  </a:cubicBezTo>
                  <a:cubicBezTo>
                    <a:pt x="76" y="1579"/>
                    <a:pt x="151" y="1579"/>
                    <a:pt x="227" y="1604"/>
                  </a:cubicBezTo>
                  <a:lnTo>
                    <a:pt x="327" y="1604"/>
                  </a:lnTo>
                  <a:cubicBezTo>
                    <a:pt x="753" y="1604"/>
                    <a:pt x="1129" y="1279"/>
                    <a:pt x="1179" y="827"/>
                  </a:cubicBezTo>
                  <a:cubicBezTo>
                    <a:pt x="1229" y="477"/>
                    <a:pt x="1054" y="151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359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420508" y="1870834"/>
            <a:ext cx="5236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Suplementación de </a:t>
            </a: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Calcio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 dieta suplementación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 Calcio en la dieta reduciría a la mitad la incidencia de hipertensión gestacional y Preeclampsia en poblaciones con baja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ingesta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 Calcio en la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dieta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V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212037" y="3056894"/>
            <a:ext cx="69744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Aspirina en bajas dosis: 75 a 100 </a:t>
            </a: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mg/día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las mujeres que tengan factores de riesgo elevado de Preeclampsia se les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debería </a:t>
            </a:r>
            <a:r>
              <a:rPr kumimoji="0" lang="es-VE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recomendar el uso de Aspirina en baja </a:t>
            </a:r>
            <a:r>
              <a:rPr kumimoji="0" lang="es-VE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dosis.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135482" y="1347614"/>
            <a:ext cx="5524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Promover </a:t>
            </a:r>
            <a:r>
              <a:rPr kumimoji="0" lang="es-VE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 mejorar el acceso al control prenatal y su </a:t>
            </a:r>
            <a:r>
              <a:rPr kumimoji="0" lang="es-VE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calidad</a:t>
            </a:r>
            <a:endParaRPr kumimoji="0" lang="es-VE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oogle Shape;1224;p44"/>
          <p:cNvGrpSpPr/>
          <p:nvPr/>
        </p:nvGrpSpPr>
        <p:grpSpPr>
          <a:xfrm>
            <a:off x="1965799" y="337601"/>
            <a:ext cx="5117188" cy="709803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228;p44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" name="Rectángulo 1"/>
          <p:cNvSpPr/>
          <p:nvPr/>
        </p:nvSpPr>
        <p:spPr>
          <a:xfrm>
            <a:off x="3082365" y="443402"/>
            <a:ext cx="3090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s-VE" sz="2000" b="1" dirty="0">
                <a:solidFill>
                  <a:schemeClr val="bg1"/>
                </a:solidFill>
                <a:latin typeface="+mj-lt"/>
              </a:rPr>
              <a:t>RECOMENDACIONES</a:t>
            </a:r>
            <a:r>
              <a:rPr lang="es-VE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grpSp>
        <p:nvGrpSpPr>
          <p:cNvPr id="47" name="Google Shape;1038;p46"/>
          <p:cNvGrpSpPr/>
          <p:nvPr/>
        </p:nvGrpSpPr>
        <p:grpSpPr>
          <a:xfrm>
            <a:off x="7475918" y="3596444"/>
            <a:ext cx="1397221" cy="1320920"/>
            <a:chOff x="6214776" y="1297675"/>
            <a:chExt cx="2215339" cy="2410128"/>
          </a:xfrm>
        </p:grpSpPr>
        <p:sp>
          <p:nvSpPr>
            <p:cNvPr id="48" name="Google Shape;1039;p46"/>
            <p:cNvSpPr/>
            <p:nvPr/>
          </p:nvSpPr>
          <p:spPr>
            <a:xfrm>
              <a:off x="7957964" y="2780050"/>
              <a:ext cx="2239" cy="2217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6" y="1"/>
                  </a:moveTo>
                  <a:lnTo>
                    <a:pt x="1" y="101"/>
                  </a:lnTo>
                  <a:lnTo>
                    <a:pt x="101" y="10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DF1D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40;p46"/>
            <p:cNvSpPr/>
            <p:nvPr/>
          </p:nvSpPr>
          <p:spPr>
            <a:xfrm>
              <a:off x="6214776" y="1555733"/>
              <a:ext cx="1538541" cy="2099798"/>
            </a:xfrm>
            <a:custGeom>
              <a:avLst/>
              <a:gdLst/>
              <a:ahLst/>
              <a:cxnLst/>
              <a:rect l="l" t="t" r="r" b="b"/>
              <a:pathLst>
                <a:path w="70077" h="95641" extrusionOk="0">
                  <a:moveTo>
                    <a:pt x="8096" y="1"/>
                  </a:moveTo>
                  <a:cubicBezTo>
                    <a:pt x="3635" y="1"/>
                    <a:pt x="1" y="3660"/>
                    <a:pt x="1" y="8121"/>
                  </a:cubicBezTo>
                  <a:lnTo>
                    <a:pt x="1" y="87520"/>
                  </a:lnTo>
                  <a:cubicBezTo>
                    <a:pt x="1" y="91981"/>
                    <a:pt x="3635" y="95640"/>
                    <a:pt x="8096" y="95640"/>
                  </a:cubicBezTo>
                  <a:lnTo>
                    <a:pt x="61956" y="95640"/>
                  </a:lnTo>
                  <a:cubicBezTo>
                    <a:pt x="66417" y="95640"/>
                    <a:pt x="70076" y="91981"/>
                    <a:pt x="70076" y="87520"/>
                  </a:cubicBezTo>
                  <a:lnTo>
                    <a:pt x="70076" y="8121"/>
                  </a:lnTo>
                  <a:cubicBezTo>
                    <a:pt x="70076" y="3660"/>
                    <a:pt x="66417" y="1"/>
                    <a:pt x="61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1;p46"/>
            <p:cNvSpPr/>
            <p:nvPr/>
          </p:nvSpPr>
          <p:spPr>
            <a:xfrm>
              <a:off x="6335834" y="1648734"/>
              <a:ext cx="1296421" cy="1881346"/>
            </a:xfrm>
            <a:custGeom>
              <a:avLst/>
              <a:gdLst/>
              <a:ahLst/>
              <a:cxnLst/>
              <a:rect l="l" t="t" r="r" b="b"/>
              <a:pathLst>
                <a:path w="59049" h="85691" extrusionOk="0">
                  <a:moveTo>
                    <a:pt x="1" y="0"/>
                  </a:moveTo>
                  <a:lnTo>
                    <a:pt x="1" y="85690"/>
                  </a:lnTo>
                  <a:lnTo>
                    <a:pt x="59049" y="85690"/>
                  </a:lnTo>
                  <a:lnTo>
                    <a:pt x="590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2;p46"/>
            <p:cNvSpPr/>
            <p:nvPr/>
          </p:nvSpPr>
          <p:spPr>
            <a:xfrm>
              <a:off x="6539421" y="1297675"/>
              <a:ext cx="888694" cy="412161"/>
            </a:xfrm>
            <a:custGeom>
              <a:avLst/>
              <a:gdLst/>
              <a:ahLst/>
              <a:cxnLst/>
              <a:rect l="l" t="t" r="r" b="b"/>
              <a:pathLst>
                <a:path w="40478" h="18773" extrusionOk="0">
                  <a:moveTo>
                    <a:pt x="20252" y="0"/>
                  </a:moveTo>
                  <a:cubicBezTo>
                    <a:pt x="17921" y="0"/>
                    <a:pt x="16066" y="1855"/>
                    <a:pt x="16066" y="4186"/>
                  </a:cubicBezTo>
                  <a:lnTo>
                    <a:pt x="16066" y="10376"/>
                  </a:lnTo>
                  <a:lnTo>
                    <a:pt x="4211" y="10376"/>
                  </a:lnTo>
                  <a:cubicBezTo>
                    <a:pt x="1881" y="10376"/>
                    <a:pt x="1" y="12256"/>
                    <a:pt x="1" y="14587"/>
                  </a:cubicBezTo>
                  <a:cubicBezTo>
                    <a:pt x="1" y="16893"/>
                    <a:pt x="1881" y="18772"/>
                    <a:pt x="4211" y="18772"/>
                  </a:cubicBezTo>
                  <a:lnTo>
                    <a:pt x="36292" y="18772"/>
                  </a:lnTo>
                  <a:cubicBezTo>
                    <a:pt x="38598" y="18772"/>
                    <a:pt x="40477" y="16893"/>
                    <a:pt x="40477" y="14587"/>
                  </a:cubicBezTo>
                  <a:cubicBezTo>
                    <a:pt x="40477" y="12256"/>
                    <a:pt x="38598" y="10376"/>
                    <a:pt x="36292" y="10376"/>
                  </a:cubicBezTo>
                  <a:lnTo>
                    <a:pt x="24437" y="10376"/>
                  </a:lnTo>
                  <a:lnTo>
                    <a:pt x="24437" y="4186"/>
                  </a:lnTo>
                  <a:cubicBezTo>
                    <a:pt x="24437" y="1855"/>
                    <a:pt x="22557" y="0"/>
                    <a:pt x="20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43;p46"/>
            <p:cNvSpPr/>
            <p:nvPr/>
          </p:nvSpPr>
          <p:spPr>
            <a:xfrm>
              <a:off x="6539421" y="1616812"/>
              <a:ext cx="888694" cy="1120"/>
            </a:xfrm>
            <a:custGeom>
              <a:avLst/>
              <a:gdLst/>
              <a:ahLst/>
              <a:cxnLst/>
              <a:rect l="l" t="t" r="r" b="b"/>
              <a:pathLst>
                <a:path w="40478" h="51" extrusionOk="0">
                  <a:moveTo>
                    <a:pt x="40477" y="51"/>
                  </a:moveTo>
                  <a:lnTo>
                    <a:pt x="40477" y="26"/>
                  </a:lnTo>
                  <a:lnTo>
                    <a:pt x="40477" y="51"/>
                  </a:lnTo>
                  <a:close/>
                  <a:moveTo>
                    <a:pt x="1" y="51"/>
                  </a:moveTo>
                  <a:lnTo>
                    <a:pt x="1" y="26"/>
                  </a:lnTo>
                  <a:lnTo>
                    <a:pt x="1" y="51"/>
                  </a:lnTo>
                  <a:close/>
                  <a:moveTo>
                    <a:pt x="40477" y="26"/>
                  </a:moveTo>
                  <a:cubicBezTo>
                    <a:pt x="40477" y="26"/>
                    <a:pt x="40477" y="26"/>
                    <a:pt x="40477" y="26"/>
                  </a:cubicBezTo>
                  <a:cubicBezTo>
                    <a:pt x="40477" y="26"/>
                    <a:pt x="40477" y="26"/>
                    <a:pt x="40477" y="26"/>
                  </a:cubicBezTo>
                  <a:close/>
                  <a:moveTo>
                    <a:pt x="1" y="26"/>
                  </a:moveTo>
                  <a:lnTo>
                    <a:pt x="1" y="26"/>
                  </a:lnTo>
                  <a:lnTo>
                    <a:pt x="1" y="26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40477" y="1"/>
                  </a:moveTo>
                  <a:lnTo>
                    <a:pt x="40477" y="1"/>
                  </a:lnTo>
                  <a:lnTo>
                    <a:pt x="40477" y="1"/>
                  </a:lnTo>
                  <a:close/>
                </a:path>
              </a:pathLst>
            </a:custGeom>
            <a:solidFill>
              <a:srgbClr val="473F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44;p46"/>
            <p:cNvSpPr/>
            <p:nvPr/>
          </p:nvSpPr>
          <p:spPr>
            <a:xfrm>
              <a:off x="6539421" y="1571695"/>
              <a:ext cx="888694" cy="138141"/>
            </a:xfrm>
            <a:custGeom>
              <a:avLst/>
              <a:gdLst/>
              <a:ahLst/>
              <a:cxnLst/>
              <a:rect l="l" t="t" r="r" b="b"/>
              <a:pathLst>
                <a:path w="40478" h="6292" extrusionOk="0">
                  <a:moveTo>
                    <a:pt x="577" y="1"/>
                  </a:moveTo>
                  <a:cubicBezTo>
                    <a:pt x="226" y="602"/>
                    <a:pt x="26" y="1304"/>
                    <a:pt x="1" y="2056"/>
                  </a:cubicBezTo>
                  <a:lnTo>
                    <a:pt x="1" y="2081"/>
                  </a:lnTo>
                  <a:lnTo>
                    <a:pt x="1" y="2106"/>
                  </a:lnTo>
                  <a:cubicBezTo>
                    <a:pt x="1" y="4412"/>
                    <a:pt x="1881" y="6291"/>
                    <a:pt x="4211" y="6291"/>
                  </a:cubicBezTo>
                  <a:lnTo>
                    <a:pt x="36292" y="6291"/>
                  </a:lnTo>
                  <a:cubicBezTo>
                    <a:pt x="38598" y="6291"/>
                    <a:pt x="40477" y="4412"/>
                    <a:pt x="40477" y="2106"/>
                  </a:cubicBezTo>
                  <a:lnTo>
                    <a:pt x="40477" y="2081"/>
                  </a:lnTo>
                  <a:lnTo>
                    <a:pt x="40477" y="2056"/>
                  </a:lnTo>
                  <a:cubicBezTo>
                    <a:pt x="40477" y="1304"/>
                    <a:pt x="40252" y="602"/>
                    <a:pt x="39901" y="1"/>
                  </a:cubicBezTo>
                  <a:cubicBezTo>
                    <a:pt x="39199" y="1254"/>
                    <a:pt x="37846" y="2106"/>
                    <a:pt x="36292" y="2106"/>
                  </a:cubicBezTo>
                  <a:lnTo>
                    <a:pt x="4211" y="2106"/>
                  </a:lnTo>
                  <a:cubicBezTo>
                    <a:pt x="2658" y="2106"/>
                    <a:pt x="1304" y="1254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45;p46"/>
            <p:cNvSpPr/>
            <p:nvPr/>
          </p:nvSpPr>
          <p:spPr>
            <a:xfrm>
              <a:off x="6620873" y="1906244"/>
              <a:ext cx="726359" cy="630613"/>
            </a:xfrm>
            <a:custGeom>
              <a:avLst/>
              <a:gdLst/>
              <a:ahLst/>
              <a:cxnLst/>
              <a:rect l="l" t="t" r="r" b="b"/>
              <a:pathLst>
                <a:path w="33084" h="28723" extrusionOk="0">
                  <a:moveTo>
                    <a:pt x="8622" y="1"/>
                  </a:moveTo>
                  <a:cubicBezTo>
                    <a:pt x="3860" y="1"/>
                    <a:pt x="0" y="3860"/>
                    <a:pt x="0" y="8622"/>
                  </a:cubicBezTo>
                  <a:cubicBezTo>
                    <a:pt x="0" y="10001"/>
                    <a:pt x="301" y="11279"/>
                    <a:pt x="877" y="12407"/>
                  </a:cubicBezTo>
                  <a:cubicBezTo>
                    <a:pt x="2958" y="18397"/>
                    <a:pt x="16542" y="28723"/>
                    <a:pt x="16542" y="28723"/>
                  </a:cubicBezTo>
                  <a:cubicBezTo>
                    <a:pt x="16542" y="28723"/>
                    <a:pt x="30101" y="18397"/>
                    <a:pt x="32206" y="12407"/>
                  </a:cubicBezTo>
                  <a:cubicBezTo>
                    <a:pt x="32757" y="11279"/>
                    <a:pt x="33083" y="10001"/>
                    <a:pt x="33083" y="8622"/>
                  </a:cubicBezTo>
                  <a:cubicBezTo>
                    <a:pt x="33083" y="3860"/>
                    <a:pt x="29223" y="1"/>
                    <a:pt x="24462" y="1"/>
                  </a:cubicBezTo>
                  <a:cubicBezTo>
                    <a:pt x="20903" y="1"/>
                    <a:pt x="17845" y="2156"/>
                    <a:pt x="16542" y="5214"/>
                  </a:cubicBezTo>
                  <a:cubicBezTo>
                    <a:pt x="15213" y="2156"/>
                    <a:pt x="12156" y="1"/>
                    <a:pt x="8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46;p46"/>
            <p:cNvSpPr/>
            <p:nvPr/>
          </p:nvSpPr>
          <p:spPr>
            <a:xfrm>
              <a:off x="6503108" y="2027589"/>
              <a:ext cx="961322" cy="359294"/>
            </a:xfrm>
            <a:custGeom>
              <a:avLst/>
              <a:gdLst/>
              <a:ahLst/>
              <a:cxnLst/>
              <a:rect l="l" t="t" r="r" b="b"/>
              <a:pathLst>
                <a:path w="43786" h="16365" extrusionOk="0">
                  <a:moveTo>
                    <a:pt x="18898" y="0"/>
                  </a:moveTo>
                  <a:cubicBezTo>
                    <a:pt x="18666" y="0"/>
                    <a:pt x="18434" y="138"/>
                    <a:pt x="18347" y="414"/>
                  </a:cubicBezTo>
                  <a:cubicBezTo>
                    <a:pt x="17269" y="3697"/>
                    <a:pt x="16191" y="6980"/>
                    <a:pt x="15089" y="10288"/>
                  </a:cubicBezTo>
                  <a:lnTo>
                    <a:pt x="753" y="10288"/>
                  </a:lnTo>
                  <a:cubicBezTo>
                    <a:pt x="1" y="10288"/>
                    <a:pt x="1" y="11441"/>
                    <a:pt x="753" y="11441"/>
                  </a:cubicBezTo>
                  <a:lnTo>
                    <a:pt x="15515" y="11441"/>
                  </a:lnTo>
                  <a:cubicBezTo>
                    <a:pt x="15790" y="11441"/>
                    <a:pt x="15991" y="11266"/>
                    <a:pt x="16066" y="11015"/>
                  </a:cubicBezTo>
                  <a:cubicBezTo>
                    <a:pt x="17018" y="8158"/>
                    <a:pt x="17946" y="5276"/>
                    <a:pt x="18898" y="2419"/>
                  </a:cubicBezTo>
                  <a:cubicBezTo>
                    <a:pt x="20352" y="6930"/>
                    <a:pt x="21805" y="11416"/>
                    <a:pt x="23259" y="15928"/>
                  </a:cubicBezTo>
                  <a:cubicBezTo>
                    <a:pt x="23341" y="16172"/>
                    <a:pt x="23603" y="16364"/>
                    <a:pt x="23859" y="16364"/>
                  </a:cubicBezTo>
                  <a:cubicBezTo>
                    <a:pt x="23996" y="16364"/>
                    <a:pt x="24132" y="16309"/>
                    <a:pt x="24236" y="16178"/>
                  </a:cubicBezTo>
                  <a:cubicBezTo>
                    <a:pt x="25465" y="14649"/>
                    <a:pt x="26693" y="13095"/>
                    <a:pt x="27921" y="11567"/>
                  </a:cubicBezTo>
                  <a:cubicBezTo>
                    <a:pt x="28096" y="11366"/>
                    <a:pt x="28247" y="11166"/>
                    <a:pt x="28397" y="10965"/>
                  </a:cubicBezTo>
                  <a:lnTo>
                    <a:pt x="43034" y="10965"/>
                  </a:lnTo>
                  <a:cubicBezTo>
                    <a:pt x="43785" y="10965"/>
                    <a:pt x="43785" y="9812"/>
                    <a:pt x="43034" y="9812"/>
                  </a:cubicBezTo>
                  <a:lnTo>
                    <a:pt x="30402" y="9812"/>
                  </a:lnTo>
                  <a:cubicBezTo>
                    <a:pt x="29958" y="9812"/>
                    <a:pt x="29511" y="9766"/>
                    <a:pt x="29085" y="9766"/>
                  </a:cubicBezTo>
                  <a:cubicBezTo>
                    <a:pt x="28429" y="9766"/>
                    <a:pt x="27825" y="9876"/>
                    <a:pt x="27369" y="10439"/>
                  </a:cubicBezTo>
                  <a:cubicBezTo>
                    <a:pt x="26267" y="11817"/>
                    <a:pt x="25139" y="13196"/>
                    <a:pt x="24036" y="14599"/>
                  </a:cubicBezTo>
                  <a:cubicBezTo>
                    <a:pt x="22507" y="9862"/>
                    <a:pt x="20978" y="5125"/>
                    <a:pt x="19450" y="414"/>
                  </a:cubicBezTo>
                  <a:cubicBezTo>
                    <a:pt x="19362" y="138"/>
                    <a:pt x="19130" y="0"/>
                    <a:pt x="18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47;p46"/>
            <p:cNvSpPr/>
            <p:nvPr/>
          </p:nvSpPr>
          <p:spPr>
            <a:xfrm>
              <a:off x="6539421" y="2690364"/>
              <a:ext cx="888694" cy="34140"/>
            </a:xfrm>
            <a:custGeom>
              <a:avLst/>
              <a:gdLst/>
              <a:ahLst/>
              <a:cxnLst/>
              <a:rect l="l" t="t" r="r" b="b"/>
              <a:pathLst>
                <a:path w="40478" h="1555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48;p46"/>
            <p:cNvSpPr/>
            <p:nvPr/>
          </p:nvSpPr>
          <p:spPr>
            <a:xfrm>
              <a:off x="6539421" y="2874149"/>
              <a:ext cx="888694" cy="33591"/>
            </a:xfrm>
            <a:custGeom>
              <a:avLst/>
              <a:gdLst/>
              <a:ahLst/>
              <a:cxnLst/>
              <a:rect l="l" t="t" r="r" b="b"/>
              <a:pathLst>
                <a:path w="40478" h="1530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49;p46"/>
            <p:cNvSpPr/>
            <p:nvPr/>
          </p:nvSpPr>
          <p:spPr>
            <a:xfrm>
              <a:off x="6539421" y="3057385"/>
              <a:ext cx="888694" cy="33569"/>
            </a:xfrm>
            <a:custGeom>
              <a:avLst/>
              <a:gdLst/>
              <a:ahLst/>
              <a:cxnLst/>
              <a:rect l="l" t="t" r="r" b="b"/>
              <a:pathLst>
                <a:path w="40478" h="1529" extrusionOk="0">
                  <a:moveTo>
                    <a:pt x="1" y="0"/>
                  </a:moveTo>
                  <a:lnTo>
                    <a:pt x="1" y="1529"/>
                  </a:lnTo>
                  <a:lnTo>
                    <a:pt x="40477" y="1529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0;p46"/>
            <p:cNvSpPr/>
            <p:nvPr/>
          </p:nvSpPr>
          <p:spPr>
            <a:xfrm>
              <a:off x="6539421" y="3240621"/>
              <a:ext cx="888694" cy="34118"/>
            </a:xfrm>
            <a:custGeom>
              <a:avLst/>
              <a:gdLst/>
              <a:ahLst/>
              <a:cxnLst/>
              <a:rect l="l" t="t" r="r" b="b"/>
              <a:pathLst>
                <a:path w="40478" h="1554" extrusionOk="0">
                  <a:moveTo>
                    <a:pt x="1" y="0"/>
                  </a:moveTo>
                  <a:lnTo>
                    <a:pt x="1" y="1554"/>
                  </a:lnTo>
                  <a:lnTo>
                    <a:pt x="40477" y="1554"/>
                  </a:lnTo>
                  <a:lnTo>
                    <a:pt x="404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1;p46"/>
            <p:cNvSpPr/>
            <p:nvPr/>
          </p:nvSpPr>
          <p:spPr>
            <a:xfrm>
              <a:off x="6924047" y="1555733"/>
              <a:ext cx="829262" cy="2099798"/>
            </a:xfrm>
            <a:custGeom>
              <a:avLst/>
              <a:gdLst/>
              <a:ahLst/>
              <a:cxnLst/>
              <a:rect l="l" t="t" r="r" b="b"/>
              <a:pathLst>
                <a:path w="37771" h="95641" extrusionOk="0">
                  <a:moveTo>
                    <a:pt x="28698" y="1"/>
                  </a:moveTo>
                  <a:cubicBezTo>
                    <a:pt x="28673" y="1429"/>
                    <a:pt x="28648" y="2833"/>
                    <a:pt x="28597" y="4236"/>
                  </a:cubicBezTo>
                  <a:lnTo>
                    <a:pt x="32257" y="4236"/>
                  </a:lnTo>
                  <a:lnTo>
                    <a:pt x="32257" y="45765"/>
                  </a:lnTo>
                  <a:cubicBezTo>
                    <a:pt x="33911" y="44888"/>
                    <a:pt x="35790" y="44412"/>
                    <a:pt x="37770" y="44387"/>
                  </a:cubicBezTo>
                  <a:lnTo>
                    <a:pt x="37770" y="40653"/>
                  </a:lnTo>
                  <a:lnTo>
                    <a:pt x="37770" y="30953"/>
                  </a:lnTo>
                  <a:lnTo>
                    <a:pt x="37770" y="8121"/>
                  </a:lnTo>
                  <a:cubicBezTo>
                    <a:pt x="37770" y="3660"/>
                    <a:pt x="34111" y="1"/>
                    <a:pt x="29650" y="1"/>
                  </a:cubicBezTo>
                  <a:close/>
                  <a:moveTo>
                    <a:pt x="552" y="89926"/>
                  </a:moveTo>
                  <a:lnTo>
                    <a:pt x="552" y="93435"/>
                  </a:lnTo>
                  <a:cubicBezTo>
                    <a:pt x="552" y="94237"/>
                    <a:pt x="352" y="94989"/>
                    <a:pt x="1" y="95640"/>
                  </a:cubicBezTo>
                  <a:lnTo>
                    <a:pt x="7595" y="95640"/>
                  </a:lnTo>
                  <a:cubicBezTo>
                    <a:pt x="7344" y="95089"/>
                    <a:pt x="7194" y="94488"/>
                    <a:pt x="7194" y="93861"/>
                  </a:cubicBezTo>
                  <a:lnTo>
                    <a:pt x="7194" y="899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52;p46"/>
            <p:cNvSpPr/>
            <p:nvPr/>
          </p:nvSpPr>
          <p:spPr>
            <a:xfrm>
              <a:off x="6936166" y="1648734"/>
              <a:ext cx="696083" cy="1881346"/>
            </a:xfrm>
            <a:custGeom>
              <a:avLst/>
              <a:gdLst/>
              <a:ahLst/>
              <a:cxnLst/>
              <a:rect l="l" t="t" r="r" b="b"/>
              <a:pathLst>
                <a:path w="31705" h="85691" extrusionOk="0">
                  <a:moveTo>
                    <a:pt x="28045" y="0"/>
                  </a:moveTo>
                  <a:cubicBezTo>
                    <a:pt x="27419" y="18296"/>
                    <a:pt x="23910" y="34161"/>
                    <a:pt x="19223" y="47444"/>
                  </a:cubicBezTo>
                  <a:lnTo>
                    <a:pt x="22406" y="47444"/>
                  </a:lnTo>
                  <a:lnTo>
                    <a:pt x="22406" y="48998"/>
                  </a:lnTo>
                  <a:lnTo>
                    <a:pt x="18672" y="48998"/>
                  </a:lnTo>
                  <a:cubicBezTo>
                    <a:pt x="18346" y="49875"/>
                    <a:pt x="18020" y="50753"/>
                    <a:pt x="17695" y="51630"/>
                  </a:cubicBezTo>
                  <a:lnTo>
                    <a:pt x="24637" y="51630"/>
                  </a:lnTo>
                  <a:cubicBezTo>
                    <a:pt x="25238" y="47194"/>
                    <a:pt x="27945" y="43434"/>
                    <a:pt x="31705" y="41529"/>
                  </a:cubicBezTo>
                  <a:lnTo>
                    <a:pt x="31705" y="0"/>
                  </a:lnTo>
                  <a:close/>
                  <a:moveTo>
                    <a:pt x="6642" y="74287"/>
                  </a:moveTo>
                  <a:cubicBezTo>
                    <a:pt x="4361" y="78096"/>
                    <a:pt x="2105" y="81454"/>
                    <a:pt x="0" y="84362"/>
                  </a:cubicBezTo>
                  <a:lnTo>
                    <a:pt x="0" y="85690"/>
                  </a:lnTo>
                  <a:lnTo>
                    <a:pt x="6642" y="85690"/>
                  </a:lnTo>
                  <a:lnTo>
                    <a:pt x="6642" y="742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53;p46"/>
            <p:cNvSpPr/>
            <p:nvPr/>
          </p:nvSpPr>
          <p:spPr>
            <a:xfrm>
              <a:off x="7632221" y="2603972"/>
              <a:ext cx="121082" cy="178297"/>
            </a:xfrm>
            <a:custGeom>
              <a:avLst/>
              <a:gdLst/>
              <a:ahLst/>
              <a:cxnLst/>
              <a:rect l="l" t="t" r="r" b="b"/>
              <a:pathLst>
                <a:path w="5515" h="8121" extrusionOk="0">
                  <a:moveTo>
                    <a:pt x="5514" y="0"/>
                  </a:moveTo>
                  <a:cubicBezTo>
                    <a:pt x="3434" y="25"/>
                    <a:pt x="1529" y="752"/>
                    <a:pt x="1" y="1955"/>
                  </a:cubicBezTo>
                  <a:lnTo>
                    <a:pt x="1" y="8121"/>
                  </a:lnTo>
                  <a:lnTo>
                    <a:pt x="5514" y="8121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54;p46"/>
            <p:cNvSpPr/>
            <p:nvPr/>
          </p:nvSpPr>
          <p:spPr>
            <a:xfrm>
              <a:off x="7551339" y="2646894"/>
              <a:ext cx="80904" cy="135375"/>
            </a:xfrm>
            <a:custGeom>
              <a:avLst/>
              <a:gdLst/>
              <a:ahLst/>
              <a:cxnLst/>
              <a:rect l="l" t="t" r="r" b="b"/>
              <a:pathLst>
                <a:path w="3685" h="6166" extrusionOk="0">
                  <a:moveTo>
                    <a:pt x="3685" y="0"/>
                  </a:moveTo>
                  <a:cubicBezTo>
                    <a:pt x="1805" y="1479"/>
                    <a:pt x="452" y="3659"/>
                    <a:pt x="0" y="6166"/>
                  </a:cubicBezTo>
                  <a:lnTo>
                    <a:pt x="3685" y="6166"/>
                  </a:lnTo>
                  <a:lnTo>
                    <a:pt x="36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5;p46"/>
            <p:cNvSpPr/>
            <p:nvPr/>
          </p:nvSpPr>
          <p:spPr>
            <a:xfrm>
              <a:off x="7474849" y="2530247"/>
              <a:ext cx="562377" cy="584376"/>
            </a:xfrm>
            <a:custGeom>
              <a:avLst/>
              <a:gdLst/>
              <a:ahLst/>
              <a:cxnLst/>
              <a:rect l="l" t="t" r="r" b="b"/>
              <a:pathLst>
                <a:path w="25615" h="26617" extrusionOk="0">
                  <a:moveTo>
                    <a:pt x="12808" y="3358"/>
                  </a:moveTo>
                  <a:cubicBezTo>
                    <a:pt x="18021" y="3358"/>
                    <a:pt x="22281" y="7820"/>
                    <a:pt x="22281" y="13308"/>
                  </a:cubicBezTo>
                  <a:cubicBezTo>
                    <a:pt x="22281" y="18797"/>
                    <a:pt x="18021" y="23283"/>
                    <a:pt x="12808" y="23283"/>
                  </a:cubicBezTo>
                  <a:cubicBezTo>
                    <a:pt x="7570" y="23283"/>
                    <a:pt x="3334" y="18797"/>
                    <a:pt x="3334" y="13308"/>
                  </a:cubicBezTo>
                  <a:cubicBezTo>
                    <a:pt x="3334" y="7820"/>
                    <a:pt x="7570" y="3358"/>
                    <a:pt x="12808" y="3358"/>
                  </a:cubicBezTo>
                  <a:close/>
                  <a:moveTo>
                    <a:pt x="12808" y="0"/>
                  </a:moveTo>
                  <a:cubicBezTo>
                    <a:pt x="5740" y="0"/>
                    <a:pt x="1" y="5965"/>
                    <a:pt x="1" y="13308"/>
                  </a:cubicBezTo>
                  <a:cubicBezTo>
                    <a:pt x="1" y="20652"/>
                    <a:pt x="5740" y="26617"/>
                    <a:pt x="12808" y="26617"/>
                  </a:cubicBezTo>
                  <a:cubicBezTo>
                    <a:pt x="19875" y="26617"/>
                    <a:pt x="25615" y="20652"/>
                    <a:pt x="25615" y="13308"/>
                  </a:cubicBezTo>
                  <a:cubicBezTo>
                    <a:pt x="25615" y="5965"/>
                    <a:pt x="19875" y="0"/>
                    <a:pt x="128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56;p46"/>
            <p:cNvSpPr/>
            <p:nvPr/>
          </p:nvSpPr>
          <p:spPr>
            <a:xfrm>
              <a:off x="7081968" y="2782246"/>
              <a:ext cx="1348147" cy="925557"/>
            </a:xfrm>
            <a:custGeom>
              <a:avLst/>
              <a:gdLst/>
              <a:ahLst/>
              <a:cxnLst/>
              <a:rect l="l" t="t" r="r" b="b"/>
              <a:pathLst>
                <a:path w="61405" h="42157" extrusionOk="0">
                  <a:moveTo>
                    <a:pt x="4161" y="1"/>
                  </a:moveTo>
                  <a:cubicBezTo>
                    <a:pt x="1881" y="1"/>
                    <a:pt x="1" y="1880"/>
                    <a:pt x="1" y="4186"/>
                  </a:cubicBezTo>
                  <a:lnTo>
                    <a:pt x="1" y="37996"/>
                  </a:lnTo>
                  <a:cubicBezTo>
                    <a:pt x="1" y="40277"/>
                    <a:pt x="1881" y="42156"/>
                    <a:pt x="4161" y="42156"/>
                  </a:cubicBezTo>
                  <a:lnTo>
                    <a:pt x="57219" y="42156"/>
                  </a:lnTo>
                  <a:cubicBezTo>
                    <a:pt x="59525" y="42156"/>
                    <a:pt x="61405" y="40277"/>
                    <a:pt x="61405" y="37996"/>
                  </a:cubicBezTo>
                  <a:lnTo>
                    <a:pt x="61405" y="4186"/>
                  </a:lnTo>
                  <a:cubicBezTo>
                    <a:pt x="61405" y="1880"/>
                    <a:pt x="59525" y="1"/>
                    <a:pt x="57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57;p46"/>
            <p:cNvSpPr/>
            <p:nvPr/>
          </p:nvSpPr>
          <p:spPr>
            <a:xfrm>
              <a:off x="7091870" y="2782246"/>
              <a:ext cx="1328343" cy="609712"/>
            </a:xfrm>
            <a:custGeom>
              <a:avLst/>
              <a:gdLst/>
              <a:ahLst/>
              <a:cxnLst/>
              <a:rect l="l" t="t" r="r" b="b"/>
              <a:pathLst>
                <a:path w="60503" h="27771" extrusionOk="0">
                  <a:moveTo>
                    <a:pt x="3710" y="1"/>
                  </a:moveTo>
                  <a:cubicBezTo>
                    <a:pt x="2106" y="1"/>
                    <a:pt x="678" y="953"/>
                    <a:pt x="1" y="2307"/>
                  </a:cubicBezTo>
                  <a:cubicBezTo>
                    <a:pt x="2482" y="16768"/>
                    <a:pt x="15064" y="27770"/>
                    <a:pt x="30252" y="27770"/>
                  </a:cubicBezTo>
                  <a:cubicBezTo>
                    <a:pt x="45415" y="27770"/>
                    <a:pt x="58021" y="16768"/>
                    <a:pt x="60503" y="2307"/>
                  </a:cubicBezTo>
                  <a:cubicBezTo>
                    <a:pt x="59801" y="953"/>
                    <a:pt x="58397" y="1"/>
                    <a:pt x="56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58;p46"/>
            <p:cNvSpPr/>
            <p:nvPr/>
          </p:nvSpPr>
          <p:spPr>
            <a:xfrm>
              <a:off x="7353241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59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0;p46"/>
            <p:cNvSpPr/>
            <p:nvPr/>
          </p:nvSpPr>
          <p:spPr>
            <a:xfrm>
              <a:off x="7158458" y="3670916"/>
              <a:ext cx="1253499" cy="36884"/>
            </a:xfrm>
            <a:custGeom>
              <a:avLst/>
              <a:gdLst/>
              <a:ahLst/>
              <a:cxnLst/>
              <a:rect l="l" t="t" r="r" b="b"/>
              <a:pathLst>
                <a:path w="57094" h="1680" extrusionOk="0">
                  <a:moveTo>
                    <a:pt x="53735" y="1679"/>
                  </a:moveTo>
                  <a:lnTo>
                    <a:pt x="677" y="1679"/>
                  </a:lnTo>
                  <a:lnTo>
                    <a:pt x="677" y="1679"/>
                  </a:lnTo>
                  <a:lnTo>
                    <a:pt x="677" y="1679"/>
                  </a:lnTo>
                  <a:lnTo>
                    <a:pt x="53735" y="1679"/>
                  </a:lnTo>
                  <a:cubicBezTo>
                    <a:pt x="55114" y="1679"/>
                    <a:pt x="56342" y="1028"/>
                    <a:pt x="57094" y="0"/>
                  </a:cubicBezTo>
                  <a:lnTo>
                    <a:pt x="57094" y="0"/>
                  </a:lnTo>
                  <a:cubicBezTo>
                    <a:pt x="56342" y="1028"/>
                    <a:pt x="55114" y="1679"/>
                    <a:pt x="53735" y="1679"/>
                  </a:cubicBezTo>
                  <a:close/>
                  <a:moveTo>
                    <a:pt x="677" y="1679"/>
                  </a:moveTo>
                  <a:lnTo>
                    <a:pt x="652" y="1679"/>
                  </a:lnTo>
                  <a:lnTo>
                    <a:pt x="677" y="1679"/>
                  </a:lnTo>
                  <a:close/>
                  <a:moveTo>
                    <a:pt x="652" y="1679"/>
                  </a:moveTo>
                  <a:lnTo>
                    <a:pt x="652" y="1679"/>
                  </a:lnTo>
                  <a:lnTo>
                    <a:pt x="652" y="1679"/>
                  </a:lnTo>
                  <a:close/>
                  <a:moveTo>
                    <a:pt x="652" y="1679"/>
                  </a:moveTo>
                  <a:lnTo>
                    <a:pt x="627" y="1679"/>
                  </a:lnTo>
                  <a:lnTo>
                    <a:pt x="652" y="1679"/>
                  </a:lnTo>
                  <a:close/>
                  <a:moveTo>
                    <a:pt x="627" y="1679"/>
                  </a:moveTo>
                  <a:cubicBezTo>
                    <a:pt x="627" y="1679"/>
                    <a:pt x="627" y="1679"/>
                    <a:pt x="627" y="1679"/>
                  </a:cubicBezTo>
                  <a:cubicBezTo>
                    <a:pt x="627" y="1679"/>
                    <a:pt x="627" y="1679"/>
                    <a:pt x="627" y="1679"/>
                  </a:cubicBezTo>
                  <a:close/>
                  <a:moveTo>
                    <a:pt x="627" y="1679"/>
                  </a:moveTo>
                  <a:lnTo>
                    <a:pt x="602" y="1679"/>
                  </a:lnTo>
                  <a:lnTo>
                    <a:pt x="627" y="1679"/>
                  </a:lnTo>
                  <a:close/>
                  <a:moveTo>
                    <a:pt x="602" y="1679"/>
                  </a:moveTo>
                  <a:cubicBezTo>
                    <a:pt x="602" y="1679"/>
                    <a:pt x="602" y="1679"/>
                    <a:pt x="602" y="1679"/>
                  </a:cubicBezTo>
                  <a:cubicBezTo>
                    <a:pt x="602" y="1679"/>
                    <a:pt x="602" y="1679"/>
                    <a:pt x="602" y="1679"/>
                  </a:cubicBezTo>
                  <a:close/>
                  <a:moveTo>
                    <a:pt x="602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602" y="1679"/>
                  </a:cubicBezTo>
                  <a:close/>
                  <a:moveTo>
                    <a:pt x="577" y="1679"/>
                  </a:moveTo>
                  <a:cubicBezTo>
                    <a:pt x="577" y="1679"/>
                    <a:pt x="577" y="1679"/>
                    <a:pt x="577" y="1679"/>
                  </a:cubicBezTo>
                  <a:cubicBezTo>
                    <a:pt x="577" y="1679"/>
                    <a:pt x="577" y="1679"/>
                    <a:pt x="577" y="1679"/>
                  </a:cubicBezTo>
                  <a:close/>
                  <a:moveTo>
                    <a:pt x="577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77" y="1679"/>
                  </a:cubicBezTo>
                  <a:close/>
                  <a:moveTo>
                    <a:pt x="552" y="1679"/>
                  </a:moveTo>
                  <a:cubicBezTo>
                    <a:pt x="552" y="1679"/>
                    <a:pt x="552" y="1679"/>
                    <a:pt x="552" y="1679"/>
                  </a:cubicBezTo>
                  <a:cubicBezTo>
                    <a:pt x="552" y="1679"/>
                    <a:pt x="552" y="1679"/>
                    <a:pt x="552" y="1679"/>
                  </a:cubicBezTo>
                  <a:close/>
                  <a:moveTo>
                    <a:pt x="552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52" y="1679"/>
                  </a:cubicBezTo>
                  <a:close/>
                  <a:moveTo>
                    <a:pt x="527" y="1679"/>
                  </a:moveTo>
                  <a:cubicBezTo>
                    <a:pt x="527" y="1679"/>
                    <a:pt x="527" y="1679"/>
                    <a:pt x="527" y="1679"/>
                  </a:cubicBezTo>
                  <a:cubicBezTo>
                    <a:pt x="527" y="1679"/>
                    <a:pt x="527" y="1679"/>
                    <a:pt x="527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502" y="1679"/>
                  </a:moveTo>
                  <a:cubicBezTo>
                    <a:pt x="502" y="1679"/>
                    <a:pt x="502" y="1679"/>
                    <a:pt x="502" y="1679"/>
                  </a:cubicBezTo>
                  <a:cubicBezTo>
                    <a:pt x="502" y="1679"/>
                    <a:pt x="502" y="1679"/>
                    <a:pt x="502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77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77" y="1679"/>
                  </a:moveTo>
                  <a:cubicBezTo>
                    <a:pt x="477" y="1679"/>
                    <a:pt x="477" y="1679"/>
                    <a:pt x="452" y="1679"/>
                  </a:cubicBezTo>
                  <a:cubicBezTo>
                    <a:pt x="477" y="1679"/>
                    <a:pt x="477" y="1679"/>
                    <a:pt x="477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52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52" y="1679"/>
                  </a:moveTo>
                  <a:cubicBezTo>
                    <a:pt x="452" y="1679"/>
                    <a:pt x="452" y="1679"/>
                    <a:pt x="427" y="1679"/>
                  </a:cubicBezTo>
                  <a:cubicBezTo>
                    <a:pt x="452" y="1679"/>
                    <a:pt x="452" y="1679"/>
                    <a:pt x="452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27" y="1679"/>
                    <a:pt x="427" y="1679"/>
                  </a:cubicBezTo>
                  <a:cubicBezTo>
                    <a:pt x="427" y="1679"/>
                    <a:pt x="427" y="1679"/>
                    <a:pt x="427" y="1679"/>
                  </a:cubicBezTo>
                  <a:close/>
                  <a:moveTo>
                    <a:pt x="427" y="1679"/>
                  </a:moveTo>
                  <a:cubicBezTo>
                    <a:pt x="427" y="1679"/>
                    <a:pt x="402" y="1679"/>
                    <a:pt x="402" y="1679"/>
                  </a:cubicBezTo>
                  <a:cubicBezTo>
                    <a:pt x="402" y="1679"/>
                    <a:pt x="427" y="1679"/>
                    <a:pt x="427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402" y="1679"/>
                    <a:pt x="402" y="1679"/>
                  </a:cubicBezTo>
                  <a:cubicBezTo>
                    <a:pt x="402" y="1679"/>
                    <a:pt x="402" y="1679"/>
                    <a:pt x="402" y="1679"/>
                  </a:cubicBezTo>
                  <a:close/>
                  <a:moveTo>
                    <a:pt x="402" y="1679"/>
                  </a:moveTo>
                  <a:cubicBezTo>
                    <a:pt x="402" y="1679"/>
                    <a:pt x="377" y="1679"/>
                    <a:pt x="377" y="1679"/>
                  </a:cubicBezTo>
                  <a:cubicBezTo>
                    <a:pt x="377" y="1679"/>
                    <a:pt x="402" y="1679"/>
                    <a:pt x="402" y="1679"/>
                  </a:cubicBezTo>
                  <a:close/>
                  <a:moveTo>
                    <a:pt x="377" y="1679"/>
                  </a:moveTo>
                  <a:cubicBezTo>
                    <a:pt x="377" y="1679"/>
                    <a:pt x="377" y="1679"/>
                    <a:pt x="377" y="1679"/>
                  </a:cubicBezTo>
                  <a:cubicBezTo>
                    <a:pt x="377" y="1679"/>
                    <a:pt x="377" y="1679"/>
                    <a:pt x="377" y="1679"/>
                  </a:cubicBezTo>
                  <a:close/>
                  <a:moveTo>
                    <a:pt x="377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77" y="1679"/>
                  </a:cubicBezTo>
                  <a:close/>
                  <a:moveTo>
                    <a:pt x="351" y="1679"/>
                  </a:moveTo>
                  <a:cubicBezTo>
                    <a:pt x="351" y="1679"/>
                    <a:pt x="351" y="1679"/>
                    <a:pt x="351" y="1679"/>
                  </a:cubicBezTo>
                  <a:cubicBezTo>
                    <a:pt x="351" y="1679"/>
                    <a:pt x="351" y="1679"/>
                    <a:pt x="351" y="1679"/>
                  </a:cubicBezTo>
                  <a:close/>
                  <a:moveTo>
                    <a:pt x="351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51" y="1679"/>
                  </a:cubicBezTo>
                  <a:close/>
                  <a:moveTo>
                    <a:pt x="326" y="1679"/>
                  </a:moveTo>
                  <a:cubicBezTo>
                    <a:pt x="326" y="1679"/>
                    <a:pt x="326" y="1679"/>
                    <a:pt x="326" y="1679"/>
                  </a:cubicBezTo>
                  <a:cubicBezTo>
                    <a:pt x="326" y="1679"/>
                    <a:pt x="326" y="1679"/>
                    <a:pt x="326" y="1679"/>
                  </a:cubicBezTo>
                  <a:close/>
                  <a:moveTo>
                    <a:pt x="326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26" y="1679"/>
                  </a:cubicBezTo>
                  <a:close/>
                  <a:moveTo>
                    <a:pt x="301" y="1679"/>
                  </a:moveTo>
                  <a:cubicBezTo>
                    <a:pt x="301" y="1679"/>
                    <a:pt x="301" y="1679"/>
                    <a:pt x="301" y="1679"/>
                  </a:cubicBezTo>
                  <a:cubicBezTo>
                    <a:pt x="301" y="1679"/>
                    <a:pt x="301" y="1679"/>
                    <a:pt x="301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76" y="1679"/>
                  </a:moveTo>
                  <a:cubicBezTo>
                    <a:pt x="276" y="1679"/>
                    <a:pt x="276" y="1679"/>
                    <a:pt x="276" y="1679"/>
                  </a:cubicBezTo>
                  <a:cubicBezTo>
                    <a:pt x="276" y="1679"/>
                    <a:pt x="276" y="1679"/>
                    <a:pt x="276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79"/>
                    <a:pt x="251" y="1679"/>
                  </a:cubicBezTo>
                  <a:cubicBezTo>
                    <a:pt x="251" y="1679"/>
                    <a:pt x="251" y="1679"/>
                    <a:pt x="251" y="1679"/>
                  </a:cubicBezTo>
                  <a:close/>
                  <a:moveTo>
                    <a:pt x="251" y="1679"/>
                  </a:moveTo>
                  <a:cubicBezTo>
                    <a:pt x="251" y="1679"/>
                    <a:pt x="251" y="1654"/>
                    <a:pt x="251" y="1654"/>
                  </a:cubicBezTo>
                  <a:cubicBezTo>
                    <a:pt x="251" y="1654"/>
                    <a:pt x="251" y="1679"/>
                    <a:pt x="251" y="1679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26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26" y="1654"/>
                  </a:moveTo>
                  <a:cubicBezTo>
                    <a:pt x="226" y="1654"/>
                    <a:pt x="226" y="1654"/>
                    <a:pt x="201" y="1654"/>
                  </a:cubicBezTo>
                  <a:cubicBezTo>
                    <a:pt x="226" y="1654"/>
                    <a:pt x="226" y="1654"/>
                    <a:pt x="226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201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201" y="1654"/>
                  </a:moveTo>
                  <a:cubicBezTo>
                    <a:pt x="201" y="1654"/>
                    <a:pt x="201" y="1654"/>
                    <a:pt x="176" y="1654"/>
                  </a:cubicBezTo>
                  <a:cubicBezTo>
                    <a:pt x="201" y="1654"/>
                    <a:pt x="201" y="1654"/>
                    <a:pt x="201" y="1654"/>
                  </a:cubicBezTo>
                  <a:close/>
                  <a:moveTo>
                    <a:pt x="176" y="1654"/>
                  </a:moveTo>
                  <a:cubicBezTo>
                    <a:pt x="176" y="1654"/>
                    <a:pt x="176" y="1654"/>
                    <a:pt x="176" y="1654"/>
                  </a:cubicBezTo>
                  <a:cubicBezTo>
                    <a:pt x="176" y="1654"/>
                    <a:pt x="176" y="1654"/>
                    <a:pt x="176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51" y="1654"/>
                  </a:moveTo>
                  <a:cubicBezTo>
                    <a:pt x="151" y="1654"/>
                    <a:pt x="151" y="1654"/>
                    <a:pt x="151" y="1654"/>
                  </a:cubicBezTo>
                  <a:cubicBezTo>
                    <a:pt x="151" y="1654"/>
                    <a:pt x="151" y="1654"/>
                    <a:pt x="151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26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26" y="1654"/>
                  </a:moveTo>
                  <a:cubicBezTo>
                    <a:pt x="126" y="1654"/>
                    <a:pt x="126" y="1654"/>
                    <a:pt x="101" y="1654"/>
                  </a:cubicBezTo>
                  <a:cubicBezTo>
                    <a:pt x="126" y="1654"/>
                    <a:pt x="126" y="1654"/>
                    <a:pt x="126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101" y="1654"/>
                    <a:pt x="101" y="1654"/>
                  </a:cubicBezTo>
                  <a:cubicBezTo>
                    <a:pt x="101" y="1654"/>
                    <a:pt x="101" y="1654"/>
                    <a:pt x="101" y="1654"/>
                  </a:cubicBezTo>
                  <a:close/>
                  <a:moveTo>
                    <a:pt x="101" y="1654"/>
                  </a:moveTo>
                  <a:cubicBezTo>
                    <a:pt x="101" y="1654"/>
                    <a:pt x="76" y="1654"/>
                    <a:pt x="76" y="1654"/>
                  </a:cubicBezTo>
                  <a:cubicBezTo>
                    <a:pt x="76" y="1654"/>
                    <a:pt x="101" y="1654"/>
                    <a:pt x="101" y="1654"/>
                  </a:cubicBezTo>
                  <a:close/>
                  <a:moveTo>
                    <a:pt x="76" y="1654"/>
                  </a:moveTo>
                  <a:lnTo>
                    <a:pt x="76" y="1654"/>
                  </a:lnTo>
                  <a:lnTo>
                    <a:pt x="76" y="1654"/>
                  </a:lnTo>
                  <a:close/>
                  <a:moveTo>
                    <a:pt x="51" y="1654"/>
                  </a:moveTo>
                  <a:cubicBezTo>
                    <a:pt x="51" y="1654"/>
                    <a:pt x="51" y="1654"/>
                    <a:pt x="51" y="1654"/>
                  </a:cubicBezTo>
                  <a:cubicBezTo>
                    <a:pt x="51" y="1654"/>
                    <a:pt x="51" y="1654"/>
                    <a:pt x="51" y="1654"/>
                  </a:cubicBezTo>
                  <a:close/>
                  <a:moveTo>
                    <a:pt x="26" y="1629"/>
                  </a:moveTo>
                  <a:cubicBezTo>
                    <a:pt x="26" y="1629"/>
                    <a:pt x="26" y="1629"/>
                    <a:pt x="26" y="1629"/>
                  </a:cubicBezTo>
                  <a:cubicBezTo>
                    <a:pt x="26" y="1629"/>
                    <a:pt x="26" y="1629"/>
                    <a:pt x="26" y="1629"/>
                  </a:cubicBezTo>
                  <a:close/>
                  <a:moveTo>
                    <a:pt x="1" y="1629"/>
                  </a:moveTo>
                  <a:lnTo>
                    <a:pt x="1" y="1629"/>
                  </a:lnTo>
                  <a:lnTo>
                    <a:pt x="1" y="1629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1;p46"/>
            <p:cNvSpPr/>
            <p:nvPr/>
          </p:nvSpPr>
          <p:spPr>
            <a:xfrm>
              <a:off x="8071866" y="3230148"/>
              <a:ext cx="86415" cy="146396"/>
            </a:xfrm>
            <a:custGeom>
              <a:avLst/>
              <a:gdLst/>
              <a:ahLst/>
              <a:cxnLst/>
              <a:rect l="l" t="t" r="r" b="b"/>
              <a:pathLst>
                <a:path w="3936" h="6668" extrusionOk="0">
                  <a:moveTo>
                    <a:pt x="1" y="1"/>
                  </a:moveTo>
                  <a:lnTo>
                    <a:pt x="1" y="6668"/>
                  </a:lnTo>
                  <a:lnTo>
                    <a:pt x="3936" y="6668"/>
                  </a:lnTo>
                  <a:lnTo>
                    <a:pt x="3936" y="1304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2;p46"/>
            <p:cNvSpPr/>
            <p:nvPr/>
          </p:nvSpPr>
          <p:spPr>
            <a:xfrm>
              <a:off x="7641025" y="2967677"/>
              <a:ext cx="241044" cy="241593"/>
            </a:xfrm>
            <a:custGeom>
              <a:avLst/>
              <a:gdLst/>
              <a:ahLst/>
              <a:cxnLst/>
              <a:rect l="l" t="t" r="r" b="b"/>
              <a:pathLst>
                <a:path w="10979" h="11004" extrusionOk="0">
                  <a:moveTo>
                    <a:pt x="3635" y="1"/>
                  </a:moveTo>
                  <a:lnTo>
                    <a:pt x="3635" y="3635"/>
                  </a:lnTo>
                  <a:lnTo>
                    <a:pt x="1" y="3635"/>
                  </a:lnTo>
                  <a:lnTo>
                    <a:pt x="1" y="7369"/>
                  </a:lnTo>
                  <a:lnTo>
                    <a:pt x="3635" y="7369"/>
                  </a:lnTo>
                  <a:lnTo>
                    <a:pt x="3635" y="11003"/>
                  </a:lnTo>
                  <a:lnTo>
                    <a:pt x="7344" y="11003"/>
                  </a:lnTo>
                  <a:lnTo>
                    <a:pt x="7344" y="7369"/>
                  </a:lnTo>
                  <a:lnTo>
                    <a:pt x="10978" y="7369"/>
                  </a:lnTo>
                  <a:lnTo>
                    <a:pt x="10978" y="3635"/>
                  </a:lnTo>
                  <a:lnTo>
                    <a:pt x="7344" y="3635"/>
                  </a:lnTo>
                  <a:lnTo>
                    <a:pt x="73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3;p46"/>
            <p:cNvSpPr/>
            <p:nvPr/>
          </p:nvSpPr>
          <p:spPr>
            <a:xfrm>
              <a:off x="6481109" y="3088188"/>
              <a:ext cx="455083" cy="619614"/>
            </a:xfrm>
            <a:custGeom>
              <a:avLst/>
              <a:gdLst/>
              <a:ahLst/>
              <a:cxnLst/>
              <a:rect l="l" t="t" r="r" b="b"/>
              <a:pathLst>
                <a:path w="20728" h="28222" extrusionOk="0">
                  <a:moveTo>
                    <a:pt x="4612" y="1"/>
                  </a:moveTo>
                  <a:cubicBezTo>
                    <a:pt x="2080" y="1"/>
                    <a:pt x="0" y="2081"/>
                    <a:pt x="0" y="4612"/>
                  </a:cubicBezTo>
                  <a:lnTo>
                    <a:pt x="0" y="23635"/>
                  </a:lnTo>
                  <a:cubicBezTo>
                    <a:pt x="0" y="26166"/>
                    <a:pt x="2080" y="28221"/>
                    <a:pt x="4612" y="28221"/>
                  </a:cubicBezTo>
                  <a:lnTo>
                    <a:pt x="16141" y="28221"/>
                  </a:lnTo>
                  <a:cubicBezTo>
                    <a:pt x="18647" y="28221"/>
                    <a:pt x="20727" y="26166"/>
                    <a:pt x="20727" y="23635"/>
                  </a:cubicBezTo>
                  <a:lnTo>
                    <a:pt x="20727" y="4612"/>
                  </a:lnTo>
                  <a:cubicBezTo>
                    <a:pt x="20727" y="2081"/>
                    <a:pt x="18647" y="1"/>
                    <a:pt x="16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4;p46"/>
            <p:cNvSpPr/>
            <p:nvPr/>
          </p:nvSpPr>
          <p:spPr>
            <a:xfrm>
              <a:off x="6508070" y="3204834"/>
              <a:ext cx="401162" cy="374201"/>
            </a:xfrm>
            <a:custGeom>
              <a:avLst/>
              <a:gdLst/>
              <a:ahLst/>
              <a:cxnLst/>
              <a:rect l="l" t="t" r="r" b="b"/>
              <a:pathLst>
                <a:path w="18272" h="17044" extrusionOk="0">
                  <a:moveTo>
                    <a:pt x="0" y="1"/>
                  </a:moveTo>
                  <a:lnTo>
                    <a:pt x="0" y="17044"/>
                  </a:lnTo>
                  <a:lnTo>
                    <a:pt x="18271" y="17044"/>
                  </a:lnTo>
                  <a:lnTo>
                    <a:pt x="18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5;p46"/>
            <p:cNvSpPr/>
            <p:nvPr/>
          </p:nvSpPr>
          <p:spPr>
            <a:xfrm>
              <a:off x="6593364" y="3280777"/>
              <a:ext cx="241571" cy="241044"/>
            </a:xfrm>
            <a:custGeom>
              <a:avLst/>
              <a:gdLst/>
              <a:ahLst/>
              <a:cxnLst/>
              <a:rect l="l" t="t" r="r" b="b"/>
              <a:pathLst>
                <a:path w="11003" h="10979" extrusionOk="0">
                  <a:moveTo>
                    <a:pt x="3634" y="1"/>
                  </a:moveTo>
                  <a:lnTo>
                    <a:pt x="3634" y="3635"/>
                  </a:lnTo>
                  <a:lnTo>
                    <a:pt x="0" y="3635"/>
                  </a:lnTo>
                  <a:lnTo>
                    <a:pt x="0" y="7344"/>
                  </a:lnTo>
                  <a:lnTo>
                    <a:pt x="3634" y="7344"/>
                  </a:lnTo>
                  <a:lnTo>
                    <a:pt x="3634" y="10978"/>
                  </a:lnTo>
                  <a:lnTo>
                    <a:pt x="7369" y="10978"/>
                  </a:lnTo>
                  <a:lnTo>
                    <a:pt x="7369" y="7344"/>
                  </a:lnTo>
                  <a:lnTo>
                    <a:pt x="11003" y="7344"/>
                  </a:lnTo>
                  <a:lnTo>
                    <a:pt x="11003" y="3635"/>
                  </a:lnTo>
                  <a:lnTo>
                    <a:pt x="7369" y="3635"/>
                  </a:lnTo>
                  <a:lnTo>
                    <a:pt x="73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6;p46"/>
            <p:cNvSpPr/>
            <p:nvPr/>
          </p:nvSpPr>
          <p:spPr>
            <a:xfrm>
              <a:off x="6575756" y="3707778"/>
              <a:ext cx="6060" cy="22"/>
            </a:xfrm>
            <a:custGeom>
              <a:avLst/>
              <a:gdLst/>
              <a:ahLst/>
              <a:cxnLst/>
              <a:rect l="l" t="t" r="r" b="b"/>
              <a:pathLst>
                <a:path w="276" h="1" extrusionOk="0">
                  <a:moveTo>
                    <a:pt x="276" y="0"/>
                  </a:moveTo>
                  <a:lnTo>
                    <a:pt x="276" y="0"/>
                  </a:lnTo>
                  <a:lnTo>
                    <a:pt x="276" y="0"/>
                  </a:lnTo>
                  <a:close/>
                  <a:moveTo>
                    <a:pt x="276" y="0"/>
                  </a:moveTo>
                  <a:lnTo>
                    <a:pt x="251" y="0"/>
                  </a:lnTo>
                  <a:lnTo>
                    <a:pt x="276" y="0"/>
                  </a:lnTo>
                  <a:close/>
                  <a:moveTo>
                    <a:pt x="251" y="0"/>
                  </a:moveTo>
                  <a:lnTo>
                    <a:pt x="251" y="0"/>
                  </a:lnTo>
                  <a:lnTo>
                    <a:pt x="251" y="0"/>
                  </a:lnTo>
                  <a:close/>
                  <a:moveTo>
                    <a:pt x="226" y="0"/>
                  </a:move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lose/>
                  <a:moveTo>
                    <a:pt x="226" y="0"/>
                  </a:moveTo>
                  <a:lnTo>
                    <a:pt x="201" y="0"/>
                  </a:lnTo>
                  <a:lnTo>
                    <a:pt x="226" y="0"/>
                  </a:lnTo>
                  <a:close/>
                  <a:moveTo>
                    <a:pt x="201" y="0"/>
                  </a:moveTo>
                  <a:lnTo>
                    <a:pt x="201" y="0"/>
                  </a:lnTo>
                  <a:lnTo>
                    <a:pt x="201" y="0"/>
                  </a:lnTo>
                  <a:close/>
                  <a:moveTo>
                    <a:pt x="201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201" y="0"/>
                  </a:cubicBezTo>
                  <a:close/>
                  <a:moveTo>
                    <a:pt x="176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50" y="0"/>
                  </a:moveTo>
                  <a:cubicBezTo>
                    <a:pt x="150" y="0"/>
                    <a:pt x="150" y="0"/>
                    <a:pt x="125" y="0"/>
                  </a:cubicBezTo>
                  <a:cubicBezTo>
                    <a:pt x="150" y="0"/>
                    <a:pt x="150" y="0"/>
                    <a:pt x="150" y="0"/>
                  </a:cubicBezTo>
                  <a:close/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close/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100" y="0"/>
                  </a:move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lose/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CD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7;p46"/>
            <p:cNvSpPr/>
            <p:nvPr/>
          </p:nvSpPr>
          <p:spPr>
            <a:xfrm>
              <a:off x="6486049" y="3088737"/>
              <a:ext cx="450143" cy="619065"/>
            </a:xfrm>
            <a:custGeom>
              <a:avLst/>
              <a:gdLst/>
              <a:ahLst/>
              <a:cxnLst/>
              <a:rect l="l" t="t" r="r" b="b"/>
              <a:pathLst>
                <a:path w="20503" h="28197" extrusionOk="0">
                  <a:moveTo>
                    <a:pt x="16267" y="1"/>
                  </a:moveTo>
                  <a:cubicBezTo>
                    <a:pt x="15790" y="251"/>
                    <a:pt x="15214" y="402"/>
                    <a:pt x="14612" y="402"/>
                  </a:cubicBezTo>
                  <a:lnTo>
                    <a:pt x="13735" y="402"/>
                  </a:lnTo>
                  <a:cubicBezTo>
                    <a:pt x="13835" y="2131"/>
                    <a:pt x="13760" y="3760"/>
                    <a:pt x="13560" y="5289"/>
                  </a:cubicBezTo>
                  <a:lnTo>
                    <a:pt x="19274" y="5289"/>
                  </a:lnTo>
                  <a:lnTo>
                    <a:pt x="19274" y="22332"/>
                  </a:lnTo>
                  <a:lnTo>
                    <a:pt x="3585" y="22332"/>
                  </a:lnTo>
                  <a:cubicBezTo>
                    <a:pt x="2307" y="23434"/>
                    <a:pt x="1079" y="24337"/>
                    <a:pt x="1" y="25013"/>
                  </a:cubicBezTo>
                  <a:cubicBezTo>
                    <a:pt x="577" y="26768"/>
                    <a:pt x="2181" y="28071"/>
                    <a:pt x="4086" y="28196"/>
                  </a:cubicBezTo>
                  <a:lnTo>
                    <a:pt x="15916" y="28196"/>
                  </a:lnTo>
                  <a:cubicBezTo>
                    <a:pt x="17645" y="28196"/>
                    <a:pt x="19149" y="27244"/>
                    <a:pt x="19951" y="25815"/>
                  </a:cubicBezTo>
                  <a:cubicBezTo>
                    <a:pt x="20302" y="25164"/>
                    <a:pt x="20502" y="24412"/>
                    <a:pt x="20502" y="23610"/>
                  </a:cubicBezTo>
                  <a:lnTo>
                    <a:pt x="20502" y="20101"/>
                  </a:lnTo>
                  <a:lnTo>
                    <a:pt x="20502" y="18773"/>
                  </a:lnTo>
                  <a:lnTo>
                    <a:pt x="20502" y="8472"/>
                  </a:lnTo>
                  <a:lnTo>
                    <a:pt x="20502" y="6918"/>
                  </a:lnTo>
                  <a:lnTo>
                    <a:pt x="20502" y="4587"/>
                  </a:lnTo>
                  <a:cubicBezTo>
                    <a:pt x="20502" y="2181"/>
                    <a:pt x="18622" y="176"/>
                    <a:pt x="16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;p46"/>
            <p:cNvSpPr/>
            <p:nvPr/>
          </p:nvSpPr>
          <p:spPr>
            <a:xfrm>
              <a:off x="6564735" y="3204834"/>
              <a:ext cx="344496" cy="374201"/>
            </a:xfrm>
            <a:custGeom>
              <a:avLst/>
              <a:gdLst/>
              <a:ahLst/>
              <a:cxnLst/>
              <a:rect l="l" t="t" r="r" b="b"/>
              <a:pathLst>
                <a:path w="15691" h="17044" extrusionOk="0">
                  <a:moveTo>
                    <a:pt x="9976" y="1"/>
                  </a:moveTo>
                  <a:cubicBezTo>
                    <a:pt x="9725" y="1856"/>
                    <a:pt x="9274" y="3585"/>
                    <a:pt x="8673" y="5189"/>
                  </a:cubicBezTo>
                  <a:lnTo>
                    <a:pt x="8673" y="7094"/>
                  </a:lnTo>
                  <a:lnTo>
                    <a:pt x="12307" y="7094"/>
                  </a:lnTo>
                  <a:lnTo>
                    <a:pt x="12307" y="10803"/>
                  </a:lnTo>
                  <a:lnTo>
                    <a:pt x="8673" y="10803"/>
                  </a:lnTo>
                  <a:lnTo>
                    <a:pt x="8673" y="14437"/>
                  </a:lnTo>
                  <a:lnTo>
                    <a:pt x="4938" y="14437"/>
                  </a:lnTo>
                  <a:lnTo>
                    <a:pt x="4938" y="11881"/>
                  </a:lnTo>
                  <a:cubicBezTo>
                    <a:pt x="3384" y="13936"/>
                    <a:pt x="1655" y="15665"/>
                    <a:pt x="1" y="17044"/>
                  </a:cubicBezTo>
                  <a:lnTo>
                    <a:pt x="15690" y="17044"/>
                  </a:lnTo>
                  <a:lnTo>
                    <a:pt x="156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069;p46"/>
            <p:cNvSpPr/>
            <p:nvPr/>
          </p:nvSpPr>
          <p:spPr>
            <a:xfrm>
              <a:off x="6673148" y="3318737"/>
              <a:ext cx="161786" cy="203084"/>
            </a:xfrm>
            <a:custGeom>
              <a:avLst/>
              <a:gdLst/>
              <a:ahLst/>
              <a:cxnLst/>
              <a:rect l="l" t="t" r="r" b="b"/>
              <a:pathLst>
                <a:path w="7369" h="9250" extrusionOk="0">
                  <a:moveTo>
                    <a:pt x="3735" y="1"/>
                  </a:moveTo>
                  <a:cubicBezTo>
                    <a:pt x="2782" y="2532"/>
                    <a:pt x="1479" y="4763"/>
                    <a:pt x="0" y="6693"/>
                  </a:cubicBezTo>
                  <a:lnTo>
                    <a:pt x="0" y="9249"/>
                  </a:lnTo>
                  <a:lnTo>
                    <a:pt x="3735" y="9249"/>
                  </a:lnTo>
                  <a:lnTo>
                    <a:pt x="3735" y="5615"/>
                  </a:lnTo>
                  <a:lnTo>
                    <a:pt x="7369" y="5615"/>
                  </a:lnTo>
                  <a:lnTo>
                    <a:pt x="7369" y="1906"/>
                  </a:lnTo>
                  <a:lnTo>
                    <a:pt x="3735" y="1906"/>
                  </a:lnTo>
                  <a:lnTo>
                    <a:pt x="3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70;p46"/>
            <p:cNvSpPr/>
            <p:nvPr/>
          </p:nvSpPr>
          <p:spPr>
            <a:xfrm>
              <a:off x="6531737" y="2901110"/>
              <a:ext cx="353827" cy="196453"/>
            </a:xfrm>
            <a:custGeom>
              <a:avLst/>
              <a:gdLst/>
              <a:ahLst/>
              <a:cxnLst/>
              <a:rect l="l" t="t" r="r" b="b"/>
              <a:pathLst>
                <a:path w="16116" h="8948" extrusionOk="0">
                  <a:moveTo>
                    <a:pt x="3584" y="0"/>
                  </a:moveTo>
                  <a:cubicBezTo>
                    <a:pt x="1629" y="0"/>
                    <a:pt x="0" y="1604"/>
                    <a:pt x="0" y="3584"/>
                  </a:cubicBezTo>
                  <a:lnTo>
                    <a:pt x="0" y="5389"/>
                  </a:lnTo>
                  <a:cubicBezTo>
                    <a:pt x="0" y="7344"/>
                    <a:pt x="1629" y="8948"/>
                    <a:pt x="3584" y="8948"/>
                  </a:cubicBezTo>
                  <a:lnTo>
                    <a:pt x="12531" y="8948"/>
                  </a:lnTo>
                  <a:cubicBezTo>
                    <a:pt x="14511" y="8948"/>
                    <a:pt x="16115" y="7344"/>
                    <a:pt x="16115" y="5389"/>
                  </a:cubicBezTo>
                  <a:lnTo>
                    <a:pt x="16115" y="3584"/>
                  </a:lnTo>
                  <a:cubicBezTo>
                    <a:pt x="16115" y="1604"/>
                    <a:pt x="14511" y="0"/>
                    <a:pt x="12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71;p46"/>
            <p:cNvSpPr/>
            <p:nvPr/>
          </p:nvSpPr>
          <p:spPr>
            <a:xfrm>
              <a:off x="6564186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72;p46"/>
            <p:cNvSpPr/>
            <p:nvPr/>
          </p:nvSpPr>
          <p:spPr>
            <a:xfrm>
              <a:off x="6628031" y="2924777"/>
              <a:ext cx="33020" cy="134826"/>
            </a:xfrm>
            <a:custGeom>
              <a:avLst/>
              <a:gdLst/>
              <a:ahLst/>
              <a:cxnLst/>
              <a:rect l="l" t="t" r="r" b="b"/>
              <a:pathLst>
                <a:path w="1504" h="6141" extrusionOk="0">
                  <a:moveTo>
                    <a:pt x="752" y="0"/>
                  </a:moveTo>
                  <a:cubicBezTo>
                    <a:pt x="351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50" y="6040"/>
                    <a:pt x="100" y="6140"/>
                  </a:cubicBezTo>
                  <a:lnTo>
                    <a:pt x="1404" y="6140"/>
                  </a:lnTo>
                  <a:cubicBezTo>
                    <a:pt x="1479" y="6040"/>
                    <a:pt x="1504" y="5915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73;p46"/>
            <p:cNvSpPr/>
            <p:nvPr/>
          </p:nvSpPr>
          <p:spPr>
            <a:xfrm>
              <a:off x="6692402" y="2924777"/>
              <a:ext cx="32493" cy="134826"/>
            </a:xfrm>
            <a:custGeom>
              <a:avLst/>
              <a:gdLst/>
              <a:ahLst/>
              <a:cxnLst/>
              <a:rect l="l" t="t" r="r" b="b"/>
              <a:pathLst>
                <a:path w="1480" h="6141" extrusionOk="0">
                  <a:moveTo>
                    <a:pt x="752" y="0"/>
                  </a:moveTo>
                  <a:cubicBezTo>
                    <a:pt x="326" y="0"/>
                    <a:pt x="0" y="326"/>
                    <a:pt x="0" y="727"/>
                  </a:cubicBezTo>
                  <a:lnTo>
                    <a:pt x="0" y="5815"/>
                  </a:lnTo>
                  <a:cubicBezTo>
                    <a:pt x="0" y="5915"/>
                    <a:pt x="25" y="6040"/>
                    <a:pt x="76" y="6140"/>
                  </a:cubicBezTo>
                  <a:lnTo>
                    <a:pt x="1404" y="6140"/>
                  </a:lnTo>
                  <a:cubicBezTo>
                    <a:pt x="1454" y="6040"/>
                    <a:pt x="1479" y="5915"/>
                    <a:pt x="1479" y="5815"/>
                  </a:cubicBezTo>
                  <a:lnTo>
                    <a:pt x="1479" y="727"/>
                  </a:lnTo>
                  <a:cubicBezTo>
                    <a:pt x="1479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74;p46"/>
            <p:cNvSpPr/>
            <p:nvPr/>
          </p:nvSpPr>
          <p:spPr>
            <a:xfrm>
              <a:off x="6756774" y="2924777"/>
              <a:ext cx="32493" cy="134277"/>
            </a:xfrm>
            <a:custGeom>
              <a:avLst/>
              <a:gdLst/>
              <a:ahLst/>
              <a:cxnLst/>
              <a:rect l="l" t="t" r="r" b="b"/>
              <a:pathLst>
                <a:path w="1480" h="6116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lnTo>
                    <a:pt x="1" y="5815"/>
                  </a:lnTo>
                  <a:cubicBezTo>
                    <a:pt x="1" y="5915"/>
                    <a:pt x="26" y="6040"/>
                    <a:pt x="76" y="6115"/>
                  </a:cubicBezTo>
                  <a:cubicBezTo>
                    <a:pt x="577" y="6090"/>
                    <a:pt x="1053" y="5915"/>
                    <a:pt x="1479" y="5689"/>
                  </a:cubicBezTo>
                  <a:lnTo>
                    <a:pt x="1479" y="727"/>
                  </a:lnTo>
                  <a:cubicBezTo>
                    <a:pt x="1479" y="326"/>
                    <a:pt x="1154" y="0"/>
                    <a:pt x="7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75;p46"/>
            <p:cNvSpPr/>
            <p:nvPr/>
          </p:nvSpPr>
          <p:spPr>
            <a:xfrm>
              <a:off x="6885538" y="2977601"/>
              <a:ext cx="22" cy="221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0" y="100"/>
                  </a:moveTo>
                  <a:lnTo>
                    <a:pt x="0" y="75"/>
                  </a:lnTo>
                  <a:lnTo>
                    <a:pt x="0" y="100"/>
                  </a:lnTo>
                  <a:close/>
                  <a:moveTo>
                    <a:pt x="0" y="75"/>
                  </a:moveTo>
                  <a:lnTo>
                    <a:pt x="0" y="75"/>
                  </a:lnTo>
                  <a:lnTo>
                    <a:pt x="0" y="75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50"/>
                  </a:lnTo>
                  <a:lnTo>
                    <a:pt x="0" y="50"/>
                  </a:lnTo>
                  <a:close/>
                  <a:moveTo>
                    <a:pt x="0" y="50"/>
                  </a:moveTo>
                  <a:lnTo>
                    <a:pt x="0" y="25"/>
                  </a:lnTo>
                  <a:lnTo>
                    <a:pt x="0" y="50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25"/>
                  </a:move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76;p46"/>
            <p:cNvSpPr/>
            <p:nvPr/>
          </p:nvSpPr>
          <p:spPr>
            <a:xfrm>
              <a:off x="6608754" y="3097541"/>
              <a:ext cx="178867" cy="22"/>
            </a:xfrm>
            <a:custGeom>
              <a:avLst/>
              <a:gdLst/>
              <a:ahLst/>
              <a:cxnLst/>
              <a:rect l="l" t="t" r="r" b="b"/>
              <a:pathLst>
                <a:path w="8147" h="1" extrusionOk="0">
                  <a:moveTo>
                    <a:pt x="8146" y="1"/>
                  </a:moveTo>
                  <a:lnTo>
                    <a:pt x="76" y="1"/>
                  </a:lnTo>
                  <a:lnTo>
                    <a:pt x="76" y="1"/>
                  </a:lnTo>
                  <a:lnTo>
                    <a:pt x="76" y="1"/>
                  </a:lnTo>
                  <a:lnTo>
                    <a:pt x="8146" y="1"/>
                  </a:lnTo>
                  <a:lnTo>
                    <a:pt x="8146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51" y="1"/>
                  </a:moveTo>
                  <a:lnTo>
                    <a:pt x="51" y="1"/>
                  </a:lnTo>
                  <a:lnTo>
                    <a:pt x="51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lnTo>
                    <a:pt x="26" y="1"/>
                  </a:lnTo>
                  <a:lnTo>
                    <a:pt x="26" y="1"/>
                  </a:lnTo>
                  <a:close/>
                  <a:moveTo>
                    <a:pt x="26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6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D2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77;p46"/>
            <p:cNvSpPr/>
            <p:nvPr/>
          </p:nvSpPr>
          <p:spPr>
            <a:xfrm>
              <a:off x="6565833" y="3059581"/>
              <a:ext cx="29200" cy="8826"/>
            </a:xfrm>
            <a:custGeom>
              <a:avLst/>
              <a:gdLst/>
              <a:ahLst/>
              <a:cxnLst/>
              <a:rect l="l" t="t" r="r" b="b"/>
              <a:pathLst>
                <a:path w="1330" h="402" extrusionOk="0">
                  <a:moveTo>
                    <a:pt x="1" y="0"/>
                  </a:moveTo>
                  <a:cubicBezTo>
                    <a:pt x="126" y="251"/>
                    <a:pt x="377" y="401"/>
                    <a:pt x="653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78;p46"/>
            <p:cNvSpPr/>
            <p:nvPr/>
          </p:nvSpPr>
          <p:spPr>
            <a:xfrm>
              <a:off x="6820618" y="2924777"/>
              <a:ext cx="33020" cy="143630"/>
            </a:xfrm>
            <a:custGeom>
              <a:avLst/>
              <a:gdLst/>
              <a:ahLst/>
              <a:cxnLst/>
              <a:rect l="l" t="t" r="r" b="b"/>
              <a:pathLst>
                <a:path w="1504" h="6542" extrusionOk="0">
                  <a:moveTo>
                    <a:pt x="752" y="0"/>
                  </a:moveTo>
                  <a:cubicBezTo>
                    <a:pt x="602" y="0"/>
                    <a:pt x="451" y="25"/>
                    <a:pt x="351" y="125"/>
                  </a:cubicBezTo>
                  <a:cubicBezTo>
                    <a:pt x="376" y="326"/>
                    <a:pt x="401" y="551"/>
                    <a:pt x="401" y="752"/>
                  </a:cubicBezTo>
                  <a:lnTo>
                    <a:pt x="401" y="2581"/>
                  </a:lnTo>
                  <a:cubicBezTo>
                    <a:pt x="401" y="3158"/>
                    <a:pt x="251" y="3709"/>
                    <a:pt x="0" y="4186"/>
                  </a:cubicBezTo>
                  <a:lnTo>
                    <a:pt x="0" y="5815"/>
                  </a:lnTo>
                  <a:cubicBezTo>
                    <a:pt x="0" y="6216"/>
                    <a:pt x="351" y="6541"/>
                    <a:pt x="752" y="6541"/>
                  </a:cubicBezTo>
                  <a:cubicBezTo>
                    <a:pt x="1153" y="6541"/>
                    <a:pt x="1504" y="6216"/>
                    <a:pt x="1504" y="5815"/>
                  </a:cubicBezTo>
                  <a:lnTo>
                    <a:pt x="1504" y="727"/>
                  </a:lnTo>
                  <a:cubicBezTo>
                    <a:pt x="1504" y="326"/>
                    <a:pt x="1153" y="0"/>
                    <a:pt x="7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79;p46"/>
            <p:cNvSpPr/>
            <p:nvPr/>
          </p:nvSpPr>
          <p:spPr>
            <a:xfrm>
              <a:off x="6630226" y="3059581"/>
              <a:ext cx="28629" cy="8826"/>
            </a:xfrm>
            <a:custGeom>
              <a:avLst/>
              <a:gdLst/>
              <a:ahLst/>
              <a:cxnLst/>
              <a:rect l="l" t="t" r="r" b="b"/>
              <a:pathLst>
                <a:path w="1304" h="402" extrusionOk="0">
                  <a:moveTo>
                    <a:pt x="0" y="0"/>
                  </a:moveTo>
                  <a:cubicBezTo>
                    <a:pt x="126" y="251"/>
                    <a:pt x="376" y="401"/>
                    <a:pt x="652" y="401"/>
                  </a:cubicBezTo>
                  <a:cubicBezTo>
                    <a:pt x="953" y="401"/>
                    <a:pt x="1203" y="251"/>
                    <a:pt x="1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80;p46"/>
            <p:cNvSpPr/>
            <p:nvPr/>
          </p:nvSpPr>
          <p:spPr>
            <a:xfrm>
              <a:off x="6694049" y="3059581"/>
              <a:ext cx="29178" cy="8826"/>
            </a:xfrm>
            <a:custGeom>
              <a:avLst/>
              <a:gdLst/>
              <a:ahLst/>
              <a:cxnLst/>
              <a:rect l="l" t="t" r="r" b="b"/>
              <a:pathLst>
                <a:path w="1329" h="402" extrusionOk="0">
                  <a:moveTo>
                    <a:pt x="1" y="0"/>
                  </a:moveTo>
                  <a:cubicBezTo>
                    <a:pt x="126" y="251"/>
                    <a:pt x="377" y="401"/>
                    <a:pt x="677" y="401"/>
                  </a:cubicBezTo>
                  <a:cubicBezTo>
                    <a:pt x="953" y="401"/>
                    <a:pt x="1204" y="251"/>
                    <a:pt x="1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81;p46"/>
            <p:cNvSpPr/>
            <p:nvPr/>
          </p:nvSpPr>
          <p:spPr>
            <a:xfrm>
              <a:off x="6820618" y="2927522"/>
              <a:ext cx="8826" cy="89159"/>
            </a:xfrm>
            <a:custGeom>
              <a:avLst/>
              <a:gdLst/>
              <a:ahLst/>
              <a:cxnLst/>
              <a:rect l="l" t="t" r="r" b="b"/>
              <a:pathLst>
                <a:path w="402" h="4061" extrusionOk="0">
                  <a:moveTo>
                    <a:pt x="351" y="0"/>
                  </a:moveTo>
                  <a:cubicBezTo>
                    <a:pt x="150" y="126"/>
                    <a:pt x="0" y="351"/>
                    <a:pt x="0" y="602"/>
                  </a:cubicBezTo>
                  <a:lnTo>
                    <a:pt x="0" y="4061"/>
                  </a:lnTo>
                  <a:cubicBezTo>
                    <a:pt x="251" y="3584"/>
                    <a:pt x="401" y="3033"/>
                    <a:pt x="401" y="2456"/>
                  </a:cubicBezTo>
                  <a:lnTo>
                    <a:pt x="401" y="627"/>
                  </a:lnTo>
                  <a:cubicBezTo>
                    <a:pt x="401" y="426"/>
                    <a:pt x="376" y="201"/>
                    <a:pt x="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82;p46"/>
            <p:cNvSpPr/>
            <p:nvPr/>
          </p:nvSpPr>
          <p:spPr>
            <a:xfrm>
              <a:off x="6758420" y="3049679"/>
              <a:ext cx="30847" cy="18728"/>
            </a:xfrm>
            <a:custGeom>
              <a:avLst/>
              <a:gdLst/>
              <a:ahLst/>
              <a:cxnLst/>
              <a:rect l="l" t="t" r="r" b="b"/>
              <a:pathLst>
                <a:path w="1405" h="853" extrusionOk="0">
                  <a:moveTo>
                    <a:pt x="1404" y="0"/>
                  </a:moveTo>
                  <a:cubicBezTo>
                    <a:pt x="978" y="226"/>
                    <a:pt x="502" y="401"/>
                    <a:pt x="1" y="426"/>
                  </a:cubicBezTo>
                  <a:cubicBezTo>
                    <a:pt x="126" y="677"/>
                    <a:pt x="377" y="852"/>
                    <a:pt x="653" y="852"/>
                  </a:cubicBezTo>
                  <a:cubicBezTo>
                    <a:pt x="1079" y="852"/>
                    <a:pt x="1404" y="527"/>
                    <a:pt x="1404" y="126"/>
                  </a:cubicBez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09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851471398"/>
              </p:ext>
            </p:extLst>
          </p:nvPr>
        </p:nvGraphicFramePr>
        <p:xfrm>
          <a:off x="814940" y="1203598"/>
          <a:ext cx="7717500" cy="3323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2B33FF26-82D6-401C-B33A-4127FD0E60AA}"/>
              </a:ext>
            </a:extLst>
          </p:cNvPr>
          <p:cNvSpPr txBox="1"/>
          <p:nvPr/>
        </p:nvSpPr>
        <p:spPr>
          <a:xfrm>
            <a:off x="1149424" y="4837015"/>
            <a:ext cx="7300450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Trastornos </a:t>
            </a:r>
            <a:r>
              <a:rPr lang="es-ES" sz="1200" b="0" i="0" u="none" strike="noStrike" kern="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hipertensivos del embarazo, Guía práctica de asistencia actualizada en 2006.SEGO.</a:t>
            </a:r>
            <a:endParaRPr lang="es-ES" sz="1200" b="0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5" name="1 Título"/>
          <p:cNvSpPr>
            <a:spLocks noGrp="1"/>
          </p:cNvSpPr>
          <p:nvPr>
            <p:ph type="title"/>
          </p:nvPr>
        </p:nvSpPr>
        <p:spPr>
          <a:xfrm>
            <a:off x="903987" y="339502"/>
            <a:ext cx="7715400" cy="563400"/>
          </a:xfrm>
        </p:spPr>
        <p:txBody>
          <a:bodyPr/>
          <a:lstStyle/>
          <a:p>
            <a:r>
              <a:rPr lang="es-VE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sym typeface="Gloria Hallelujah"/>
              </a:rPr>
              <a:t>Factores de riesgos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29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1923678"/>
            <a:ext cx="7632848" cy="1368152"/>
          </a:xfrm>
        </p:spPr>
        <p:txBody>
          <a:bodyPr/>
          <a:lstStyle/>
          <a:p>
            <a:r>
              <a:rPr lang="es-ES" sz="6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!GRACIAS!</a:t>
            </a:r>
            <a:endParaRPr lang="en-US" sz="6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44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748964145"/>
              </p:ext>
            </p:extLst>
          </p:nvPr>
        </p:nvGraphicFramePr>
        <p:xfrm>
          <a:off x="1716360" y="987574"/>
          <a:ext cx="6096000" cy="33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lowchart: Process 15">
            <a:extLst>
              <a:ext uri="{FF2B5EF4-FFF2-40B4-BE49-F238E27FC236}">
                <a16:creationId xmlns="" xmlns:a16="http://schemas.microsoft.com/office/drawing/2014/main" id="{B59C907C-C574-48E1-AAB2-6C12D1A1A450}"/>
              </a:ext>
            </a:extLst>
          </p:cNvPr>
          <p:cNvSpPr/>
          <p:nvPr/>
        </p:nvSpPr>
        <p:spPr>
          <a:xfrm>
            <a:off x="115294" y="4197617"/>
            <a:ext cx="4700202" cy="510668"/>
          </a:xfrm>
          <a:custGeom>
            <a:avLst/>
            <a:gdLst>
              <a:gd name="f0" fmla="val w"/>
              <a:gd name="f1" fmla="val h"/>
              <a:gd name="f2" fmla="val 0"/>
              <a:gd name="f3" fmla="val 1"/>
              <a:gd name="f4" fmla="*/ f0 1 1"/>
              <a:gd name="f5" fmla="*/ f1 1 1"/>
              <a:gd name="f6" fmla="val f2"/>
              <a:gd name="f7" fmla="val f3"/>
              <a:gd name="f8" fmla="+- f7 0 f6"/>
              <a:gd name="f9" fmla="val f8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" h="1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close/>
              </a:path>
            </a:pathLst>
          </a:custGeom>
          <a:solidFill>
            <a:srgbClr val="FFFFFF"/>
          </a:solidFill>
          <a:ln w="38103" cap="flat">
            <a:solidFill>
              <a:schemeClr val="accent4">
                <a:lumMod val="75000"/>
              </a:schemeClr>
            </a:solidFill>
            <a:prstDash val="solid"/>
            <a:miter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>
              <a:buClrTx/>
              <a:buFontTx/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200" kern="1200" dirty="0">
              <a:latin typeface="Arial" pitchFamily="34"/>
              <a:ea typeface="+mn-ea"/>
              <a:cs typeface="+mn-cs"/>
            </a:endParaRPr>
          </a:p>
          <a:p>
            <a:pPr algn="just">
              <a:buClrTx/>
              <a:buFontTx/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600" i="1" kern="1200" dirty="0">
                <a:latin typeface="Gloria Hallelujah"/>
                <a:ea typeface="+mn-ea"/>
                <a:cs typeface="+mn-cs"/>
              </a:rPr>
              <a:t>Al finalizar este proceso las arterias espirales se transforman en las arterias </a:t>
            </a:r>
            <a:r>
              <a:rPr lang="es-ES" sz="1600" i="1" kern="1200" dirty="0" err="1">
                <a:latin typeface="Gloria Hallelujah"/>
                <a:ea typeface="+mn-ea"/>
                <a:cs typeface="+mn-cs"/>
              </a:rPr>
              <a:t>uteroplacentarias</a:t>
            </a:r>
            <a:r>
              <a:rPr lang="es-ES" sz="1600" i="1" kern="1200" dirty="0">
                <a:latin typeface="Gloria Hallelujah"/>
                <a:ea typeface="+mn-ea"/>
                <a:cs typeface="+mn-cs"/>
              </a:rPr>
              <a:t>. </a:t>
            </a:r>
            <a:endParaRPr lang="es-ES" sz="1600" kern="1200" dirty="0">
              <a:latin typeface="Gloria Hallelujah"/>
              <a:ea typeface="+mn-ea"/>
              <a:cs typeface="+mn-cs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="" xmlns:a16="http://schemas.microsoft.com/office/drawing/2014/main" id="{B3AB9BD4-AFE7-4D64-B0E3-F270F43CBEC4}"/>
              </a:ext>
            </a:extLst>
          </p:cNvPr>
          <p:cNvSpPr txBox="1"/>
          <p:nvPr/>
        </p:nvSpPr>
        <p:spPr>
          <a:xfrm>
            <a:off x="2512296" y="4840158"/>
            <a:ext cx="4100864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ES" sz="12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Obstetricia </a:t>
            </a:r>
            <a:r>
              <a:rPr lang="es-ES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Moderna. Juan Aller. Tercera Edición.</a:t>
            </a:r>
          </a:p>
        </p:txBody>
      </p:sp>
      <p:sp>
        <p:nvSpPr>
          <p:cNvPr id="22" name="1 Título"/>
          <p:cNvSpPr>
            <a:spLocks noGrp="1"/>
          </p:cNvSpPr>
          <p:nvPr>
            <p:ph type="title"/>
          </p:nvPr>
        </p:nvSpPr>
        <p:spPr>
          <a:xfrm>
            <a:off x="903987" y="339502"/>
            <a:ext cx="7715400" cy="563400"/>
          </a:xfrm>
        </p:spPr>
        <p:txBody>
          <a:bodyPr/>
          <a:lstStyle/>
          <a:p>
            <a:r>
              <a:rPr lang="es-VE" sz="32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sym typeface="Gloria Hallelujah"/>
              </a:rPr>
              <a:t>FISIOPATOLOGÍA</a:t>
            </a:r>
            <a:endParaRPr lang="en-US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83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741" y="1001894"/>
            <a:ext cx="8748518" cy="31397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38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937;p38"/>
          <p:cNvSpPr/>
          <p:nvPr/>
        </p:nvSpPr>
        <p:spPr>
          <a:xfrm rot="-60166" flipH="1">
            <a:off x="5635813" y="1419160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52" name="Google Shape;937;p38"/>
          <p:cNvSpPr/>
          <p:nvPr/>
        </p:nvSpPr>
        <p:spPr>
          <a:xfrm rot="-60166" flipH="1">
            <a:off x="1267974" y="3169323"/>
            <a:ext cx="2466520" cy="974816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53" name="Google Shape;939;p38"/>
          <p:cNvSpPr/>
          <p:nvPr/>
        </p:nvSpPr>
        <p:spPr>
          <a:xfrm rot="60166">
            <a:off x="1193869" y="1808427"/>
            <a:ext cx="2470709" cy="735407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54" name="Google Shape;940;p38"/>
          <p:cNvSpPr/>
          <p:nvPr/>
        </p:nvSpPr>
        <p:spPr>
          <a:xfrm>
            <a:off x="5714971" y="2921312"/>
            <a:ext cx="2470825" cy="735419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764" name="Google Shape;952;p38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276473" y="192367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 smtClean="0"/>
              <a:t>Hipertensión arterial crónica </a:t>
            </a:r>
            <a:endParaRPr dirty="0"/>
          </a:p>
        </p:txBody>
      </p:sp>
      <p:sp>
        <p:nvSpPr>
          <p:cNvPr id="1048765" name="Google Shape;954;p38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365325" y="3507854"/>
            <a:ext cx="230550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s-VE" sz="1400" dirty="0">
                <a:solidFill>
                  <a:srgbClr val="000000"/>
                </a:solidFill>
              </a:rPr>
              <a:t>Hipertensión arterial crónica </a:t>
            </a:r>
            <a:r>
              <a:rPr lang="es-VE" sz="1400" dirty="0" smtClean="0">
                <a:solidFill>
                  <a:srgbClr val="000000"/>
                </a:solidFill>
              </a:rPr>
              <a:t> con preeclampsia sobre agregada</a:t>
            </a:r>
            <a:r>
              <a:rPr lang="es-VE" dirty="0">
                <a:solidFill>
                  <a:srgbClr val="000000"/>
                </a:solidFill>
              </a:rPr>
              <a:t/>
            </a:r>
            <a:br>
              <a:rPr lang="es-VE" dirty="0">
                <a:solidFill>
                  <a:srgbClr val="000000"/>
                </a:solidFill>
              </a:rPr>
            </a:br>
            <a:endParaRPr dirty="0"/>
          </a:p>
        </p:txBody>
      </p:sp>
      <p:sp>
        <p:nvSpPr>
          <p:cNvPr id="1048762" name="Google Shape;949;p38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5648735" y="168097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VE" dirty="0">
                <a:solidFill>
                  <a:schemeClr val="bg1"/>
                </a:solidFill>
              </a:rPr>
              <a:t>Hipertensión gestacional</a:t>
            </a:r>
            <a:br>
              <a:rPr lang="es-VE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  <p:sp>
        <p:nvSpPr>
          <p:cNvPr id="1048766" name="Google Shape;958;p38">
            <a:hlinkClick r:id="rId5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5850405" y="302517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VE" dirty="0" smtClean="0">
                <a:solidFill>
                  <a:schemeClr val="bg1"/>
                </a:solidFill>
              </a:rPr>
              <a:t>Preeclampsia - Eclampsia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48768" name="20 CuadroTexto"/>
          <p:cNvSpPr txBox="1"/>
          <p:nvPr/>
        </p:nvSpPr>
        <p:spPr>
          <a:xfrm>
            <a:off x="5830288" y="2242232"/>
            <a:ext cx="2081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1200" dirty="0" smtClean="0">
                <a:latin typeface="Gloria Hallelujah"/>
              </a:rPr>
              <a:t>Hipertensión transitoria..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1200" dirty="0" smtClean="0">
                <a:latin typeface="Gloria Hallelujah"/>
              </a:rPr>
              <a:t>Hipertensión crónica.</a:t>
            </a:r>
          </a:p>
        </p:txBody>
      </p:sp>
      <p:sp>
        <p:nvSpPr>
          <p:cNvPr id="1048769" name="2 Rectángulo"/>
          <p:cNvSpPr/>
          <p:nvPr/>
        </p:nvSpPr>
        <p:spPr>
          <a:xfrm>
            <a:off x="1046850" y="4838406"/>
            <a:ext cx="7200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1200" dirty="0"/>
              <a:t>Protocolos de atención. Cuidados prenatales y atención obstétrica de </a:t>
            </a:r>
            <a:r>
              <a:rPr lang="es-VE" sz="1200" dirty="0" smtClean="0"/>
              <a:t>emergencia, Marzo </a:t>
            </a:r>
            <a:r>
              <a:rPr lang="es-VE" sz="1200" dirty="0"/>
              <a:t>2014</a:t>
            </a:r>
          </a:p>
        </p:txBody>
      </p:sp>
      <p:sp>
        <p:nvSpPr>
          <p:cNvPr id="26" name="1 CuadroTexto"/>
          <p:cNvSpPr txBox="1"/>
          <p:nvPr/>
        </p:nvSpPr>
        <p:spPr>
          <a:xfrm>
            <a:off x="5773749" y="3788335"/>
            <a:ext cx="2455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VE" sz="1200" dirty="0" smtClean="0">
                <a:latin typeface="Gloria Hallelujah"/>
              </a:rPr>
              <a:t>Preeclampsia sin signos de severidad</a:t>
            </a:r>
          </a:p>
          <a:p>
            <a:pPr marL="342900" indent="-342900">
              <a:buFont typeface="+mj-lt"/>
              <a:buAutoNum type="arabicPeriod"/>
            </a:pPr>
            <a:r>
              <a:rPr lang="es-VE" sz="1200" dirty="0" smtClean="0">
                <a:latin typeface="Gloria Hallelujah"/>
              </a:rPr>
              <a:t>Preeclampsia con </a:t>
            </a:r>
            <a:r>
              <a:rPr lang="es-VE" sz="1200" dirty="0">
                <a:latin typeface="Gloria Hallelujah"/>
              </a:rPr>
              <a:t>signos de severidad.</a:t>
            </a:r>
            <a:endParaRPr lang="es-VE" sz="1200" dirty="0" smtClean="0">
              <a:latin typeface="Gloria Hallelujah"/>
            </a:endParaRPr>
          </a:p>
          <a:p>
            <a:pPr marL="342900" indent="-342900">
              <a:buFont typeface="+mj-lt"/>
              <a:buAutoNum type="arabicPeriod"/>
            </a:pPr>
            <a:r>
              <a:rPr lang="es-VE" sz="1200" dirty="0" smtClean="0">
                <a:latin typeface="Gloria Hallelujah"/>
              </a:rPr>
              <a:t>Eclampsia</a:t>
            </a:r>
            <a:endParaRPr lang="es-VE" sz="1200" dirty="0">
              <a:latin typeface="Gloria Hallelujah"/>
            </a:endParaRPr>
          </a:p>
        </p:txBody>
      </p:sp>
      <p:grpSp>
        <p:nvGrpSpPr>
          <p:cNvPr id="27" name="Google Shape;1224;p44"/>
          <p:cNvGrpSpPr/>
          <p:nvPr/>
        </p:nvGrpSpPr>
        <p:grpSpPr>
          <a:xfrm>
            <a:off x="1907704" y="267494"/>
            <a:ext cx="5117188" cy="1024488"/>
            <a:chOff x="7728915" y="1917859"/>
            <a:chExt cx="1034486" cy="222599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28" name="Google Shape;1225;p44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226;p44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227;p44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228;p44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s-VE" sz="2000" b="1" dirty="0" smtClean="0">
                  <a:solidFill>
                    <a:schemeClr val="tx1"/>
                  </a:solidFill>
                  <a:latin typeface="+mj-lt"/>
                </a:rPr>
                <a:t>CLASIFICACIÓN</a:t>
              </a:r>
              <a:endParaRPr kumimoji="0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Arial"/>
              </a:endParaRPr>
            </a:p>
          </p:txBody>
        </p:sp>
        <p:sp>
          <p:nvSpPr>
            <p:cNvPr id="32" name="Google Shape;1229;p44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230;p44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231;p44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232;p44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233;p44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234;p44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235;p44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236;p44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237;p44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238;p44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239;p44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240;p44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241;p44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242;p44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243;p44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244;p44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245;p44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246;p44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247;p44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248;p44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249;p44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250;p44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251;p44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252;p44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253;p44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254;p44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255;p44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256;p44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257;p44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258;p44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259;p44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260;p44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261;p44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262;p44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263;p44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941;p38"/>
          <p:cNvGrpSpPr/>
          <p:nvPr/>
        </p:nvGrpSpPr>
        <p:grpSpPr>
          <a:xfrm>
            <a:off x="2005305" y="421424"/>
            <a:ext cx="5267779" cy="987613"/>
            <a:chOff x="7728915" y="2370420"/>
            <a:chExt cx="1034472" cy="222546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51" name="Google Shape;942;p38"/>
            <p:cNvSpPr/>
            <p:nvPr/>
          </p:nvSpPr>
          <p:spPr>
            <a:xfrm>
              <a:off x="7737238" y="2413890"/>
              <a:ext cx="167201" cy="172874"/>
            </a:xfrm>
            <a:custGeom>
              <a:avLst/>
              <a:gdLst/>
              <a:ahLst/>
              <a:cxnLst/>
              <a:rect l="l" t="t" r="r" b="b"/>
              <a:pathLst>
                <a:path w="3154" h="3261" extrusionOk="0">
                  <a:moveTo>
                    <a:pt x="2396" y="0"/>
                  </a:moveTo>
                  <a:cubicBezTo>
                    <a:pt x="2396" y="27"/>
                    <a:pt x="2379" y="54"/>
                    <a:pt x="2341" y="55"/>
                  </a:cubicBezTo>
                  <a:cubicBezTo>
                    <a:pt x="2153" y="65"/>
                    <a:pt x="1962" y="69"/>
                    <a:pt x="1769" y="69"/>
                  </a:cubicBezTo>
                  <a:cubicBezTo>
                    <a:pt x="1251" y="69"/>
                    <a:pt x="725" y="38"/>
                    <a:pt x="217" y="3"/>
                  </a:cubicBezTo>
                  <a:lnTo>
                    <a:pt x="217" y="3"/>
                  </a:lnTo>
                  <a:cubicBezTo>
                    <a:pt x="557" y="612"/>
                    <a:pt x="989" y="1160"/>
                    <a:pt x="1436" y="1696"/>
                  </a:cubicBezTo>
                  <a:cubicBezTo>
                    <a:pt x="1452" y="1716"/>
                    <a:pt x="1453" y="1739"/>
                    <a:pt x="1445" y="1759"/>
                  </a:cubicBezTo>
                  <a:cubicBezTo>
                    <a:pt x="1459" y="1781"/>
                    <a:pt x="1461" y="1812"/>
                    <a:pt x="1437" y="1838"/>
                  </a:cubicBezTo>
                  <a:cubicBezTo>
                    <a:pt x="978" y="2326"/>
                    <a:pt x="493" y="2807"/>
                    <a:pt x="1" y="3261"/>
                  </a:cubicBezTo>
                  <a:cubicBezTo>
                    <a:pt x="1049" y="3215"/>
                    <a:pt x="2102" y="3223"/>
                    <a:pt x="3153" y="3218"/>
                  </a:cubicBezTo>
                  <a:cubicBezTo>
                    <a:pt x="2894" y="3063"/>
                    <a:pt x="2646" y="2892"/>
                    <a:pt x="2419" y="2690"/>
                  </a:cubicBezTo>
                  <a:cubicBezTo>
                    <a:pt x="2407" y="2678"/>
                    <a:pt x="2405" y="2665"/>
                    <a:pt x="2407" y="2651"/>
                  </a:cubicBezTo>
                  <a:cubicBezTo>
                    <a:pt x="2397" y="2633"/>
                    <a:pt x="2398" y="2610"/>
                    <a:pt x="2412" y="2594"/>
                  </a:cubicBezTo>
                  <a:cubicBezTo>
                    <a:pt x="2411" y="2589"/>
                    <a:pt x="2409" y="2584"/>
                    <a:pt x="2409" y="2580"/>
                  </a:cubicBezTo>
                  <a:cubicBezTo>
                    <a:pt x="2396" y="2032"/>
                    <a:pt x="2454" y="1483"/>
                    <a:pt x="2449" y="935"/>
                  </a:cubicBezTo>
                  <a:cubicBezTo>
                    <a:pt x="2448" y="622"/>
                    <a:pt x="2435" y="311"/>
                    <a:pt x="2414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2" name="Google Shape;943;p38"/>
            <p:cNvSpPr/>
            <p:nvPr/>
          </p:nvSpPr>
          <p:spPr>
            <a:xfrm>
              <a:off x="8619035" y="2410179"/>
              <a:ext cx="135129" cy="175312"/>
            </a:xfrm>
            <a:custGeom>
              <a:avLst/>
              <a:gdLst/>
              <a:ahLst/>
              <a:cxnLst/>
              <a:rect l="l" t="t" r="r" b="b"/>
              <a:pathLst>
                <a:path w="2549" h="3307" extrusionOk="0">
                  <a:moveTo>
                    <a:pt x="2549" y="1"/>
                  </a:moveTo>
                  <a:cubicBezTo>
                    <a:pt x="2390" y="76"/>
                    <a:pt x="2205" y="93"/>
                    <a:pt x="2017" y="93"/>
                  </a:cubicBezTo>
                  <a:cubicBezTo>
                    <a:pt x="1859" y="93"/>
                    <a:pt x="1699" y="81"/>
                    <a:pt x="1549" y="79"/>
                  </a:cubicBezTo>
                  <a:cubicBezTo>
                    <a:pt x="1232" y="75"/>
                    <a:pt x="915" y="70"/>
                    <a:pt x="599" y="49"/>
                  </a:cubicBezTo>
                  <a:lnTo>
                    <a:pt x="599" y="49"/>
                  </a:lnTo>
                  <a:cubicBezTo>
                    <a:pt x="661" y="877"/>
                    <a:pt x="712" y="1715"/>
                    <a:pt x="657" y="2538"/>
                  </a:cubicBezTo>
                  <a:cubicBezTo>
                    <a:pt x="663" y="2551"/>
                    <a:pt x="663" y="2565"/>
                    <a:pt x="652" y="2581"/>
                  </a:cubicBezTo>
                  <a:cubicBezTo>
                    <a:pt x="462" y="2837"/>
                    <a:pt x="234" y="3084"/>
                    <a:pt x="0" y="3306"/>
                  </a:cubicBezTo>
                  <a:cubicBezTo>
                    <a:pt x="511" y="3251"/>
                    <a:pt x="1028" y="3230"/>
                    <a:pt x="1544" y="3230"/>
                  </a:cubicBezTo>
                  <a:cubicBezTo>
                    <a:pt x="1873" y="3230"/>
                    <a:pt x="2202" y="3239"/>
                    <a:pt x="2530" y="3253"/>
                  </a:cubicBezTo>
                  <a:cubicBezTo>
                    <a:pt x="2365" y="3056"/>
                    <a:pt x="2233" y="2834"/>
                    <a:pt x="2080" y="2627"/>
                  </a:cubicBezTo>
                  <a:cubicBezTo>
                    <a:pt x="1864" y="2332"/>
                    <a:pt x="1625" y="2062"/>
                    <a:pt x="1376" y="1795"/>
                  </a:cubicBezTo>
                  <a:cubicBezTo>
                    <a:pt x="1336" y="1752"/>
                    <a:pt x="1365" y="1698"/>
                    <a:pt x="1407" y="1686"/>
                  </a:cubicBezTo>
                  <a:cubicBezTo>
                    <a:pt x="1379" y="1671"/>
                    <a:pt x="1363" y="1632"/>
                    <a:pt x="1391" y="1599"/>
                  </a:cubicBezTo>
                  <a:cubicBezTo>
                    <a:pt x="1796" y="1113"/>
                    <a:pt x="2189" y="627"/>
                    <a:pt x="2534" y="94"/>
                  </a:cubicBezTo>
                  <a:cubicBezTo>
                    <a:pt x="2511" y="65"/>
                    <a:pt x="2507" y="21"/>
                    <a:pt x="2549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3" name="Google Shape;944;p38"/>
            <p:cNvSpPr/>
            <p:nvPr/>
          </p:nvSpPr>
          <p:spPr>
            <a:xfrm>
              <a:off x="7869820" y="2375244"/>
              <a:ext cx="779814" cy="175100"/>
            </a:xfrm>
            <a:custGeom>
              <a:avLst/>
              <a:gdLst/>
              <a:ahLst/>
              <a:cxnLst/>
              <a:rect l="l" t="t" r="r" b="b"/>
              <a:pathLst>
                <a:path w="14710" h="330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7"/>
                    <a:pt x="7" y="14"/>
                    <a:pt x="7" y="21"/>
                  </a:cubicBezTo>
                  <a:cubicBezTo>
                    <a:pt x="129" y="1078"/>
                    <a:pt x="213" y="2253"/>
                    <a:pt x="1" y="3303"/>
                  </a:cubicBezTo>
                  <a:cubicBezTo>
                    <a:pt x="1471" y="3229"/>
                    <a:pt x="2946" y="3217"/>
                    <a:pt x="4421" y="3217"/>
                  </a:cubicBezTo>
                  <a:cubicBezTo>
                    <a:pt x="5090" y="3217"/>
                    <a:pt x="5759" y="3220"/>
                    <a:pt x="6427" y="3220"/>
                  </a:cubicBezTo>
                  <a:cubicBezTo>
                    <a:pt x="6695" y="3220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5"/>
                    <a:pt x="13939" y="3242"/>
                  </a:cubicBezTo>
                  <a:cubicBezTo>
                    <a:pt x="13952" y="3228"/>
                    <a:pt x="13972" y="3220"/>
                    <a:pt x="13992" y="3220"/>
                  </a:cubicBezTo>
                  <a:cubicBezTo>
                    <a:pt x="14011" y="3220"/>
                    <a:pt x="14031" y="3228"/>
                    <a:pt x="14042" y="3243"/>
                  </a:cubicBezTo>
                  <a:cubicBezTo>
                    <a:pt x="14185" y="3244"/>
                    <a:pt x="14330" y="3245"/>
                    <a:pt x="14474" y="3247"/>
                  </a:cubicBezTo>
                  <a:cubicBezTo>
                    <a:pt x="14477" y="3228"/>
                    <a:pt x="14492" y="3211"/>
                    <a:pt x="14518" y="3210"/>
                  </a:cubicBezTo>
                  <a:cubicBezTo>
                    <a:pt x="14559" y="3209"/>
                    <a:pt x="14601" y="3207"/>
                    <a:pt x="14642" y="3207"/>
                  </a:cubicBezTo>
                  <a:lnTo>
                    <a:pt x="14670" y="3207"/>
                  </a:lnTo>
                  <a:cubicBezTo>
                    <a:pt x="14682" y="3197"/>
                    <a:pt x="14693" y="3186"/>
                    <a:pt x="14705" y="3177"/>
                  </a:cubicBezTo>
                  <a:lnTo>
                    <a:pt x="14710" y="3175"/>
                  </a:lnTo>
                  <a:cubicBezTo>
                    <a:pt x="14632" y="2149"/>
                    <a:pt x="14635" y="1119"/>
                    <a:pt x="14546" y="93"/>
                  </a:cubicBezTo>
                  <a:lnTo>
                    <a:pt x="14543" y="93"/>
                  </a:lnTo>
                  <a:cubicBezTo>
                    <a:pt x="13973" y="100"/>
                    <a:pt x="13402" y="103"/>
                    <a:pt x="12831" y="103"/>
                  </a:cubicBezTo>
                  <a:cubicBezTo>
                    <a:pt x="10957" y="103"/>
                    <a:pt x="9082" y="71"/>
                    <a:pt x="7210" y="57"/>
                  </a:cubicBezTo>
                  <a:cubicBezTo>
                    <a:pt x="5992" y="49"/>
                    <a:pt x="4772" y="38"/>
                    <a:pt x="3553" y="32"/>
                  </a:cubicBezTo>
                  <a:cubicBezTo>
                    <a:pt x="3436" y="31"/>
                    <a:pt x="3319" y="31"/>
                    <a:pt x="3202" y="31"/>
                  </a:cubicBezTo>
                  <a:cubicBezTo>
                    <a:pt x="2695" y="31"/>
                    <a:pt x="2186" y="36"/>
                    <a:pt x="1677" y="36"/>
                  </a:cubicBezTo>
                  <a:cubicBezTo>
                    <a:pt x="1118" y="36"/>
                    <a:pt x="558" y="29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4" name="Google Shape;945;p38"/>
            <p:cNvSpPr/>
            <p:nvPr/>
          </p:nvSpPr>
          <p:spPr>
            <a:xfrm>
              <a:off x="8615165" y="2551455"/>
              <a:ext cx="25234" cy="25022"/>
            </a:xfrm>
            <a:custGeom>
              <a:avLst/>
              <a:gdLst/>
              <a:ahLst/>
              <a:cxnLst/>
              <a:rect l="l" t="t" r="r" b="b"/>
              <a:pathLst>
                <a:path w="476" h="472" extrusionOk="0">
                  <a:moveTo>
                    <a:pt x="476" y="0"/>
                  </a:moveTo>
                  <a:cubicBezTo>
                    <a:pt x="470" y="3"/>
                    <a:pt x="464" y="5"/>
                    <a:pt x="458" y="5"/>
                  </a:cubicBezTo>
                  <a:cubicBezTo>
                    <a:pt x="305" y="4"/>
                    <a:pt x="152" y="3"/>
                    <a:pt x="0" y="2"/>
                  </a:cubicBezTo>
                  <a:lnTo>
                    <a:pt x="0" y="2"/>
                  </a:lnTo>
                  <a:cubicBezTo>
                    <a:pt x="24" y="156"/>
                    <a:pt x="29" y="315"/>
                    <a:pt x="15" y="471"/>
                  </a:cubicBezTo>
                  <a:cubicBezTo>
                    <a:pt x="159" y="308"/>
                    <a:pt x="313" y="147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5" name="Google Shape;946;p38"/>
            <p:cNvSpPr/>
            <p:nvPr/>
          </p:nvSpPr>
          <p:spPr>
            <a:xfrm>
              <a:off x="7873107" y="2555696"/>
              <a:ext cx="41085" cy="27513"/>
            </a:xfrm>
            <a:custGeom>
              <a:avLst/>
              <a:gdLst/>
              <a:ahLst/>
              <a:cxnLst/>
              <a:rect l="l" t="t" r="r" b="b"/>
              <a:pathLst>
                <a:path w="775" h="519" extrusionOk="0">
                  <a:moveTo>
                    <a:pt x="1" y="0"/>
                  </a:moveTo>
                  <a:cubicBezTo>
                    <a:pt x="259" y="173"/>
                    <a:pt x="513" y="351"/>
                    <a:pt x="774" y="518"/>
                  </a:cubicBezTo>
                  <a:cubicBezTo>
                    <a:pt x="754" y="347"/>
                    <a:pt x="748" y="174"/>
                    <a:pt x="762" y="2"/>
                  </a:cubicBezTo>
                  <a:cubicBezTo>
                    <a:pt x="508" y="2"/>
                    <a:pt x="255" y="2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6" name="Google Shape;947;p38"/>
            <p:cNvSpPr/>
            <p:nvPr/>
          </p:nvSpPr>
          <p:spPr>
            <a:xfrm>
              <a:off x="8691290" y="2406733"/>
              <a:ext cx="72097" cy="92931"/>
            </a:xfrm>
            <a:custGeom>
              <a:avLst/>
              <a:gdLst/>
              <a:ahLst/>
              <a:cxnLst/>
              <a:rect l="l" t="t" r="r" b="b"/>
              <a:pathLst>
                <a:path w="1360" h="1753" extrusionOk="0">
                  <a:moveTo>
                    <a:pt x="1202" y="1"/>
                  </a:moveTo>
                  <a:lnTo>
                    <a:pt x="1186" y="66"/>
                  </a:lnTo>
                  <a:cubicBezTo>
                    <a:pt x="1144" y="86"/>
                    <a:pt x="1148" y="130"/>
                    <a:pt x="1171" y="159"/>
                  </a:cubicBezTo>
                  <a:cubicBezTo>
                    <a:pt x="826" y="692"/>
                    <a:pt x="433" y="1178"/>
                    <a:pt x="28" y="1664"/>
                  </a:cubicBezTo>
                  <a:cubicBezTo>
                    <a:pt x="0" y="1697"/>
                    <a:pt x="15" y="1736"/>
                    <a:pt x="44" y="1751"/>
                  </a:cubicBezTo>
                  <a:lnTo>
                    <a:pt x="86" y="1753"/>
                  </a:lnTo>
                  <a:cubicBezTo>
                    <a:pt x="92" y="1751"/>
                    <a:pt x="98" y="1746"/>
                    <a:pt x="104" y="1741"/>
                  </a:cubicBezTo>
                  <a:cubicBezTo>
                    <a:pt x="597" y="1303"/>
                    <a:pt x="1003" y="759"/>
                    <a:pt x="1337" y="191"/>
                  </a:cubicBezTo>
                  <a:cubicBezTo>
                    <a:pt x="1359" y="152"/>
                    <a:pt x="1344" y="116"/>
                    <a:pt x="1318" y="96"/>
                  </a:cubicBezTo>
                  <a:cubicBezTo>
                    <a:pt x="1321" y="62"/>
                    <a:pt x="1296" y="30"/>
                    <a:pt x="1264" y="19"/>
                  </a:cubicBezTo>
                  <a:cubicBezTo>
                    <a:pt x="1244" y="11"/>
                    <a:pt x="1223" y="5"/>
                    <a:pt x="1202" y="1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57" name="Google Shape;948;p38"/>
            <p:cNvSpPr/>
            <p:nvPr/>
          </p:nvSpPr>
          <p:spPr>
            <a:xfrm>
              <a:off x="7728915" y="2370420"/>
              <a:ext cx="1031411" cy="222546"/>
            </a:xfrm>
            <a:custGeom>
              <a:avLst/>
              <a:gdLst/>
              <a:ahLst/>
              <a:cxnLst/>
              <a:rect l="l" t="t" r="r" b="b"/>
              <a:pathLst>
                <a:path w="19456" h="4198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6" y="120"/>
                    <a:pt x="3776" y="127"/>
                    <a:pt x="4335" y="127"/>
                  </a:cubicBezTo>
                  <a:cubicBezTo>
                    <a:pt x="4844" y="127"/>
                    <a:pt x="5353" y="122"/>
                    <a:pt x="5860" y="122"/>
                  </a:cubicBezTo>
                  <a:cubicBezTo>
                    <a:pt x="5977" y="122"/>
                    <a:pt x="6094" y="122"/>
                    <a:pt x="6211" y="123"/>
                  </a:cubicBezTo>
                  <a:cubicBezTo>
                    <a:pt x="7430" y="129"/>
                    <a:pt x="8650" y="140"/>
                    <a:pt x="9868" y="148"/>
                  </a:cubicBezTo>
                  <a:cubicBezTo>
                    <a:pt x="11740" y="162"/>
                    <a:pt x="13615" y="194"/>
                    <a:pt x="15489" y="194"/>
                  </a:cubicBezTo>
                  <a:cubicBezTo>
                    <a:pt x="16060" y="194"/>
                    <a:pt x="16631" y="191"/>
                    <a:pt x="17201" y="184"/>
                  </a:cubicBezTo>
                  <a:lnTo>
                    <a:pt x="17204" y="184"/>
                  </a:lnTo>
                  <a:cubicBezTo>
                    <a:pt x="17293" y="1210"/>
                    <a:pt x="17290" y="2239"/>
                    <a:pt x="17368" y="3266"/>
                  </a:cubicBezTo>
                  <a:lnTo>
                    <a:pt x="17363" y="3268"/>
                  </a:lnTo>
                  <a:cubicBezTo>
                    <a:pt x="17351" y="3277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8"/>
                  </a:cubicBezTo>
                  <a:cubicBezTo>
                    <a:pt x="16988" y="3336"/>
                    <a:pt x="16843" y="3335"/>
                    <a:pt x="16699" y="3334"/>
                  </a:cubicBezTo>
                  <a:cubicBezTo>
                    <a:pt x="16688" y="3319"/>
                    <a:pt x="16669" y="3311"/>
                    <a:pt x="16650" y="3311"/>
                  </a:cubicBezTo>
                  <a:cubicBezTo>
                    <a:pt x="16630" y="3311"/>
                    <a:pt x="16610" y="3319"/>
                    <a:pt x="16597" y="3333"/>
                  </a:cubicBezTo>
                  <a:cubicBezTo>
                    <a:pt x="14907" y="3316"/>
                    <a:pt x="13217" y="3306"/>
                    <a:pt x="11527" y="3306"/>
                  </a:cubicBezTo>
                  <a:cubicBezTo>
                    <a:pt x="10981" y="3306"/>
                    <a:pt x="10436" y="3307"/>
                    <a:pt x="9890" y="3309"/>
                  </a:cubicBezTo>
                  <a:cubicBezTo>
                    <a:pt x="9622" y="3310"/>
                    <a:pt x="9354" y="3311"/>
                    <a:pt x="9085" y="3311"/>
                  </a:cubicBezTo>
                  <a:cubicBezTo>
                    <a:pt x="8417" y="3311"/>
                    <a:pt x="7748" y="3308"/>
                    <a:pt x="7079" y="3308"/>
                  </a:cubicBezTo>
                  <a:cubicBezTo>
                    <a:pt x="5605" y="3308"/>
                    <a:pt x="4130" y="3320"/>
                    <a:pt x="2659" y="3394"/>
                  </a:cubicBezTo>
                  <a:cubicBezTo>
                    <a:pt x="2871" y="2344"/>
                    <a:pt x="2787" y="1169"/>
                    <a:pt x="2665" y="112"/>
                  </a:cubicBezTo>
                  <a:cubicBezTo>
                    <a:pt x="2665" y="105"/>
                    <a:pt x="2662" y="98"/>
                    <a:pt x="2659" y="92"/>
                  </a:cubicBezTo>
                  <a:close/>
                  <a:moveTo>
                    <a:pt x="17194" y="3415"/>
                  </a:moveTo>
                  <a:cubicBezTo>
                    <a:pt x="17031" y="3562"/>
                    <a:pt x="16877" y="3723"/>
                    <a:pt x="16733" y="3886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0"/>
                  </a:cubicBezTo>
                  <a:cubicBezTo>
                    <a:pt x="17182" y="3420"/>
                    <a:pt x="17188" y="3418"/>
                    <a:pt x="17194" y="3415"/>
                  </a:cubicBezTo>
                  <a:close/>
                  <a:moveTo>
                    <a:pt x="2721" y="3495"/>
                  </a:moveTo>
                  <a:lnTo>
                    <a:pt x="2721" y="3495"/>
                  </a:lnTo>
                  <a:cubicBezTo>
                    <a:pt x="2975" y="3497"/>
                    <a:pt x="3228" y="3497"/>
                    <a:pt x="3482" y="3497"/>
                  </a:cubicBezTo>
                  <a:cubicBezTo>
                    <a:pt x="3468" y="3669"/>
                    <a:pt x="3474" y="3842"/>
                    <a:pt x="3494" y="4013"/>
                  </a:cubicBezTo>
                  <a:cubicBezTo>
                    <a:pt x="3233" y="3846"/>
                    <a:pt x="2979" y="3668"/>
                    <a:pt x="2721" y="3495"/>
                  </a:cubicBezTo>
                  <a:close/>
                  <a:moveTo>
                    <a:pt x="3773" y="0"/>
                  </a:moveTo>
                  <a:cubicBezTo>
                    <a:pt x="3374" y="0"/>
                    <a:pt x="2976" y="6"/>
                    <a:pt x="2580" y="24"/>
                  </a:cubicBezTo>
                  <a:cubicBezTo>
                    <a:pt x="2563" y="25"/>
                    <a:pt x="2553" y="36"/>
                    <a:pt x="2550" y="48"/>
                  </a:cubicBezTo>
                  <a:cubicBezTo>
                    <a:pt x="2528" y="59"/>
                    <a:pt x="2513" y="79"/>
                    <a:pt x="2516" y="111"/>
                  </a:cubicBezTo>
                  <a:cubicBezTo>
                    <a:pt x="2537" y="347"/>
                    <a:pt x="2556" y="584"/>
                    <a:pt x="2572" y="819"/>
                  </a:cubicBezTo>
                  <a:cubicBezTo>
                    <a:pt x="2592" y="1131"/>
                    <a:pt x="2605" y="1442"/>
                    <a:pt x="2607" y="1755"/>
                  </a:cubicBezTo>
                  <a:cubicBezTo>
                    <a:pt x="2611" y="2303"/>
                    <a:pt x="2553" y="2852"/>
                    <a:pt x="2566" y="3399"/>
                  </a:cubicBezTo>
                  <a:cubicBezTo>
                    <a:pt x="2566" y="3404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4"/>
                    <a:pt x="2564" y="3498"/>
                    <a:pt x="2576" y="3509"/>
                  </a:cubicBezTo>
                  <a:cubicBezTo>
                    <a:pt x="2803" y="3712"/>
                    <a:pt x="3051" y="3882"/>
                    <a:pt x="3310" y="4037"/>
                  </a:cubicBezTo>
                  <a:cubicBezTo>
                    <a:pt x="2260" y="4043"/>
                    <a:pt x="1207" y="4034"/>
                    <a:pt x="158" y="4081"/>
                  </a:cubicBezTo>
                  <a:cubicBezTo>
                    <a:pt x="650" y="3627"/>
                    <a:pt x="1136" y="3146"/>
                    <a:pt x="1594" y="2658"/>
                  </a:cubicBezTo>
                  <a:cubicBezTo>
                    <a:pt x="1619" y="2631"/>
                    <a:pt x="1616" y="2601"/>
                    <a:pt x="1602" y="2579"/>
                  </a:cubicBezTo>
                  <a:cubicBezTo>
                    <a:pt x="1610" y="2559"/>
                    <a:pt x="1610" y="2536"/>
                    <a:pt x="1593" y="2516"/>
                  </a:cubicBezTo>
                  <a:cubicBezTo>
                    <a:pt x="1146" y="1980"/>
                    <a:pt x="716" y="1432"/>
                    <a:pt x="374" y="822"/>
                  </a:cubicBezTo>
                  <a:lnTo>
                    <a:pt x="374" y="822"/>
                  </a:lnTo>
                  <a:cubicBezTo>
                    <a:pt x="887" y="857"/>
                    <a:pt x="1416" y="889"/>
                    <a:pt x="1937" y="889"/>
                  </a:cubicBezTo>
                  <a:cubicBezTo>
                    <a:pt x="2125" y="889"/>
                    <a:pt x="2313" y="884"/>
                    <a:pt x="2498" y="875"/>
                  </a:cubicBezTo>
                  <a:cubicBezTo>
                    <a:pt x="2536" y="873"/>
                    <a:pt x="2553" y="847"/>
                    <a:pt x="2553" y="820"/>
                  </a:cubicBezTo>
                  <a:cubicBezTo>
                    <a:pt x="2553" y="793"/>
                    <a:pt x="2535" y="766"/>
                    <a:pt x="2498" y="762"/>
                  </a:cubicBezTo>
                  <a:cubicBezTo>
                    <a:pt x="2059" y="717"/>
                    <a:pt x="1605" y="704"/>
                    <a:pt x="1154" y="704"/>
                  </a:cubicBezTo>
                  <a:cubicBezTo>
                    <a:pt x="878" y="704"/>
                    <a:pt x="603" y="709"/>
                    <a:pt x="333" y="715"/>
                  </a:cubicBezTo>
                  <a:cubicBezTo>
                    <a:pt x="320" y="715"/>
                    <a:pt x="311" y="719"/>
                    <a:pt x="301" y="725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10"/>
                  </a:cubicBezTo>
                  <a:cubicBezTo>
                    <a:pt x="582" y="1447"/>
                    <a:pt x="973" y="2057"/>
                    <a:pt x="1487" y="2575"/>
                  </a:cubicBezTo>
                  <a:cubicBezTo>
                    <a:pt x="989" y="3022"/>
                    <a:pt x="505" y="3513"/>
                    <a:pt x="67" y="4018"/>
                  </a:cubicBezTo>
                  <a:cubicBezTo>
                    <a:pt x="47" y="4040"/>
                    <a:pt x="50" y="4066"/>
                    <a:pt x="63" y="4085"/>
                  </a:cubicBezTo>
                  <a:cubicBezTo>
                    <a:pt x="1" y="4091"/>
                    <a:pt x="1" y="4184"/>
                    <a:pt x="66" y="4185"/>
                  </a:cubicBezTo>
                  <a:cubicBezTo>
                    <a:pt x="382" y="4194"/>
                    <a:pt x="697" y="4197"/>
                    <a:pt x="1013" y="4197"/>
                  </a:cubicBezTo>
                  <a:cubicBezTo>
                    <a:pt x="1847" y="4197"/>
                    <a:pt x="2682" y="4174"/>
                    <a:pt x="3514" y="4165"/>
                  </a:cubicBezTo>
                  <a:cubicBezTo>
                    <a:pt x="3556" y="4164"/>
                    <a:pt x="3576" y="4130"/>
                    <a:pt x="3575" y="4098"/>
                  </a:cubicBezTo>
                  <a:cubicBezTo>
                    <a:pt x="3598" y="4092"/>
                    <a:pt x="3616" y="4075"/>
                    <a:pt x="3614" y="4044"/>
                  </a:cubicBezTo>
                  <a:cubicBezTo>
                    <a:pt x="3601" y="3862"/>
                    <a:pt x="3600" y="3680"/>
                    <a:pt x="3601" y="3497"/>
                  </a:cubicBezTo>
                  <a:cubicBezTo>
                    <a:pt x="5697" y="3493"/>
                    <a:pt x="7794" y="3412"/>
                    <a:pt x="9890" y="3401"/>
                  </a:cubicBezTo>
                  <a:cubicBezTo>
                    <a:pt x="10703" y="3397"/>
                    <a:pt x="11516" y="3395"/>
                    <a:pt x="12329" y="3395"/>
                  </a:cubicBezTo>
                  <a:cubicBezTo>
                    <a:pt x="13748" y="3395"/>
                    <a:pt x="15167" y="3402"/>
                    <a:pt x="16586" y="3415"/>
                  </a:cubicBezTo>
                  <a:cubicBezTo>
                    <a:pt x="16600" y="3637"/>
                    <a:pt x="16604" y="3855"/>
                    <a:pt x="16603" y="4079"/>
                  </a:cubicBezTo>
                  <a:cubicBezTo>
                    <a:pt x="16562" y="4092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26" y="4141"/>
                    <a:pt x="18037" y="4114"/>
                    <a:pt x="18749" y="4114"/>
                  </a:cubicBezTo>
                  <a:cubicBezTo>
                    <a:pt x="18946" y="4114"/>
                    <a:pt x="19143" y="4116"/>
                    <a:pt x="19341" y="4121"/>
                  </a:cubicBezTo>
                  <a:cubicBezTo>
                    <a:pt x="19373" y="4121"/>
                    <a:pt x="19391" y="4100"/>
                    <a:pt x="19396" y="4076"/>
                  </a:cubicBezTo>
                  <a:cubicBezTo>
                    <a:pt x="19397" y="4077"/>
                    <a:pt x="19398" y="4077"/>
                    <a:pt x="19399" y="4077"/>
                  </a:cubicBezTo>
                  <a:cubicBezTo>
                    <a:pt x="19428" y="4077"/>
                    <a:pt x="19456" y="4043"/>
                    <a:pt x="19437" y="4012"/>
                  </a:cubicBezTo>
                  <a:cubicBezTo>
                    <a:pt x="19103" y="3446"/>
                    <a:pt x="18737" y="2909"/>
                    <a:pt x="18260" y="2449"/>
                  </a:cubicBezTo>
                  <a:cubicBezTo>
                    <a:pt x="18254" y="2443"/>
                    <a:pt x="18247" y="2440"/>
                    <a:pt x="18240" y="2437"/>
                  </a:cubicBezTo>
                  <a:lnTo>
                    <a:pt x="18198" y="2434"/>
                  </a:lnTo>
                  <a:cubicBezTo>
                    <a:pt x="18156" y="2447"/>
                    <a:pt x="18129" y="2502"/>
                    <a:pt x="18167" y="2543"/>
                  </a:cubicBezTo>
                  <a:cubicBezTo>
                    <a:pt x="18416" y="2811"/>
                    <a:pt x="18655" y="3081"/>
                    <a:pt x="18872" y="3377"/>
                  </a:cubicBezTo>
                  <a:cubicBezTo>
                    <a:pt x="19024" y="3583"/>
                    <a:pt x="19156" y="3805"/>
                    <a:pt x="19321" y="4002"/>
                  </a:cubicBezTo>
                  <a:cubicBezTo>
                    <a:pt x="18993" y="3988"/>
                    <a:pt x="18664" y="3979"/>
                    <a:pt x="18335" y="3979"/>
                  </a:cubicBezTo>
                  <a:cubicBezTo>
                    <a:pt x="17819" y="3979"/>
                    <a:pt x="17302" y="4000"/>
                    <a:pt x="16791" y="4055"/>
                  </a:cubicBezTo>
                  <a:cubicBezTo>
                    <a:pt x="17025" y="3834"/>
                    <a:pt x="17254" y="3586"/>
                    <a:pt x="17443" y="3330"/>
                  </a:cubicBezTo>
                  <a:cubicBezTo>
                    <a:pt x="17454" y="3315"/>
                    <a:pt x="17454" y="3300"/>
                    <a:pt x="17449" y="3287"/>
                  </a:cubicBezTo>
                  <a:cubicBezTo>
                    <a:pt x="17503" y="2464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19"/>
                    <a:pt x="18023" y="825"/>
                    <a:pt x="18340" y="829"/>
                  </a:cubicBezTo>
                  <a:cubicBezTo>
                    <a:pt x="18490" y="830"/>
                    <a:pt x="18651" y="843"/>
                    <a:pt x="18810" y="843"/>
                  </a:cubicBezTo>
                  <a:cubicBezTo>
                    <a:pt x="18997" y="843"/>
                    <a:pt x="19181" y="825"/>
                    <a:pt x="19340" y="751"/>
                  </a:cubicBezTo>
                  <a:lnTo>
                    <a:pt x="19356" y="685"/>
                  </a:lnTo>
                  <a:cubicBezTo>
                    <a:pt x="19265" y="662"/>
                    <a:pt x="19164" y="655"/>
                    <a:pt x="19059" y="655"/>
                  </a:cubicBezTo>
                  <a:cubicBezTo>
                    <a:pt x="18865" y="655"/>
                    <a:pt x="18660" y="680"/>
                    <a:pt x="18495" y="680"/>
                  </a:cubicBezTo>
                  <a:cubicBezTo>
                    <a:pt x="18123" y="680"/>
                    <a:pt x="17753" y="682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2"/>
                    <a:pt x="17265" y="72"/>
                  </a:cubicBezTo>
                  <a:cubicBezTo>
                    <a:pt x="17249" y="72"/>
                    <a:pt x="17233" y="77"/>
                    <a:pt x="17222" y="87"/>
                  </a:cubicBezTo>
                  <a:cubicBezTo>
                    <a:pt x="17215" y="85"/>
                    <a:pt x="17209" y="83"/>
                    <a:pt x="17202" y="83"/>
                  </a:cubicBezTo>
                  <a:cubicBezTo>
                    <a:pt x="14759" y="28"/>
                    <a:pt x="12312" y="49"/>
                    <a:pt x="9868" y="40"/>
                  </a:cubicBezTo>
                  <a:cubicBezTo>
                    <a:pt x="8650" y="37"/>
                    <a:pt x="7431" y="34"/>
                    <a:pt x="6211" y="29"/>
                  </a:cubicBezTo>
                  <a:cubicBezTo>
                    <a:pt x="5402" y="26"/>
                    <a:pt x="4586" y="0"/>
                    <a:pt x="3773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sp>
        <p:nvSpPr>
          <p:cNvPr id="1048839" name="Google Shape;1267;p44"/>
          <p:cNvSpPr/>
          <p:nvPr/>
        </p:nvSpPr>
        <p:spPr>
          <a:xfrm rot="-60026" flipH="1">
            <a:off x="1005072" y="2460066"/>
            <a:ext cx="3713197" cy="1106504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842" name="Google Shape;1276;p44"/>
          <p:cNvSpPr txBox="1">
            <a:spLocks noGrp="1"/>
          </p:cNvSpPr>
          <p:nvPr>
            <p:ph type="title"/>
          </p:nvPr>
        </p:nvSpPr>
        <p:spPr>
          <a:xfrm>
            <a:off x="2925753" y="483518"/>
            <a:ext cx="3503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</a:rPr>
              <a:t>Hipertensión arterial crónica</a:t>
            </a:r>
            <a:endParaRPr dirty="0">
              <a:latin typeface="+mj-lt"/>
            </a:endParaRPr>
          </a:p>
        </p:txBody>
      </p:sp>
      <p:sp>
        <p:nvSpPr>
          <p:cNvPr id="1048840" name="Google Shape;1268;p44"/>
          <p:cNvSpPr txBox="1">
            <a:spLocks noGrp="1"/>
          </p:cNvSpPr>
          <p:nvPr>
            <p:ph type="title" idx="2"/>
          </p:nvPr>
        </p:nvSpPr>
        <p:spPr>
          <a:xfrm>
            <a:off x="1331640" y="2715766"/>
            <a:ext cx="2880320" cy="5040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Tensión arterial:</a:t>
            </a:r>
            <a:b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Leve: </a:t>
            </a:r>
            <a:r>
              <a:rPr lang="es-VE" sz="1600" b="0" kern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≥</a:t>
            </a:r>
            <a: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140/90 </a:t>
            </a:r>
            <a:r>
              <a:rPr lang="es-VE" sz="1600" b="0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mmHg</a:t>
            </a:r>
            <a: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/>
            </a:r>
            <a:b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s-VE" sz="1600" b="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Severa: </a:t>
            </a:r>
            <a:r>
              <a:rPr lang="es-VE" sz="1600" b="0" kern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≥ 160/110mmHg</a:t>
            </a:r>
            <a:endParaRPr sz="1600" b="0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048841" name="Google Shape;1269;p44"/>
          <p:cNvSpPr txBox="1">
            <a:spLocks noGrp="1"/>
          </p:cNvSpPr>
          <p:nvPr>
            <p:ph type="subTitle" idx="1"/>
          </p:nvPr>
        </p:nvSpPr>
        <p:spPr>
          <a:xfrm>
            <a:off x="1049524" y="1492861"/>
            <a:ext cx="6022661" cy="1078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VE" sz="1600" dirty="0" smtClean="0"/>
              <a:t>Presente antes del embarazo.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VE" sz="1600" dirty="0" smtClean="0"/>
              <a:t>Diagnosticada antes de la semana 20.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s-VE" sz="1600" dirty="0" smtClean="0"/>
              <a:t>No se resuelve 12 semanas postparto.</a:t>
            </a:r>
            <a:endParaRPr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927" y="2128087"/>
            <a:ext cx="2210407" cy="1472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477" y="3699331"/>
            <a:ext cx="3219450" cy="1419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1057;p41"/>
          <p:cNvGrpSpPr/>
          <p:nvPr/>
        </p:nvGrpSpPr>
        <p:grpSpPr>
          <a:xfrm>
            <a:off x="1187624" y="483518"/>
            <a:ext cx="5544615" cy="942617"/>
            <a:chOff x="7728915" y="1917859"/>
            <a:chExt cx="1034486" cy="222599"/>
          </a:xfrm>
          <a:solidFill>
            <a:schemeClr val="tx2">
              <a:lumMod val="75000"/>
            </a:schemeClr>
          </a:solidFill>
        </p:grpSpPr>
        <p:sp>
          <p:nvSpPr>
            <p:cNvPr id="1048992" name="Google Shape;1058;p41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3" name="Google Shape;1059;p41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4" name="Google Shape;1060;p41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5" name="Google Shape;1061;p41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6" name="Google Shape;1062;p41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7" name="Google Shape;1063;p41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8" name="Google Shape;1064;p41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99" name="Google Shape;1065;p41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0" name="Google Shape;1066;p41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1" name="Google Shape;1067;p41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2" name="Google Shape;1068;p41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3" name="Google Shape;1069;p41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4" name="Google Shape;1070;p41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5" name="Google Shape;1071;p41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6" name="Google Shape;1072;p41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7" name="Google Shape;1073;p41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8" name="Google Shape;1074;p41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09" name="Google Shape;1075;p41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0" name="Google Shape;1076;p41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1" name="Google Shape;1077;p41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2" name="Google Shape;1078;p41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3" name="Google Shape;1079;p41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4" name="Google Shape;1080;p41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5" name="Google Shape;1081;p41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6" name="Google Shape;1082;p41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7" name="Google Shape;1083;p41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8" name="Google Shape;1084;p41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19" name="Google Shape;1085;p41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0" name="Google Shape;1086;p41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1" name="Google Shape;1087;p41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2" name="Google Shape;1088;p41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3" name="Google Shape;1089;p41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4" name="Google Shape;1090;p41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5" name="Google Shape;1091;p41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6" name="Google Shape;1092;p41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7" name="Google Shape;1093;p41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8" name="Google Shape;1094;p41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29" name="Google Shape;1095;p41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0" name="Google Shape;1096;p41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031" name="Google Shape;1097;p41"/>
          <p:cNvSpPr txBox="1">
            <a:spLocks noGrp="1"/>
          </p:cNvSpPr>
          <p:nvPr>
            <p:ph type="body" idx="1"/>
          </p:nvPr>
        </p:nvSpPr>
        <p:spPr>
          <a:xfrm>
            <a:off x="1332500" y="1331387"/>
            <a:ext cx="6283798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VE" dirty="0" smtClean="0"/>
              <a:t>Hipertensión que se diagnostica después de las 20 semanas de gestación.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049033" name="Google Shape;1099;p41"/>
          <p:cNvSpPr/>
          <p:nvPr/>
        </p:nvSpPr>
        <p:spPr>
          <a:xfrm>
            <a:off x="-537923" y="3506050"/>
            <a:ext cx="2000005" cy="2084189"/>
          </a:xfrm>
          <a:custGeom>
            <a:avLst/>
            <a:gdLst/>
            <a:ahLst/>
            <a:cxnLst/>
            <a:rect l="l" t="t" r="r" b="b"/>
            <a:pathLst>
              <a:path w="16369" h="17058" extrusionOk="0">
                <a:moveTo>
                  <a:pt x="5829" y="1"/>
                </a:moveTo>
                <a:cubicBezTo>
                  <a:pt x="5334" y="1"/>
                  <a:pt x="4839" y="58"/>
                  <a:pt x="4360" y="159"/>
                </a:cubicBezTo>
                <a:cubicBezTo>
                  <a:pt x="4030" y="230"/>
                  <a:pt x="3295" y="699"/>
                  <a:pt x="3438" y="702"/>
                </a:cubicBezTo>
                <a:cubicBezTo>
                  <a:pt x="2321" y="1836"/>
                  <a:pt x="2234" y="3557"/>
                  <a:pt x="2129" y="5064"/>
                </a:cubicBezTo>
                <a:cubicBezTo>
                  <a:pt x="1990" y="7098"/>
                  <a:pt x="1660" y="9115"/>
                  <a:pt x="1127" y="11083"/>
                </a:cubicBezTo>
                <a:cubicBezTo>
                  <a:pt x="826" y="12197"/>
                  <a:pt x="460" y="13293"/>
                  <a:pt x="35" y="14365"/>
                </a:cubicBezTo>
                <a:cubicBezTo>
                  <a:pt x="0" y="14453"/>
                  <a:pt x="50" y="14547"/>
                  <a:pt x="144" y="14565"/>
                </a:cubicBezTo>
                <a:cubicBezTo>
                  <a:pt x="3129" y="15121"/>
                  <a:pt x="6113" y="15678"/>
                  <a:pt x="9098" y="16235"/>
                </a:cubicBezTo>
                <a:cubicBezTo>
                  <a:pt x="9845" y="16375"/>
                  <a:pt x="10591" y="16514"/>
                  <a:pt x="11337" y="16653"/>
                </a:cubicBezTo>
                <a:cubicBezTo>
                  <a:pt x="12039" y="16784"/>
                  <a:pt x="12743" y="16949"/>
                  <a:pt x="13454" y="17030"/>
                </a:cubicBezTo>
                <a:cubicBezTo>
                  <a:pt x="13604" y="17047"/>
                  <a:pt x="13756" y="17058"/>
                  <a:pt x="13907" y="17058"/>
                </a:cubicBezTo>
                <a:cubicBezTo>
                  <a:pt x="14359" y="17058"/>
                  <a:pt x="14804" y="16965"/>
                  <a:pt x="15183" y="16694"/>
                </a:cubicBezTo>
                <a:cubicBezTo>
                  <a:pt x="15632" y="16373"/>
                  <a:pt x="15926" y="15869"/>
                  <a:pt x="16060" y="15339"/>
                </a:cubicBezTo>
                <a:cubicBezTo>
                  <a:pt x="16369" y="14114"/>
                  <a:pt x="15800" y="12781"/>
                  <a:pt x="15182" y="11745"/>
                </a:cubicBezTo>
                <a:cubicBezTo>
                  <a:pt x="14547" y="10679"/>
                  <a:pt x="13684" y="9818"/>
                  <a:pt x="12681" y="9099"/>
                </a:cubicBezTo>
                <a:cubicBezTo>
                  <a:pt x="11757" y="8436"/>
                  <a:pt x="10725" y="7754"/>
                  <a:pt x="10485" y="6560"/>
                </a:cubicBezTo>
                <a:cubicBezTo>
                  <a:pt x="10242" y="5357"/>
                  <a:pt x="10635" y="4113"/>
                  <a:pt x="10285" y="2920"/>
                </a:cubicBezTo>
                <a:cubicBezTo>
                  <a:pt x="9973" y="1857"/>
                  <a:pt x="9136" y="1003"/>
                  <a:pt x="8160" y="515"/>
                </a:cubicBezTo>
                <a:cubicBezTo>
                  <a:pt x="7437" y="153"/>
                  <a:pt x="6634" y="1"/>
                  <a:pt x="58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" name="Google Shape;2348;p58"/>
          <p:cNvGrpSpPr/>
          <p:nvPr/>
        </p:nvGrpSpPr>
        <p:grpSpPr>
          <a:xfrm>
            <a:off x="140633" y="1923678"/>
            <a:ext cx="2932585" cy="1044436"/>
            <a:chOff x="2646769" y="3458220"/>
            <a:chExt cx="1419425" cy="685975"/>
          </a:xfrm>
          <a:solidFill>
            <a:schemeClr val="tx2">
              <a:lumMod val="75000"/>
            </a:schemeClr>
          </a:solidFill>
        </p:grpSpPr>
        <p:sp>
          <p:nvSpPr>
            <p:cNvPr id="1049034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5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" name="Google Shape;2348;p58"/>
          <p:cNvGrpSpPr/>
          <p:nvPr/>
        </p:nvGrpSpPr>
        <p:grpSpPr>
          <a:xfrm>
            <a:off x="3219591" y="1833269"/>
            <a:ext cx="2786108" cy="1098521"/>
            <a:chOff x="2646769" y="3458220"/>
            <a:chExt cx="1419425" cy="685975"/>
          </a:xfrm>
          <a:solidFill>
            <a:schemeClr val="tx2">
              <a:lumMod val="50000"/>
            </a:schemeClr>
          </a:solidFill>
        </p:grpSpPr>
        <p:sp>
          <p:nvSpPr>
            <p:cNvPr id="1049036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037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038" name="1 CuadroTexto"/>
          <p:cNvSpPr txBox="1"/>
          <p:nvPr/>
        </p:nvSpPr>
        <p:spPr>
          <a:xfrm>
            <a:off x="553762" y="3048770"/>
            <a:ext cx="22602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kern="1200" dirty="0" smtClean="0">
                <a:solidFill>
                  <a:prstClr val="black"/>
                </a:solidFill>
                <a:latin typeface="Gloria Hallelujah"/>
                <a:ea typeface="+mn-ea"/>
                <a:cs typeface="+mn-cs"/>
                <a:sym typeface="Gloria Hallelujah"/>
              </a:rPr>
              <a:t>≥</a:t>
            </a:r>
            <a:r>
              <a:rPr lang="es-VE" sz="1200" dirty="0">
                <a:latin typeface="Gloria Hallelujah"/>
                <a:sym typeface="Gloria Hallelujah"/>
              </a:rPr>
              <a:t>140/90 </a:t>
            </a:r>
            <a:r>
              <a:rPr lang="es-VE" sz="1200" dirty="0" smtClean="0">
                <a:latin typeface="Gloria Hallelujah"/>
                <a:sym typeface="Gloria Hallelujah"/>
              </a:rPr>
              <a:t>mmHg.</a:t>
            </a:r>
          </a:p>
          <a:p>
            <a:pPr marL="17145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200" dirty="0">
                <a:latin typeface="Gloria Hallelujah"/>
                <a:sym typeface="Gloria Hallelujah"/>
              </a:rPr>
              <a:t>P</a:t>
            </a:r>
            <a:r>
              <a:rPr lang="es-VE" sz="1200" dirty="0" smtClean="0">
                <a:latin typeface="Gloria Hallelujah"/>
                <a:sym typeface="Gloria Hallelujah"/>
              </a:rPr>
              <a:t>roteinuria 0,3g o más en orina de 24h o ++ en muestras al azar en &lt;4h</a:t>
            </a:r>
            <a:endParaRPr lang="es-VE" sz="1200" dirty="0">
              <a:latin typeface="Gloria Hallelujah"/>
            </a:endParaRPr>
          </a:p>
        </p:txBody>
      </p:sp>
      <p:grpSp>
        <p:nvGrpSpPr>
          <p:cNvPr id="92" name="Google Shape;2348;p58"/>
          <p:cNvGrpSpPr/>
          <p:nvPr/>
        </p:nvGrpSpPr>
        <p:grpSpPr>
          <a:xfrm>
            <a:off x="6282720" y="1963126"/>
            <a:ext cx="2603237" cy="1151321"/>
            <a:chOff x="2646769" y="3458220"/>
            <a:chExt cx="1419425" cy="685975"/>
          </a:xfrm>
          <a:solidFill>
            <a:schemeClr val="tx2">
              <a:lumMod val="25000"/>
            </a:schemeClr>
          </a:solidFill>
        </p:grpSpPr>
        <p:sp>
          <p:nvSpPr>
            <p:cNvPr id="1049039" name="Google Shape;2349;p58"/>
            <p:cNvSpPr/>
            <p:nvPr/>
          </p:nvSpPr>
          <p:spPr>
            <a:xfrm>
              <a:off x="2659244" y="3470745"/>
              <a:ext cx="1394475" cy="661925"/>
            </a:xfrm>
            <a:custGeom>
              <a:avLst/>
              <a:gdLst/>
              <a:ahLst/>
              <a:cxnLst/>
              <a:rect l="l" t="t" r="r" b="b"/>
              <a:pathLst>
                <a:path w="55779" h="26477" extrusionOk="0">
                  <a:moveTo>
                    <a:pt x="27890" y="1"/>
                  </a:moveTo>
                  <a:cubicBezTo>
                    <a:pt x="26782" y="1634"/>
                    <a:pt x="24913" y="2647"/>
                    <a:pt x="22984" y="2647"/>
                  </a:cubicBezTo>
                  <a:cubicBezTo>
                    <a:pt x="22362" y="2647"/>
                    <a:pt x="21735" y="2542"/>
                    <a:pt x="21125" y="2319"/>
                  </a:cubicBezTo>
                  <a:cubicBezTo>
                    <a:pt x="19111" y="1579"/>
                    <a:pt x="17574" y="319"/>
                    <a:pt x="15339" y="187"/>
                  </a:cubicBezTo>
                  <a:cubicBezTo>
                    <a:pt x="15197" y="179"/>
                    <a:pt x="15050" y="175"/>
                    <a:pt x="14899" y="175"/>
                  </a:cubicBezTo>
                  <a:cubicBezTo>
                    <a:pt x="12711" y="175"/>
                    <a:pt x="9746" y="1067"/>
                    <a:pt x="10079" y="3754"/>
                  </a:cubicBezTo>
                  <a:cubicBezTo>
                    <a:pt x="10099" y="3918"/>
                    <a:pt x="9967" y="3995"/>
                    <a:pt x="9833" y="3995"/>
                  </a:cubicBezTo>
                  <a:cubicBezTo>
                    <a:pt x="9764" y="3995"/>
                    <a:pt x="9695" y="3975"/>
                    <a:pt x="9645" y="3935"/>
                  </a:cubicBezTo>
                  <a:cubicBezTo>
                    <a:pt x="8242" y="2816"/>
                    <a:pt x="5821" y="1673"/>
                    <a:pt x="3847" y="1673"/>
                  </a:cubicBezTo>
                  <a:cubicBezTo>
                    <a:pt x="2137" y="1673"/>
                    <a:pt x="763" y="2531"/>
                    <a:pt x="677" y="5007"/>
                  </a:cubicBezTo>
                  <a:cubicBezTo>
                    <a:pt x="613" y="6892"/>
                    <a:pt x="2550" y="11196"/>
                    <a:pt x="1" y="12252"/>
                  </a:cubicBezTo>
                  <a:cubicBezTo>
                    <a:pt x="3011" y="13639"/>
                    <a:pt x="595" y="17469"/>
                    <a:pt x="539" y="19672"/>
                  </a:cubicBezTo>
                  <a:cubicBezTo>
                    <a:pt x="478" y="21962"/>
                    <a:pt x="2067" y="23632"/>
                    <a:pt x="4339" y="23734"/>
                  </a:cubicBezTo>
                  <a:cubicBezTo>
                    <a:pt x="4416" y="23737"/>
                    <a:pt x="4492" y="23739"/>
                    <a:pt x="4568" y="23739"/>
                  </a:cubicBezTo>
                  <a:cubicBezTo>
                    <a:pt x="6475" y="23739"/>
                    <a:pt x="8130" y="22684"/>
                    <a:pt x="9856" y="22000"/>
                  </a:cubicBezTo>
                  <a:cubicBezTo>
                    <a:pt x="9871" y="21993"/>
                    <a:pt x="9885" y="21991"/>
                    <a:pt x="9898" y="21991"/>
                  </a:cubicBezTo>
                  <a:cubicBezTo>
                    <a:pt x="9969" y="21991"/>
                    <a:pt x="9999" y="22079"/>
                    <a:pt x="9975" y="22145"/>
                  </a:cubicBezTo>
                  <a:cubicBezTo>
                    <a:pt x="10009" y="22179"/>
                    <a:pt x="10035" y="22223"/>
                    <a:pt x="10039" y="22284"/>
                  </a:cubicBezTo>
                  <a:cubicBezTo>
                    <a:pt x="10252" y="24616"/>
                    <a:pt x="12007" y="26342"/>
                    <a:pt x="14359" y="26467"/>
                  </a:cubicBezTo>
                  <a:cubicBezTo>
                    <a:pt x="14476" y="26474"/>
                    <a:pt x="14593" y="26477"/>
                    <a:pt x="14709" y="26477"/>
                  </a:cubicBezTo>
                  <a:cubicBezTo>
                    <a:pt x="16580" y="26477"/>
                    <a:pt x="18355" y="25694"/>
                    <a:pt x="20081" y="25059"/>
                  </a:cubicBezTo>
                  <a:cubicBezTo>
                    <a:pt x="21337" y="24596"/>
                    <a:pt x="22689" y="24168"/>
                    <a:pt x="24044" y="24168"/>
                  </a:cubicBezTo>
                  <a:cubicBezTo>
                    <a:pt x="24451" y="24168"/>
                    <a:pt x="24858" y="24207"/>
                    <a:pt x="25262" y="24294"/>
                  </a:cubicBezTo>
                  <a:cubicBezTo>
                    <a:pt x="26320" y="24526"/>
                    <a:pt x="27557" y="25151"/>
                    <a:pt x="27890" y="26253"/>
                  </a:cubicBezTo>
                  <a:cubicBezTo>
                    <a:pt x="28223" y="25151"/>
                    <a:pt x="29460" y="24526"/>
                    <a:pt x="30517" y="24294"/>
                  </a:cubicBezTo>
                  <a:cubicBezTo>
                    <a:pt x="30922" y="24207"/>
                    <a:pt x="31329" y="24168"/>
                    <a:pt x="31736" y="24168"/>
                  </a:cubicBezTo>
                  <a:cubicBezTo>
                    <a:pt x="33091" y="24168"/>
                    <a:pt x="34443" y="24596"/>
                    <a:pt x="35698" y="25059"/>
                  </a:cubicBezTo>
                  <a:cubicBezTo>
                    <a:pt x="37425" y="25694"/>
                    <a:pt x="39202" y="26476"/>
                    <a:pt x="41074" y="26476"/>
                  </a:cubicBezTo>
                  <a:cubicBezTo>
                    <a:pt x="41189" y="26476"/>
                    <a:pt x="41304" y="26473"/>
                    <a:pt x="41420" y="26467"/>
                  </a:cubicBezTo>
                  <a:cubicBezTo>
                    <a:pt x="43773" y="26342"/>
                    <a:pt x="45528" y="24616"/>
                    <a:pt x="45740" y="22284"/>
                  </a:cubicBezTo>
                  <a:cubicBezTo>
                    <a:pt x="45745" y="22224"/>
                    <a:pt x="45772" y="22179"/>
                    <a:pt x="45804" y="22145"/>
                  </a:cubicBezTo>
                  <a:cubicBezTo>
                    <a:pt x="45781" y="22079"/>
                    <a:pt x="45811" y="21991"/>
                    <a:pt x="45883" y="21991"/>
                  </a:cubicBezTo>
                  <a:cubicBezTo>
                    <a:pt x="45895" y="21991"/>
                    <a:pt x="45910" y="21993"/>
                    <a:pt x="45925" y="22000"/>
                  </a:cubicBezTo>
                  <a:cubicBezTo>
                    <a:pt x="47650" y="22684"/>
                    <a:pt x="49305" y="23739"/>
                    <a:pt x="51212" y="23739"/>
                  </a:cubicBezTo>
                  <a:cubicBezTo>
                    <a:pt x="51288" y="23739"/>
                    <a:pt x="51364" y="23737"/>
                    <a:pt x="51441" y="23734"/>
                  </a:cubicBezTo>
                  <a:cubicBezTo>
                    <a:pt x="53713" y="23632"/>
                    <a:pt x="55301" y="21962"/>
                    <a:pt x="55242" y="19672"/>
                  </a:cubicBezTo>
                  <a:cubicBezTo>
                    <a:pt x="55186" y="17469"/>
                    <a:pt x="52769" y="13639"/>
                    <a:pt x="55779" y="12252"/>
                  </a:cubicBezTo>
                  <a:cubicBezTo>
                    <a:pt x="53233" y="11196"/>
                    <a:pt x="55168" y="6892"/>
                    <a:pt x="55103" y="5007"/>
                  </a:cubicBezTo>
                  <a:cubicBezTo>
                    <a:pt x="55018" y="2531"/>
                    <a:pt x="53644" y="1673"/>
                    <a:pt x="51934" y="1673"/>
                  </a:cubicBezTo>
                  <a:cubicBezTo>
                    <a:pt x="49960" y="1673"/>
                    <a:pt x="47539" y="2816"/>
                    <a:pt x="46136" y="3935"/>
                  </a:cubicBezTo>
                  <a:cubicBezTo>
                    <a:pt x="46085" y="3975"/>
                    <a:pt x="46016" y="3995"/>
                    <a:pt x="45947" y="3995"/>
                  </a:cubicBezTo>
                  <a:cubicBezTo>
                    <a:pt x="45812" y="3995"/>
                    <a:pt x="45681" y="3918"/>
                    <a:pt x="45701" y="3754"/>
                  </a:cubicBezTo>
                  <a:cubicBezTo>
                    <a:pt x="46034" y="1067"/>
                    <a:pt x="43069" y="175"/>
                    <a:pt x="40882" y="175"/>
                  </a:cubicBezTo>
                  <a:cubicBezTo>
                    <a:pt x="40731" y="175"/>
                    <a:pt x="40584" y="179"/>
                    <a:pt x="40442" y="187"/>
                  </a:cubicBezTo>
                  <a:cubicBezTo>
                    <a:pt x="38207" y="319"/>
                    <a:pt x="36668" y="1579"/>
                    <a:pt x="34656" y="2319"/>
                  </a:cubicBezTo>
                  <a:cubicBezTo>
                    <a:pt x="34046" y="2542"/>
                    <a:pt x="33419" y="2647"/>
                    <a:pt x="32798" y="2647"/>
                  </a:cubicBezTo>
                  <a:cubicBezTo>
                    <a:pt x="30869" y="2647"/>
                    <a:pt x="28997" y="1634"/>
                    <a:pt x="27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VE" b="1" i="1" dirty="0" smtClean="0">
                  <a:solidFill>
                    <a:schemeClr val="bg1"/>
                  </a:solidFill>
                </a:rPr>
                <a:t>Eclampsia</a:t>
              </a:r>
              <a:endParaRPr lang="es-VE" b="1" dirty="0">
                <a:solidFill>
                  <a:schemeClr val="bg1"/>
                </a:solidFill>
              </a:endParaRPr>
            </a:p>
          </p:txBody>
        </p:sp>
        <p:sp>
          <p:nvSpPr>
            <p:cNvPr id="1049040" name="Google Shape;2350;p58"/>
            <p:cNvSpPr/>
            <p:nvPr/>
          </p:nvSpPr>
          <p:spPr>
            <a:xfrm>
              <a:off x="2646769" y="3458220"/>
              <a:ext cx="1419425" cy="685975"/>
            </a:xfrm>
            <a:custGeom>
              <a:avLst/>
              <a:gdLst/>
              <a:ahLst/>
              <a:cxnLst/>
              <a:rect l="l" t="t" r="r" b="b"/>
              <a:pathLst>
                <a:path w="56777" h="27439" extrusionOk="0">
                  <a:moveTo>
                    <a:pt x="28389" y="502"/>
                  </a:moveTo>
                  <a:cubicBezTo>
                    <a:pt x="29496" y="2135"/>
                    <a:pt x="31367" y="3148"/>
                    <a:pt x="33296" y="3148"/>
                  </a:cubicBezTo>
                  <a:cubicBezTo>
                    <a:pt x="33917" y="3148"/>
                    <a:pt x="34544" y="3043"/>
                    <a:pt x="35154" y="2820"/>
                  </a:cubicBezTo>
                  <a:cubicBezTo>
                    <a:pt x="37167" y="2080"/>
                    <a:pt x="38705" y="820"/>
                    <a:pt x="40941" y="688"/>
                  </a:cubicBezTo>
                  <a:cubicBezTo>
                    <a:pt x="41083" y="680"/>
                    <a:pt x="41230" y="676"/>
                    <a:pt x="41381" y="676"/>
                  </a:cubicBezTo>
                  <a:cubicBezTo>
                    <a:pt x="43567" y="676"/>
                    <a:pt x="46533" y="1568"/>
                    <a:pt x="46200" y="4255"/>
                  </a:cubicBezTo>
                  <a:cubicBezTo>
                    <a:pt x="46180" y="4419"/>
                    <a:pt x="46311" y="4496"/>
                    <a:pt x="46445" y="4496"/>
                  </a:cubicBezTo>
                  <a:cubicBezTo>
                    <a:pt x="46514" y="4496"/>
                    <a:pt x="46584" y="4476"/>
                    <a:pt x="46633" y="4436"/>
                  </a:cubicBezTo>
                  <a:cubicBezTo>
                    <a:pt x="48037" y="3317"/>
                    <a:pt x="50459" y="2174"/>
                    <a:pt x="52433" y="2174"/>
                  </a:cubicBezTo>
                  <a:cubicBezTo>
                    <a:pt x="54143" y="2174"/>
                    <a:pt x="55517" y="3032"/>
                    <a:pt x="55602" y="5508"/>
                  </a:cubicBezTo>
                  <a:cubicBezTo>
                    <a:pt x="55667" y="7393"/>
                    <a:pt x="53731" y="11697"/>
                    <a:pt x="56278" y="12753"/>
                  </a:cubicBezTo>
                  <a:cubicBezTo>
                    <a:pt x="53268" y="14140"/>
                    <a:pt x="55685" y="17971"/>
                    <a:pt x="55741" y="20173"/>
                  </a:cubicBezTo>
                  <a:cubicBezTo>
                    <a:pt x="55800" y="22463"/>
                    <a:pt x="54212" y="24133"/>
                    <a:pt x="51940" y="24235"/>
                  </a:cubicBezTo>
                  <a:cubicBezTo>
                    <a:pt x="51863" y="24238"/>
                    <a:pt x="51787" y="24240"/>
                    <a:pt x="51711" y="24240"/>
                  </a:cubicBezTo>
                  <a:cubicBezTo>
                    <a:pt x="49804" y="24240"/>
                    <a:pt x="48149" y="23185"/>
                    <a:pt x="46424" y="22501"/>
                  </a:cubicBezTo>
                  <a:cubicBezTo>
                    <a:pt x="46408" y="22494"/>
                    <a:pt x="46394" y="22492"/>
                    <a:pt x="46381" y="22492"/>
                  </a:cubicBezTo>
                  <a:cubicBezTo>
                    <a:pt x="46309" y="22492"/>
                    <a:pt x="46280" y="22580"/>
                    <a:pt x="46303" y="22646"/>
                  </a:cubicBezTo>
                  <a:cubicBezTo>
                    <a:pt x="46271" y="22681"/>
                    <a:pt x="46244" y="22725"/>
                    <a:pt x="46239" y="22785"/>
                  </a:cubicBezTo>
                  <a:cubicBezTo>
                    <a:pt x="46027" y="25117"/>
                    <a:pt x="44272" y="26843"/>
                    <a:pt x="41919" y="26968"/>
                  </a:cubicBezTo>
                  <a:cubicBezTo>
                    <a:pt x="41802" y="26975"/>
                    <a:pt x="41686" y="26978"/>
                    <a:pt x="41570" y="26978"/>
                  </a:cubicBezTo>
                  <a:cubicBezTo>
                    <a:pt x="39699" y="26978"/>
                    <a:pt x="37924" y="26195"/>
                    <a:pt x="36197" y="25560"/>
                  </a:cubicBezTo>
                  <a:cubicBezTo>
                    <a:pt x="34942" y="25097"/>
                    <a:pt x="33590" y="24669"/>
                    <a:pt x="32235" y="24669"/>
                  </a:cubicBezTo>
                  <a:cubicBezTo>
                    <a:pt x="31828" y="24669"/>
                    <a:pt x="31421" y="24708"/>
                    <a:pt x="31016" y="24795"/>
                  </a:cubicBezTo>
                  <a:cubicBezTo>
                    <a:pt x="29959" y="25027"/>
                    <a:pt x="28722" y="25652"/>
                    <a:pt x="28388" y="26754"/>
                  </a:cubicBezTo>
                  <a:cubicBezTo>
                    <a:pt x="28056" y="25652"/>
                    <a:pt x="26819" y="25027"/>
                    <a:pt x="25761" y="24795"/>
                  </a:cubicBezTo>
                  <a:cubicBezTo>
                    <a:pt x="25356" y="24708"/>
                    <a:pt x="24949" y="24669"/>
                    <a:pt x="24542" y="24669"/>
                  </a:cubicBezTo>
                  <a:cubicBezTo>
                    <a:pt x="23188" y="24669"/>
                    <a:pt x="21836" y="25097"/>
                    <a:pt x="20580" y="25560"/>
                  </a:cubicBezTo>
                  <a:cubicBezTo>
                    <a:pt x="18854" y="26195"/>
                    <a:pt x="17079" y="26978"/>
                    <a:pt x="15208" y="26978"/>
                  </a:cubicBezTo>
                  <a:cubicBezTo>
                    <a:pt x="15092" y="26978"/>
                    <a:pt x="14975" y="26975"/>
                    <a:pt x="14858" y="26968"/>
                  </a:cubicBezTo>
                  <a:cubicBezTo>
                    <a:pt x="12506" y="26843"/>
                    <a:pt x="10751" y="25117"/>
                    <a:pt x="10538" y="22785"/>
                  </a:cubicBezTo>
                  <a:cubicBezTo>
                    <a:pt x="10534" y="22725"/>
                    <a:pt x="10508" y="22681"/>
                    <a:pt x="10474" y="22646"/>
                  </a:cubicBezTo>
                  <a:cubicBezTo>
                    <a:pt x="10498" y="22580"/>
                    <a:pt x="10468" y="22492"/>
                    <a:pt x="10396" y="22492"/>
                  </a:cubicBezTo>
                  <a:cubicBezTo>
                    <a:pt x="10383" y="22492"/>
                    <a:pt x="10369" y="22494"/>
                    <a:pt x="10354" y="22501"/>
                  </a:cubicBezTo>
                  <a:cubicBezTo>
                    <a:pt x="8629" y="23185"/>
                    <a:pt x="6974" y="24240"/>
                    <a:pt x="5067" y="24240"/>
                  </a:cubicBezTo>
                  <a:cubicBezTo>
                    <a:pt x="4991" y="24240"/>
                    <a:pt x="4915" y="24238"/>
                    <a:pt x="4838" y="24235"/>
                  </a:cubicBezTo>
                  <a:cubicBezTo>
                    <a:pt x="2566" y="24133"/>
                    <a:pt x="977" y="22463"/>
                    <a:pt x="1037" y="20173"/>
                  </a:cubicBezTo>
                  <a:cubicBezTo>
                    <a:pt x="1093" y="17971"/>
                    <a:pt x="3510" y="14140"/>
                    <a:pt x="500" y="12753"/>
                  </a:cubicBezTo>
                  <a:cubicBezTo>
                    <a:pt x="3049" y="11697"/>
                    <a:pt x="1112" y="7393"/>
                    <a:pt x="1176" y="5508"/>
                  </a:cubicBezTo>
                  <a:cubicBezTo>
                    <a:pt x="1262" y="3032"/>
                    <a:pt x="2636" y="2174"/>
                    <a:pt x="4346" y="2174"/>
                  </a:cubicBezTo>
                  <a:cubicBezTo>
                    <a:pt x="6320" y="2174"/>
                    <a:pt x="8741" y="3317"/>
                    <a:pt x="10144" y="4436"/>
                  </a:cubicBezTo>
                  <a:cubicBezTo>
                    <a:pt x="10194" y="4476"/>
                    <a:pt x="10263" y="4496"/>
                    <a:pt x="10332" y="4496"/>
                  </a:cubicBezTo>
                  <a:cubicBezTo>
                    <a:pt x="10466" y="4496"/>
                    <a:pt x="10598" y="4419"/>
                    <a:pt x="10578" y="4255"/>
                  </a:cubicBezTo>
                  <a:cubicBezTo>
                    <a:pt x="10245" y="1568"/>
                    <a:pt x="13210" y="676"/>
                    <a:pt x="15398" y="676"/>
                  </a:cubicBezTo>
                  <a:cubicBezTo>
                    <a:pt x="15549" y="676"/>
                    <a:pt x="15696" y="680"/>
                    <a:pt x="15838" y="688"/>
                  </a:cubicBezTo>
                  <a:cubicBezTo>
                    <a:pt x="18073" y="820"/>
                    <a:pt x="19610" y="2080"/>
                    <a:pt x="21624" y="2820"/>
                  </a:cubicBezTo>
                  <a:cubicBezTo>
                    <a:pt x="22234" y="3043"/>
                    <a:pt x="22861" y="3148"/>
                    <a:pt x="23483" y="3148"/>
                  </a:cubicBezTo>
                  <a:cubicBezTo>
                    <a:pt x="25412" y="3148"/>
                    <a:pt x="27281" y="2135"/>
                    <a:pt x="28389" y="502"/>
                  </a:cubicBezTo>
                  <a:close/>
                  <a:moveTo>
                    <a:pt x="28292" y="1"/>
                  </a:moveTo>
                  <a:cubicBezTo>
                    <a:pt x="28225" y="1"/>
                    <a:pt x="28159" y="30"/>
                    <a:pt x="28114" y="104"/>
                  </a:cubicBezTo>
                  <a:cubicBezTo>
                    <a:pt x="27160" y="1702"/>
                    <a:pt x="25398" y="2697"/>
                    <a:pt x="23542" y="2697"/>
                  </a:cubicBezTo>
                  <a:cubicBezTo>
                    <a:pt x="23389" y="2697"/>
                    <a:pt x="23236" y="2690"/>
                    <a:pt x="23083" y="2677"/>
                  </a:cubicBezTo>
                  <a:cubicBezTo>
                    <a:pt x="20994" y="2490"/>
                    <a:pt x="19361" y="843"/>
                    <a:pt x="17327" y="377"/>
                  </a:cubicBezTo>
                  <a:cubicBezTo>
                    <a:pt x="16785" y="253"/>
                    <a:pt x="16145" y="184"/>
                    <a:pt x="15473" y="184"/>
                  </a:cubicBezTo>
                  <a:cubicBezTo>
                    <a:pt x="12997" y="184"/>
                    <a:pt x="10087" y="1122"/>
                    <a:pt x="10045" y="3729"/>
                  </a:cubicBezTo>
                  <a:cubicBezTo>
                    <a:pt x="8581" y="2670"/>
                    <a:pt x="6379" y="1520"/>
                    <a:pt x="4421" y="1520"/>
                  </a:cubicBezTo>
                  <a:cubicBezTo>
                    <a:pt x="3580" y="1520"/>
                    <a:pt x="2784" y="1731"/>
                    <a:pt x="2111" y="2254"/>
                  </a:cubicBezTo>
                  <a:cubicBezTo>
                    <a:pt x="1081" y="3053"/>
                    <a:pt x="698" y="4422"/>
                    <a:pt x="691" y="5673"/>
                  </a:cubicBezTo>
                  <a:cubicBezTo>
                    <a:pt x="681" y="7580"/>
                    <a:pt x="2594" y="11589"/>
                    <a:pt x="146" y="12536"/>
                  </a:cubicBezTo>
                  <a:cubicBezTo>
                    <a:pt x="1" y="12593"/>
                    <a:pt x="13" y="12783"/>
                    <a:pt x="118" y="12838"/>
                  </a:cubicBezTo>
                  <a:cubicBezTo>
                    <a:pt x="54" y="12942"/>
                    <a:pt x="63" y="13077"/>
                    <a:pt x="206" y="13140"/>
                  </a:cubicBezTo>
                  <a:cubicBezTo>
                    <a:pt x="2693" y="14226"/>
                    <a:pt x="1063" y="17375"/>
                    <a:pt x="679" y="19194"/>
                  </a:cubicBezTo>
                  <a:cubicBezTo>
                    <a:pt x="379" y="20612"/>
                    <a:pt x="569" y="22159"/>
                    <a:pt x="1520" y="23304"/>
                  </a:cubicBezTo>
                  <a:cubicBezTo>
                    <a:pt x="2424" y="24396"/>
                    <a:pt x="3624" y="24818"/>
                    <a:pt x="4892" y="24818"/>
                  </a:cubicBezTo>
                  <a:cubicBezTo>
                    <a:pt x="6719" y="24818"/>
                    <a:pt x="8685" y="23943"/>
                    <a:pt x="10107" y="22940"/>
                  </a:cubicBezTo>
                  <a:cubicBezTo>
                    <a:pt x="10352" y="25748"/>
                    <a:pt x="12668" y="27439"/>
                    <a:pt x="15304" y="27439"/>
                  </a:cubicBezTo>
                  <a:cubicBezTo>
                    <a:pt x="15613" y="27439"/>
                    <a:pt x="15927" y="27415"/>
                    <a:pt x="16242" y="27368"/>
                  </a:cubicBezTo>
                  <a:cubicBezTo>
                    <a:pt x="18214" y="27070"/>
                    <a:pt x="19998" y="26093"/>
                    <a:pt x="21889" y="25515"/>
                  </a:cubicBezTo>
                  <a:cubicBezTo>
                    <a:pt x="22750" y="25251"/>
                    <a:pt x="23655" y="25047"/>
                    <a:pt x="24559" y="25047"/>
                  </a:cubicBezTo>
                  <a:cubicBezTo>
                    <a:pt x="24928" y="25047"/>
                    <a:pt x="25296" y="25081"/>
                    <a:pt x="25662" y="25159"/>
                  </a:cubicBezTo>
                  <a:cubicBezTo>
                    <a:pt x="26859" y="25414"/>
                    <a:pt x="27541" y="26072"/>
                    <a:pt x="28301" y="26964"/>
                  </a:cubicBezTo>
                  <a:cubicBezTo>
                    <a:pt x="28315" y="26981"/>
                    <a:pt x="28332" y="26988"/>
                    <a:pt x="28349" y="26988"/>
                  </a:cubicBezTo>
                  <a:cubicBezTo>
                    <a:pt x="28363" y="26988"/>
                    <a:pt x="28377" y="26983"/>
                    <a:pt x="28389" y="26975"/>
                  </a:cubicBezTo>
                  <a:cubicBezTo>
                    <a:pt x="28401" y="26983"/>
                    <a:pt x="28415" y="26988"/>
                    <a:pt x="28428" y="26988"/>
                  </a:cubicBezTo>
                  <a:cubicBezTo>
                    <a:pt x="28446" y="26988"/>
                    <a:pt x="28463" y="26981"/>
                    <a:pt x="28477" y="26964"/>
                  </a:cubicBezTo>
                  <a:cubicBezTo>
                    <a:pt x="29239" y="26072"/>
                    <a:pt x="29922" y="25414"/>
                    <a:pt x="31116" y="25159"/>
                  </a:cubicBezTo>
                  <a:cubicBezTo>
                    <a:pt x="31481" y="25081"/>
                    <a:pt x="31850" y="25047"/>
                    <a:pt x="32218" y="25047"/>
                  </a:cubicBezTo>
                  <a:cubicBezTo>
                    <a:pt x="33123" y="25047"/>
                    <a:pt x="34027" y="25251"/>
                    <a:pt x="34889" y="25515"/>
                  </a:cubicBezTo>
                  <a:cubicBezTo>
                    <a:pt x="36780" y="26093"/>
                    <a:pt x="38565" y="27070"/>
                    <a:pt x="40536" y="27368"/>
                  </a:cubicBezTo>
                  <a:cubicBezTo>
                    <a:pt x="40852" y="27416"/>
                    <a:pt x="41166" y="27439"/>
                    <a:pt x="41475" y="27439"/>
                  </a:cubicBezTo>
                  <a:cubicBezTo>
                    <a:pt x="44112" y="27439"/>
                    <a:pt x="46425" y="25748"/>
                    <a:pt x="46671" y="22940"/>
                  </a:cubicBezTo>
                  <a:cubicBezTo>
                    <a:pt x="48092" y="23943"/>
                    <a:pt x="50059" y="24818"/>
                    <a:pt x="51886" y="24818"/>
                  </a:cubicBezTo>
                  <a:cubicBezTo>
                    <a:pt x="53153" y="24818"/>
                    <a:pt x="54354" y="24396"/>
                    <a:pt x="55258" y="23304"/>
                  </a:cubicBezTo>
                  <a:cubicBezTo>
                    <a:pt x="56209" y="22159"/>
                    <a:pt x="56399" y="20612"/>
                    <a:pt x="56098" y="19194"/>
                  </a:cubicBezTo>
                  <a:cubicBezTo>
                    <a:pt x="55715" y="17375"/>
                    <a:pt x="54085" y="14226"/>
                    <a:pt x="56574" y="13140"/>
                  </a:cubicBezTo>
                  <a:cubicBezTo>
                    <a:pt x="56717" y="13077"/>
                    <a:pt x="56723" y="12942"/>
                    <a:pt x="56659" y="12838"/>
                  </a:cubicBezTo>
                  <a:cubicBezTo>
                    <a:pt x="56765" y="12783"/>
                    <a:pt x="56777" y="12593"/>
                    <a:pt x="56632" y="12536"/>
                  </a:cubicBezTo>
                  <a:cubicBezTo>
                    <a:pt x="54184" y="11589"/>
                    <a:pt x="56098" y="7580"/>
                    <a:pt x="56087" y="5673"/>
                  </a:cubicBezTo>
                  <a:cubicBezTo>
                    <a:pt x="56082" y="4422"/>
                    <a:pt x="55697" y="3053"/>
                    <a:pt x="54667" y="2254"/>
                  </a:cubicBezTo>
                  <a:cubicBezTo>
                    <a:pt x="53994" y="1731"/>
                    <a:pt x="53198" y="1520"/>
                    <a:pt x="52358" y="1520"/>
                  </a:cubicBezTo>
                  <a:cubicBezTo>
                    <a:pt x="50400" y="1520"/>
                    <a:pt x="48200" y="2670"/>
                    <a:pt x="46736" y="3729"/>
                  </a:cubicBezTo>
                  <a:cubicBezTo>
                    <a:pt x="46692" y="1122"/>
                    <a:pt x="43781" y="184"/>
                    <a:pt x="41306" y="184"/>
                  </a:cubicBezTo>
                  <a:cubicBezTo>
                    <a:pt x="40634" y="184"/>
                    <a:pt x="39995" y="253"/>
                    <a:pt x="39454" y="377"/>
                  </a:cubicBezTo>
                  <a:cubicBezTo>
                    <a:pt x="37417" y="843"/>
                    <a:pt x="35784" y="2490"/>
                    <a:pt x="33694" y="2677"/>
                  </a:cubicBezTo>
                  <a:cubicBezTo>
                    <a:pt x="33541" y="2690"/>
                    <a:pt x="33389" y="2697"/>
                    <a:pt x="33236" y="2697"/>
                  </a:cubicBezTo>
                  <a:cubicBezTo>
                    <a:pt x="31381" y="2697"/>
                    <a:pt x="29618" y="1702"/>
                    <a:pt x="28664" y="104"/>
                  </a:cubicBezTo>
                  <a:cubicBezTo>
                    <a:pt x="28619" y="30"/>
                    <a:pt x="28554" y="1"/>
                    <a:pt x="28487" y="1"/>
                  </a:cubicBezTo>
                  <a:cubicBezTo>
                    <a:pt x="28454" y="1"/>
                    <a:pt x="28421" y="8"/>
                    <a:pt x="28389" y="21"/>
                  </a:cubicBezTo>
                  <a:cubicBezTo>
                    <a:pt x="28358" y="8"/>
                    <a:pt x="28325" y="1"/>
                    <a:pt x="2829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9041" name="2 CuadroTexto"/>
          <p:cNvSpPr txBox="1"/>
          <p:nvPr/>
        </p:nvSpPr>
        <p:spPr>
          <a:xfrm>
            <a:off x="3170339" y="2355726"/>
            <a:ext cx="3048819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endParaRPr lang="es-VE" sz="1800" b="1" dirty="0" smtClean="0">
              <a:latin typeface="Gloria Hallelujah"/>
            </a:endParaRPr>
          </a:p>
          <a:p>
            <a:pPr lvl="0"/>
            <a:endParaRPr lang="es-VE" sz="1800" b="1" dirty="0" smtClean="0">
              <a:latin typeface="Gloria Hallelujah"/>
            </a:endParaRP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b="1" dirty="0" smtClean="0">
                <a:latin typeface="Gloria Hallelujah"/>
              </a:rPr>
              <a:t> </a:t>
            </a:r>
            <a:r>
              <a:rPr lang="es-VE" sz="1100" kern="1200" dirty="0">
                <a:solidFill>
                  <a:prstClr val="black"/>
                </a:solidFill>
                <a:latin typeface="Gloria Hallelujah"/>
                <a:ea typeface="+mn-ea"/>
                <a:sym typeface="Gloria Hallelujah"/>
              </a:rPr>
              <a:t>≥</a:t>
            </a:r>
            <a:r>
              <a:rPr lang="es-VE" sz="1100" dirty="0" smtClean="0">
                <a:latin typeface="Gloria Hallelujah"/>
                <a:sym typeface="Gloria Hallelujah"/>
              </a:rPr>
              <a:t>160/100 </a:t>
            </a:r>
            <a:r>
              <a:rPr lang="es-VE" sz="1100" dirty="0" err="1" smtClean="0">
                <a:latin typeface="Gloria Hallelujah"/>
                <a:sym typeface="Gloria Hallelujah"/>
              </a:rPr>
              <a:t>mmHg</a:t>
            </a:r>
            <a:r>
              <a:rPr lang="es-VE" sz="1100" dirty="0" smtClean="0">
                <a:latin typeface="Gloria Hallelujah"/>
                <a:sym typeface="Gloria Hallelujah"/>
              </a:rPr>
              <a:t> 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>
                <a:latin typeface="Gloria Hallelujah"/>
                <a:sym typeface="Gloria Hallelujah"/>
              </a:rPr>
              <a:t>Proteinuria &gt;5gr en orina de 24h o +++ o más </a:t>
            </a:r>
            <a:r>
              <a:rPr lang="es-VE" sz="1100" dirty="0">
                <a:latin typeface="Gloria Hallelujah"/>
                <a:sym typeface="Gloria Hallelujah"/>
              </a:rPr>
              <a:t>en muestras al azar en &lt;</a:t>
            </a:r>
            <a:r>
              <a:rPr lang="es-VE" sz="1100" dirty="0" smtClean="0">
                <a:latin typeface="Gloria Hallelujah"/>
                <a:sym typeface="Gloria Hallelujah"/>
              </a:rPr>
              <a:t>4h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>
                <a:latin typeface="Gloria Hallelujah"/>
                <a:sym typeface="Gloria Hallelujah"/>
              </a:rPr>
              <a:t>Oliguria&lt; 500ml en 24h, 100ml en 4h, 25ml/h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/>
              <a:t>Alteraciones </a:t>
            </a:r>
            <a:r>
              <a:rPr lang="es-VE" sz="1100" dirty="0"/>
              <a:t>cerebrales o </a:t>
            </a:r>
            <a:r>
              <a:rPr lang="es-VE" sz="1100" dirty="0" smtClean="0"/>
              <a:t>visuales.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/>
              <a:t>Edema </a:t>
            </a:r>
            <a:r>
              <a:rPr lang="es-VE" sz="1100" dirty="0"/>
              <a:t>pulmonar o </a:t>
            </a:r>
            <a:r>
              <a:rPr lang="es-VE" sz="1100" dirty="0" smtClean="0"/>
              <a:t>cianosis.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/>
              <a:t>Dolor </a:t>
            </a:r>
            <a:r>
              <a:rPr lang="es-VE" sz="1100" dirty="0"/>
              <a:t>epigástrico o en hipocondrio derecho</a:t>
            </a:r>
            <a:endParaRPr lang="es-VE" sz="1100" dirty="0" smtClean="0"/>
          </a:p>
          <a:p>
            <a:pPr marL="17145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/>
              <a:t>Trombocitopenia menor de 100 000/mm3. 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/>
              <a:t>Elevación </a:t>
            </a:r>
            <a:r>
              <a:rPr lang="es-VE" sz="1100" dirty="0"/>
              <a:t>de las transaminasas por encima del doble de los valores </a:t>
            </a:r>
            <a:r>
              <a:rPr lang="es-VE" sz="1100" dirty="0" smtClean="0"/>
              <a:t>normales.</a:t>
            </a:r>
          </a:p>
          <a:p>
            <a:pPr marL="171450" lvl="0" indent="-171450">
              <a:buClr>
                <a:srgbClr val="0070C0"/>
              </a:buClr>
              <a:buFont typeface="Wingdings" pitchFamily="2" charset="2"/>
              <a:buChar char="ü"/>
            </a:pPr>
            <a:r>
              <a:rPr lang="es-VE" sz="1100" dirty="0" smtClean="0"/>
              <a:t>Creatinina </a:t>
            </a:r>
            <a:r>
              <a:rPr lang="es-VE" sz="1100" dirty="0"/>
              <a:t>sérica mayor de 1,4 </a:t>
            </a:r>
            <a:r>
              <a:rPr lang="es-VE" sz="1100" dirty="0" smtClean="0"/>
              <a:t>mg/</a:t>
            </a:r>
            <a:r>
              <a:rPr lang="es-VE" sz="1100" dirty="0" err="1" smtClean="0"/>
              <a:t>dL</a:t>
            </a:r>
            <a:r>
              <a:rPr lang="es-VE" sz="1100" dirty="0" smtClean="0"/>
              <a:t>.</a:t>
            </a:r>
            <a:endParaRPr lang="es-VE" sz="1100" dirty="0">
              <a:latin typeface="Gloria Hallelujah"/>
              <a:sym typeface="Gloria Hallelujah"/>
            </a:endParaRPr>
          </a:p>
        </p:txBody>
      </p:sp>
      <p:sp>
        <p:nvSpPr>
          <p:cNvPr id="1049042" name="3 CuadroTexto"/>
          <p:cNvSpPr txBox="1"/>
          <p:nvPr/>
        </p:nvSpPr>
        <p:spPr>
          <a:xfrm>
            <a:off x="6527354" y="3291829"/>
            <a:ext cx="234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200" dirty="0">
                <a:latin typeface="Gloria Hallelujah"/>
              </a:rPr>
              <a:t>L</a:t>
            </a:r>
            <a:r>
              <a:rPr lang="es-VE" sz="1200" dirty="0" smtClean="0">
                <a:latin typeface="Gloria Hallelujah"/>
              </a:rPr>
              <a:t>a </a:t>
            </a:r>
            <a:r>
              <a:rPr lang="es-VE" sz="1200" dirty="0">
                <a:latin typeface="Gloria Hallelujah"/>
              </a:rPr>
              <a:t>ocurrencia de convulsiones o de coma en una mujer con preeclampsia, que no pueden ser atribuidas a otras causas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 bwMode="auto">
          <a:xfrm>
            <a:off x="7472287" y="93275"/>
            <a:ext cx="1390790" cy="1612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2128393" y="649020"/>
            <a:ext cx="3956691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VE" sz="1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Preeclampsia- Eclampsia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323528" y="2192546"/>
            <a:ext cx="26241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i="1" dirty="0">
                <a:solidFill>
                  <a:schemeClr val="bg1"/>
                </a:solidFill>
                <a:latin typeface="Gloria Hallelujah"/>
              </a:rPr>
              <a:t>Preeclampsia sin signos de severidad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354839" y="2194690"/>
            <a:ext cx="2546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VE" b="1" i="1" dirty="0" smtClean="0">
                <a:solidFill>
                  <a:schemeClr val="bg1"/>
                </a:solidFill>
                <a:latin typeface="Gloria Hallelujah"/>
              </a:rPr>
              <a:t>Preeclampsia con </a:t>
            </a:r>
            <a:r>
              <a:rPr lang="es-VE" b="1" i="1" dirty="0">
                <a:solidFill>
                  <a:schemeClr val="bg1"/>
                </a:solidFill>
                <a:latin typeface="Gloria Hallelujah"/>
              </a:rPr>
              <a:t>signos de </a:t>
            </a:r>
            <a:r>
              <a:rPr lang="es-VE" b="1" i="1" dirty="0" smtClean="0">
                <a:solidFill>
                  <a:schemeClr val="bg1"/>
                </a:solidFill>
                <a:latin typeface="Gloria Hallelujah"/>
              </a:rPr>
              <a:t>severidad</a:t>
            </a:r>
            <a:endParaRPr lang="es-VE" b="1" i="1" dirty="0">
              <a:solidFill>
                <a:schemeClr val="bg1"/>
              </a:solidFill>
              <a:latin typeface="Gloria Halleluja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156;p43"/>
          <p:cNvGrpSpPr/>
          <p:nvPr/>
        </p:nvGrpSpPr>
        <p:grpSpPr>
          <a:xfrm>
            <a:off x="1619672" y="662793"/>
            <a:ext cx="6078535" cy="1562701"/>
            <a:chOff x="7728915" y="1917859"/>
            <a:chExt cx="1034486" cy="222599"/>
          </a:xfrm>
          <a:solidFill>
            <a:schemeClr val="accent2">
              <a:lumMod val="75000"/>
            </a:schemeClr>
          </a:solidFill>
        </p:grpSpPr>
        <p:sp>
          <p:nvSpPr>
            <p:cNvPr id="1048921" name="Google Shape;1157;p43"/>
            <p:cNvSpPr/>
            <p:nvPr/>
          </p:nvSpPr>
          <p:spPr>
            <a:xfrm>
              <a:off x="8619035" y="1957671"/>
              <a:ext cx="135129" cy="175206"/>
            </a:xfrm>
            <a:custGeom>
              <a:avLst/>
              <a:gdLst/>
              <a:ahLst/>
              <a:cxnLst/>
              <a:rect l="l" t="t" r="r" b="b"/>
              <a:pathLst>
                <a:path w="2549" h="3305" extrusionOk="0">
                  <a:moveTo>
                    <a:pt x="2549" y="0"/>
                  </a:moveTo>
                  <a:cubicBezTo>
                    <a:pt x="2549" y="0"/>
                    <a:pt x="2548" y="0"/>
                    <a:pt x="2548" y="1"/>
                  </a:cubicBezTo>
                  <a:lnTo>
                    <a:pt x="2548" y="1"/>
                  </a:lnTo>
                  <a:cubicBezTo>
                    <a:pt x="2548" y="0"/>
                    <a:pt x="2549" y="0"/>
                    <a:pt x="2549" y="0"/>
                  </a:cubicBezTo>
                  <a:close/>
                  <a:moveTo>
                    <a:pt x="999" y="255"/>
                  </a:moveTo>
                  <a:cubicBezTo>
                    <a:pt x="1054" y="255"/>
                    <a:pt x="1109" y="256"/>
                    <a:pt x="1163" y="259"/>
                  </a:cubicBezTo>
                  <a:cubicBezTo>
                    <a:pt x="1206" y="261"/>
                    <a:pt x="1206" y="322"/>
                    <a:pt x="1163" y="325"/>
                  </a:cubicBezTo>
                  <a:cubicBezTo>
                    <a:pt x="1109" y="327"/>
                    <a:pt x="1054" y="328"/>
                    <a:pt x="999" y="328"/>
                  </a:cubicBezTo>
                  <a:cubicBezTo>
                    <a:pt x="889" y="328"/>
                    <a:pt x="778" y="325"/>
                    <a:pt x="668" y="322"/>
                  </a:cubicBezTo>
                  <a:cubicBezTo>
                    <a:pt x="628" y="321"/>
                    <a:pt x="629" y="263"/>
                    <a:pt x="668" y="262"/>
                  </a:cubicBezTo>
                  <a:cubicBezTo>
                    <a:pt x="778" y="259"/>
                    <a:pt x="889" y="255"/>
                    <a:pt x="999" y="255"/>
                  </a:cubicBezTo>
                  <a:close/>
                  <a:moveTo>
                    <a:pt x="1958" y="347"/>
                  </a:moveTo>
                  <a:cubicBezTo>
                    <a:pt x="2042" y="347"/>
                    <a:pt x="2125" y="350"/>
                    <a:pt x="2207" y="360"/>
                  </a:cubicBezTo>
                  <a:cubicBezTo>
                    <a:pt x="2247" y="366"/>
                    <a:pt x="2247" y="417"/>
                    <a:pt x="2207" y="422"/>
                  </a:cubicBezTo>
                  <a:cubicBezTo>
                    <a:pt x="2127" y="432"/>
                    <a:pt x="2045" y="435"/>
                    <a:pt x="1963" y="435"/>
                  </a:cubicBezTo>
                  <a:cubicBezTo>
                    <a:pt x="1829" y="435"/>
                    <a:pt x="1694" y="427"/>
                    <a:pt x="1562" y="425"/>
                  </a:cubicBezTo>
                  <a:cubicBezTo>
                    <a:pt x="1517" y="425"/>
                    <a:pt x="1517" y="357"/>
                    <a:pt x="1562" y="357"/>
                  </a:cubicBezTo>
                  <a:cubicBezTo>
                    <a:pt x="1692" y="355"/>
                    <a:pt x="1825" y="347"/>
                    <a:pt x="1958" y="347"/>
                  </a:cubicBezTo>
                  <a:close/>
                  <a:moveTo>
                    <a:pt x="1261" y="2801"/>
                  </a:moveTo>
                  <a:cubicBezTo>
                    <a:pt x="1263" y="2801"/>
                    <a:pt x="1266" y="2802"/>
                    <a:pt x="1269" y="2802"/>
                  </a:cubicBezTo>
                  <a:cubicBezTo>
                    <a:pt x="1481" y="2855"/>
                    <a:pt x="1692" y="2877"/>
                    <a:pt x="1909" y="2894"/>
                  </a:cubicBezTo>
                  <a:cubicBezTo>
                    <a:pt x="1949" y="2897"/>
                    <a:pt x="1950" y="2955"/>
                    <a:pt x="1909" y="2957"/>
                  </a:cubicBezTo>
                  <a:cubicBezTo>
                    <a:pt x="1891" y="2958"/>
                    <a:pt x="1873" y="2958"/>
                    <a:pt x="1855" y="2958"/>
                  </a:cubicBezTo>
                  <a:cubicBezTo>
                    <a:pt x="1652" y="2958"/>
                    <a:pt x="1447" y="2920"/>
                    <a:pt x="1253" y="2864"/>
                  </a:cubicBezTo>
                  <a:cubicBezTo>
                    <a:pt x="1216" y="2853"/>
                    <a:pt x="1227" y="2801"/>
                    <a:pt x="1261" y="2801"/>
                  </a:cubicBezTo>
                  <a:close/>
                  <a:moveTo>
                    <a:pt x="2548" y="1"/>
                  </a:moveTo>
                  <a:cubicBezTo>
                    <a:pt x="2390" y="75"/>
                    <a:pt x="2206" y="93"/>
                    <a:pt x="2020" y="93"/>
                  </a:cubicBezTo>
                  <a:cubicBezTo>
                    <a:pt x="1861" y="93"/>
                    <a:pt x="1699" y="80"/>
                    <a:pt x="1549" y="77"/>
                  </a:cubicBezTo>
                  <a:cubicBezTo>
                    <a:pt x="1232" y="74"/>
                    <a:pt x="916" y="70"/>
                    <a:pt x="599" y="48"/>
                  </a:cubicBezTo>
                  <a:lnTo>
                    <a:pt x="599" y="48"/>
                  </a:lnTo>
                  <a:cubicBezTo>
                    <a:pt x="661" y="876"/>
                    <a:pt x="712" y="1715"/>
                    <a:pt x="658" y="2537"/>
                  </a:cubicBezTo>
                  <a:cubicBezTo>
                    <a:pt x="663" y="2549"/>
                    <a:pt x="663" y="2564"/>
                    <a:pt x="652" y="2579"/>
                  </a:cubicBezTo>
                  <a:cubicBezTo>
                    <a:pt x="574" y="2685"/>
                    <a:pt x="489" y="2787"/>
                    <a:pt x="401" y="2889"/>
                  </a:cubicBezTo>
                  <a:cubicBezTo>
                    <a:pt x="554" y="2867"/>
                    <a:pt x="709" y="2844"/>
                    <a:pt x="865" y="2841"/>
                  </a:cubicBezTo>
                  <a:cubicBezTo>
                    <a:pt x="895" y="2841"/>
                    <a:pt x="903" y="2889"/>
                    <a:pt x="873" y="2895"/>
                  </a:cubicBezTo>
                  <a:cubicBezTo>
                    <a:pt x="707" y="2928"/>
                    <a:pt x="537" y="2940"/>
                    <a:pt x="370" y="2955"/>
                  </a:cubicBezTo>
                  <a:cubicBezTo>
                    <a:pt x="368" y="2955"/>
                    <a:pt x="367" y="2955"/>
                    <a:pt x="366" y="2955"/>
                  </a:cubicBezTo>
                  <a:cubicBezTo>
                    <a:pt x="358" y="2955"/>
                    <a:pt x="353" y="2952"/>
                    <a:pt x="348" y="2949"/>
                  </a:cubicBezTo>
                  <a:cubicBezTo>
                    <a:pt x="236" y="3073"/>
                    <a:pt x="120" y="3192"/>
                    <a:pt x="0" y="3304"/>
                  </a:cubicBezTo>
                  <a:cubicBezTo>
                    <a:pt x="511" y="3250"/>
                    <a:pt x="1027" y="3229"/>
                    <a:pt x="1542" y="3229"/>
                  </a:cubicBezTo>
                  <a:cubicBezTo>
                    <a:pt x="1872" y="3229"/>
                    <a:pt x="2202" y="3238"/>
                    <a:pt x="2530" y="3252"/>
                  </a:cubicBezTo>
                  <a:cubicBezTo>
                    <a:pt x="2365" y="3054"/>
                    <a:pt x="2233" y="2833"/>
                    <a:pt x="2080" y="2626"/>
                  </a:cubicBezTo>
                  <a:cubicBezTo>
                    <a:pt x="1864" y="2331"/>
                    <a:pt x="1625" y="2061"/>
                    <a:pt x="1376" y="1793"/>
                  </a:cubicBezTo>
                  <a:cubicBezTo>
                    <a:pt x="1336" y="1751"/>
                    <a:pt x="1365" y="1698"/>
                    <a:pt x="1407" y="1685"/>
                  </a:cubicBezTo>
                  <a:cubicBezTo>
                    <a:pt x="1379" y="1670"/>
                    <a:pt x="1363" y="1630"/>
                    <a:pt x="1391" y="1598"/>
                  </a:cubicBezTo>
                  <a:cubicBezTo>
                    <a:pt x="1796" y="1111"/>
                    <a:pt x="2189" y="625"/>
                    <a:pt x="2534" y="93"/>
                  </a:cubicBezTo>
                  <a:cubicBezTo>
                    <a:pt x="2511" y="64"/>
                    <a:pt x="2507" y="20"/>
                    <a:pt x="2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2" name="Google Shape;1158;p43"/>
            <p:cNvSpPr/>
            <p:nvPr/>
          </p:nvSpPr>
          <p:spPr>
            <a:xfrm>
              <a:off x="8615165" y="2098841"/>
              <a:ext cx="25234" cy="25128"/>
            </a:xfrm>
            <a:custGeom>
              <a:avLst/>
              <a:gdLst/>
              <a:ahLst/>
              <a:cxnLst/>
              <a:rect l="l" t="t" r="r" b="b"/>
              <a:pathLst>
                <a:path w="476" h="474" extrusionOk="0">
                  <a:moveTo>
                    <a:pt x="476" y="0"/>
                  </a:moveTo>
                  <a:cubicBezTo>
                    <a:pt x="470" y="4"/>
                    <a:pt x="464" y="7"/>
                    <a:pt x="458" y="7"/>
                  </a:cubicBezTo>
                  <a:cubicBezTo>
                    <a:pt x="305" y="5"/>
                    <a:pt x="152" y="4"/>
                    <a:pt x="0" y="3"/>
                  </a:cubicBezTo>
                  <a:lnTo>
                    <a:pt x="0" y="3"/>
                  </a:lnTo>
                  <a:cubicBezTo>
                    <a:pt x="24" y="157"/>
                    <a:pt x="29" y="317"/>
                    <a:pt x="15" y="474"/>
                  </a:cubicBezTo>
                  <a:cubicBezTo>
                    <a:pt x="159" y="309"/>
                    <a:pt x="313" y="149"/>
                    <a:pt x="4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3" name="Google Shape;1159;p43"/>
            <p:cNvSpPr/>
            <p:nvPr/>
          </p:nvSpPr>
          <p:spPr>
            <a:xfrm>
              <a:off x="7873160" y="2103135"/>
              <a:ext cx="41032" cy="27513"/>
            </a:xfrm>
            <a:custGeom>
              <a:avLst/>
              <a:gdLst/>
              <a:ahLst/>
              <a:cxnLst/>
              <a:rect l="l" t="t" r="r" b="b"/>
              <a:pathLst>
                <a:path w="774" h="519" extrusionOk="0">
                  <a:moveTo>
                    <a:pt x="1" y="1"/>
                  </a:moveTo>
                  <a:lnTo>
                    <a:pt x="1" y="1"/>
                  </a:lnTo>
                  <a:cubicBezTo>
                    <a:pt x="258" y="174"/>
                    <a:pt x="512" y="350"/>
                    <a:pt x="773" y="519"/>
                  </a:cubicBezTo>
                  <a:cubicBezTo>
                    <a:pt x="753" y="348"/>
                    <a:pt x="747" y="175"/>
                    <a:pt x="761" y="4"/>
                  </a:cubicBezTo>
                  <a:cubicBezTo>
                    <a:pt x="507" y="4"/>
                    <a:pt x="255" y="4"/>
                    <a:pt x="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4" name="Google Shape;1160;p43"/>
            <p:cNvSpPr/>
            <p:nvPr/>
          </p:nvSpPr>
          <p:spPr>
            <a:xfrm>
              <a:off x="7869820" y="1922736"/>
              <a:ext cx="779814" cy="175047"/>
            </a:xfrm>
            <a:custGeom>
              <a:avLst/>
              <a:gdLst/>
              <a:ahLst/>
              <a:cxnLst/>
              <a:rect l="l" t="t" r="r" b="b"/>
              <a:pathLst>
                <a:path w="14710" h="3302" extrusionOk="0">
                  <a:moveTo>
                    <a:pt x="1575" y="266"/>
                  </a:moveTo>
                  <a:cubicBezTo>
                    <a:pt x="1647" y="266"/>
                    <a:pt x="1718" y="267"/>
                    <a:pt x="1789" y="272"/>
                  </a:cubicBezTo>
                  <a:cubicBezTo>
                    <a:pt x="1832" y="276"/>
                    <a:pt x="1832" y="334"/>
                    <a:pt x="1789" y="338"/>
                  </a:cubicBezTo>
                  <a:cubicBezTo>
                    <a:pt x="1717" y="343"/>
                    <a:pt x="1644" y="344"/>
                    <a:pt x="1572" y="344"/>
                  </a:cubicBezTo>
                  <a:cubicBezTo>
                    <a:pt x="1462" y="344"/>
                    <a:pt x="1353" y="341"/>
                    <a:pt x="1243" y="339"/>
                  </a:cubicBezTo>
                  <a:cubicBezTo>
                    <a:pt x="1200" y="338"/>
                    <a:pt x="1200" y="272"/>
                    <a:pt x="1243" y="272"/>
                  </a:cubicBezTo>
                  <a:cubicBezTo>
                    <a:pt x="1353" y="270"/>
                    <a:pt x="1465" y="266"/>
                    <a:pt x="1575" y="266"/>
                  </a:cubicBezTo>
                  <a:close/>
                  <a:moveTo>
                    <a:pt x="4373" y="242"/>
                  </a:moveTo>
                  <a:cubicBezTo>
                    <a:pt x="4393" y="242"/>
                    <a:pt x="4409" y="273"/>
                    <a:pt x="4385" y="283"/>
                  </a:cubicBezTo>
                  <a:cubicBezTo>
                    <a:pt x="4284" y="328"/>
                    <a:pt x="4176" y="345"/>
                    <a:pt x="4067" y="345"/>
                  </a:cubicBezTo>
                  <a:cubicBezTo>
                    <a:pt x="4001" y="345"/>
                    <a:pt x="3934" y="338"/>
                    <a:pt x="3868" y="328"/>
                  </a:cubicBezTo>
                  <a:cubicBezTo>
                    <a:pt x="3834" y="323"/>
                    <a:pt x="3847" y="274"/>
                    <a:pt x="3878" y="274"/>
                  </a:cubicBezTo>
                  <a:cubicBezTo>
                    <a:pt x="3880" y="274"/>
                    <a:pt x="3881" y="274"/>
                    <a:pt x="3883" y="275"/>
                  </a:cubicBezTo>
                  <a:cubicBezTo>
                    <a:pt x="3928" y="281"/>
                    <a:pt x="3973" y="284"/>
                    <a:pt x="4017" y="284"/>
                  </a:cubicBezTo>
                  <a:cubicBezTo>
                    <a:pt x="4135" y="284"/>
                    <a:pt x="4250" y="264"/>
                    <a:pt x="4369" y="243"/>
                  </a:cubicBezTo>
                  <a:cubicBezTo>
                    <a:pt x="4370" y="242"/>
                    <a:pt x="4372" y="242"/>
                    <a:pt x="4373" y="242"/>
                  </a:cubicBezTo>
                  <a:close/>
                  <a:moveTo>
                    <a:pt x="2907" y="327"/>
                  </a:moveTo>
                  <a:cubicBezTo>
                    <a:pt x="2965" y="327"/>
                    <a:pt x="3023" y="328"/>
                    <a:pt x="3081" y="330"/>
                  </a:cubicBezTo>
                  <a:cubicBezTo>
                    <a:pt x="3113" y="331"/>
                    <a:pt x="3113" y="379"/>
                    <a:pt x="3081" y="379"/>
                  </a:cubicBezTo>
                  <a:cubicBezTo>
                    <a:pt x="3017" y="382"/>
                    <a:pt x="2955" y="383"/>
                    <a:pt x="2892" y="383"/>
                  </a:cubicBezTo>
                  <a:cubicBezTo>
                    <a:pt x="2806" y="383"/>
                    <a:pt x="2720" y="381"/>
                    <a:pt x="2634" y="379"/>
                  </a:cubicBezTo>
                  <a:cubicBezTo>
                    <a:pt x="2603" y="379"/>
                    <a:pt x="2603" y="331"/>
                    <a:pt x="2634" y="331"/>
                  </a:cubicBezTo>
                  <a:cubicBezTo>
                    <a:pt x="2726" y="329"/>
                    <a:pt x="2816" y="327"/>
                    <a:pt x="2907" y="327"/>
                  </a:cubicBezTo>
                  <a:close/>
                  <a:moveTo>
                    <a:pt x="5330" y="318"/>
                  </a:moveTo>
                  <a:cubicBezTo>
                    <a:pt x="5408" y="318"/>
                    <a:pt x="5486" y="320"/>
                    <a:pt x="5563" y="324"/>
                  </a:cubicBezTo>
                  <a:cubicBezTo>
                    <a:pt x="5605" y="325"/>
                    <a:pt x="5605" y="385"/>
                    <a:pt x="5563" y="387"/>
                  </a:cubicBezTo>
                  <a:cubicBezTo>
                    <a:pt x="5492" y="390"/>
                    <a:pt x="5421" y="392"/>
                    <a:pt x="5350" y="392"/>
                  </a:cubicBezTo>
                  <a:cubicBezTo>
                    <a:pt x="5273" y="392"/>
                    <a:pt x="5195" y="390"/>
                    <a:pt x="5117" y="388"/>
                  </a:cubicBezTo>
                  <a:cubicBezTo>
                    <a:pt x="5074" y="386"/>
                    <a:pt x="5074" y="324"/>
                    <a:pt x="5117" y="322"/>
                  </a:cubicBezTo>
                  <a:cubicBezTo>
                    <a:pt x="5188" y="320"/>
                    <a:pt x="5259" y="318"/>
                    <a:pt x="5330" y="318"/>
                  </a:cubicBezTo>
                  <a:close/>
                  <a:moveTo>
                    <a:pt x="9432" y="313"/>
                  </a:moveTo>
                  <a:cubicBezTo>
                    <a:pt x="9504" y="313"/>
                    <a:pt x="9577" y="318"/>
                    <a:pt x="9643" y="337"/>
                  </a:cubicBezTo>
                  <a:cubicBezTo>
                    <a:pt x="9668" y="343"/>
                    <a:pt x="9672" y="386"/>
                    <a:pt x="9643" y="389"/>
                  </a:cubicBezTo>
                  <a:cubicBezTo>
                    <a:pt x="9615" y="393"/>
                    <a:pt x="9586" y="395"/>
                    <a:pt x="9557" y="395"/>
                  </a:cubicBezTo>
                  <a:cubicBezTo>
                    <a:pt x="9449" y="395"/>
                    <a:pt x="9335" y="370"/>
                    <a:pt x="9231" y="356"/>
                  </a:cubicBezTo>
                  <a:cubicBezTo>
                    <a:pt x="9208" y="354"/>
                    <a:pt x="9215" y="317"/>
                    <a:pt x="9237" y="317"/>
                  </a:cubicBezTo>
                  <a:cubicBezTo>
                    <a:pt x="9299" y="317"/>
                    <a:pt x="9365" y="313"/>
                    <a:pt x="9432" y="313"/>
                  </a:cubicBezTo>
                  <a:close/>
                  <a:moveTo>
                    <a:pt x="8298" y="328"/>
                  </a:moveTo>
                  <a:cubicBezTo>
                    <a:pt x="8322" y="328"/>
                    <a:pt x="8327" y="371"/>
                    <a:pt x="8301" y="376"/>
                  </a:cubicBezTo>
                  <a:cubicBezTo>
                    <a:pt x="8135" y="402"/>
                    <a:pt x="7967" y="418"/>
                    <a:pt x="7799" y="435"/>
                  </a:cubicBezTo>
                  <a:cubicBezTo>
                    <a:pt x="7798" y="435"/>
                    <a:pt x="7797" y="435"/>
                    <a:pt x="7797" y="435"/>
                  </a:cubicBezTo>
                  <a:cubicBezTo>
                    <a:pt x="7772" y="435"/>
                    <a:pt x="7768" y="392"/>
                    <a:pt x="7793" y="388"/>
                  </a:cubicBezTo>
                  <a:cubicBezTo>
                    <a:pt x="7961" y="365"/>
                    <a:pt x="8127" y="341"/>
                    <a:pt x="8295" y="328"/>
                  </a:cubicBezTo>
                  <a:cubicBezTo>
                    <a:pt x="8296" y="328"/>
                    <a:pt x="8297" y="328"/>
                    <a:pt x="8298" y="328"/>
                  </a:cubicBezTo>
                  <a:close/>
                  <a:moveTo>
                    <a:pt x="10929" y="339"/>
                  </a:moveTo>
                  <a:cubicBezTo>
                    <a:pt x="10961" y="339"/>
                    <a:pt x="10968" y="392"/>
                    <a:pt x="10937" y="397"/>
                  </a:cubicBezTo>
                  <a:cubicBezTo>
                    <a:pt x="10770" y="424"/>
                    <a:pt x="10598" y="427"/>
                    <a:pt x="10431" y="440"/>
                  </a:cubicBezTo>
                  <a:cubicBezTo>
                    <a:pt x="10431" y="440"/>
                    <a:pt x="10430" y="440"/>
                    <a:pt x="10429" y="440"/>
                  </a:cubicBezTo>
                  <a:cubicBezTo>
                    <a:pt x="10399" y="440"/>
                    <a:pt x="10400" y="393"/>
                    <a:pt x="10431" y="389"/>
                  </a:cubicBezTo>
                  <a:cubicBezTo>
                    <a:pt x="10596" y="371"/>
                    <a:pt x="10763" y="343"/>
                    <a:pt x="10928" y="339"/>
                  </a:cubicBezTo>
                  <a:cubicBezTo>
                    <a:pt x="10929" y="339"/>
                    <a:pt x="10929" y="339"/>
                    <a:pt x="10929" y="339"/>
                  </a:cubicBezTo>
                  <a:close/>
                  <a:moveTo>
                    <a:pt x="11898" y="365"/>
                  </a:moveTo>
                  <a:cubicBezTo>
                    <a:pt x="11988" y="365"/>
                    <a:pt x="12078" y="367"/>
                    <a:pt x="12168" y="373"/>
                  </a:cubicBezTo>
                  <a:cubicBezTo>
                    <a:pt x="12209" y="376"/>
                    <a:pt x="12209" y="434"/>
                    <a:pt x="12168" y="436"/>
                  </a:cubicBezTo>
                  <a:cubicBezTo>
                    <a:pt x="12078" y="442"/>
                    <a:pt x="11988" y="444"/>
                    <a:pt x="11898" y="444"/>
                  </a:cubicBezTo>
                  <a:cubicBezTo>
                    <a:pt x="11790" y="444"/>
                    <a:pt x="11681" y="441"/>
                    <a:pt x="11572" y="440"/>
                  </a:cubicBezTo>
                  <a:cubicBezTo>
                    <a:pt x="11528" y="440"/>
                    <a:pt x="11528" y="370"/>
                    <a:pt x="11572" y="369"/>
                  </a:cubicBezTo>
                  <a:cubicBezTo>
                    <a:pt x="11681" y="367"/>
                    <a:pt x="11790" y="365"/>
                    <a:pt x="11898" y="365"/>
                  </a:cubicBezTo>
                  <a:close/>
                  <a:moveTo>
                    <a:pt x="6306" y="365"/>
                  </a:moveTo>
                  <a:cubicBezTo>
                    <a:pt x="6307" y="365"/>
                    <a:pt x="6308" y="365"/>
                    <a:pt x="6309" y="365"/>
                  </a:cubicBezTo>
                  <a:cubicBezTo>
                    <a:pt x="6510" y="378"/>
                    <a:pt x="6716" y="381"/>
                    <a:pt x="6915" y="409"/>
                  </a:cubicBezTo>
                  <a:cubicBezTo>
                    <a:pt x="6957" y="414"/>
                    <a:pt x="6947" y="482"/>
                    <a:pt x="6906" y="482"/>
                  </a:cubicBezTo>
                  <a:cubicBezTo>
                    <a:pt x="6906" y="482"/>
                    <a:pt x="6905" y="482"/>
                    <a:pt x="6905" y="482"/>
                  </a:cubicBezTo>
                  <a:cubicBezTo>
                    <a:pt x="6707" y="478"/>
                    <a:pt x="6507" y="447"/>
                    <a:pt x="6309" y="426"/>
                  </a:cubicBezTo>
                  <a:cubicBezTo>
                    <a:pt x="6271" y="422"/>
                    <a:pt x="6271" y="365"/>
                    <a:pt x="6306" y="365"/>
                  </a:cubicBezTo>
                  <a:close/>
                  <a:moveTo>
                    <a:pt x="14278" y="413"/>
                  </a:moveTo>
                  <a:cubicBezTo>
                    <a:pt x="14353" y="413"/>
                    <a:pt x="14428" y="415"/>
                    <a:pt x="14503" y="424"/>
                  </a:cubicBezTo>
                  <a:cubicBezTo>
                    <a:pt x="14541" y="428"/>
                    <a:pt x="14541" y="481"/>
                    <a:pt x="14503" y="485"/>
                  </a:cubicBezTo>
                  <a:cubicBezTo>
                    <a:pt x="14429" y="493"/>
                    <a:pt x="14355" y="496"/>
                    <a:pt x="14280" y="496"/>
                  </a:cubicBezTo>
                  <a:cubicBezTo>
                    <a:pt x="14188" y="496"/>
                    <a:pt x="14096" y="492"/>
                    <a:pt x="14006" y="491"/>
                  </a:cubicBezTo>
                  <a:cubicBezTo>
                    <a:pt x="13958" y="490"/>
                    <a:pt x="13958" y="418"/>
                    <a:pt x="14006" y="418"/>
                  </a:cubicBezTo>
                  <a:cubicBezTo>
                    <a:pt x="14096" y="417"/>
                    <a:pt x="14187" y="413"/>
                    <a:pt x="14278" y="413"/>
                  </a:cubicBezTo>
                  <a:close/>
                  <a:moveTo>
                    <a:pt x="12862" y="459"/>
                  </a:moveTo>
                  <a:cubicBezTo>
                    <a:pt x="12863" y="459"/>
                    <a:pt x="12863" y="459"/>
                    <a:pt x="12864" y="459"/>
                  </a:cubicBezTo>
                  <a:cubicBezTo>
                    <a:pt x="13066" y="474"/>
                    <a:pt x="13269" y="486"/>
                    <a:pt x="13469" y="515"/>
                  </a:cubicBezTo>
                  <a:cubicBezTo>
                    <a:pt x="13502" y="520"/>
                    <a:pt x="13494" y="575"/>
                    <a:pt x="13461" y="575"/>
                  </a:cubicBezTo>
                  <a:cubicBezTo>
                    <a:pt x="13461" y="575"/>
                    <a:pt x="13460" y="575"/>
                    <a:pt x="13460" y="575"/>
                  </a:cubicBezTo>
                  <a:cubicBezTo>
                    <a:pt x="13261" y="570"/>
                    <a:pt x="13063" y="549"/>
                    <a:pt x="12864" y="530"/>
                  </a:cubicBezTo>
                  <a:cubicBezTo>
                    <a:pt x="12822" y="525"/>
                    <a:pt x="12819" y="459"/>
                    <a:pt x="12862" y="459"/>
                  </a:cubicBezTo>
                  <a:close/>
                  <a:moveTo>
                    <a:pt x="12989" y="2701"/>
                  </a:moveTo>
                  <a:cubicBezTo>
                    <a:pt x="13063" y="2701"/>
                    <a:pt x="13137" y="2704"/>
                    <a:pt x="13211" y="2710"/>
                  </a:cubicBezTo>
                  <a:cubicBezTo>
                    <a:pt x="13247" y="2713"/>
                    <a:pt x="13247" y="2763"/>
                    <a:pt x="13211" y="2766"/>
                  </a:cubicBezTo>
                  <a:cubicBezTo>
                    <a:pt x="13139" y="2773"/>
                    <a:pt x="13066" y="2775"/>
                    <a:pt x="12993" y="2775"/>
                  </a:cubicBezTo>
                  <a:cubicBezTo>
                    <a:pt x="12901" y="2775"/>
                    <a:pt x="12808" y="2771"/>
                    <a:pt x="12715" y="2769"/>
                  </a:cubicBezTo>
                  <a:cubicBezTo>
                    <a:pt x="12674" y="2769"/>
                    <a:pt x="12675" y="2708"/>
                    <a:pt x="12715" y="2707"/>
                  </a:cubicBezTo>
                  <a:cubicBezTo>
                    <a:pt x="12806" y="2705"/>
                    <a:pt x="12898" y="2701"/>
                    <a:pt x="12989" y="2701"/>
                  </a:cubicBezTo>
                  <a:close/>
                  <a:moveTo>
                    <a:pt x="13704" y="2700"/>
                  </a:moveTo>
                  <a:cubicBezTo>
                    <a:pt x="13705" y="2700"/>
                    <a:pt x="13707" y="2701"/>
                    <a:pt x="13708" y="2701"/>
                  </a:cubicBezTo>
                  <a:cubicBezTo>
                    <a:pt x="13859" y="2716"/>
                    <a:pt x="14017" y="2724"/>
                    <a:pt x="14163" y="2764"/>
                  </a:cubicBezTo>
                  <a:cubicBezTo>
                    <a:pt x="14201" y="2773"/>
                    <a:pt x="14193" y="2831"/>
                    <a:pt x="14155" y="2831"/>
                  </a:cubicBezTo>
                  <a:cubicBezTo>
                    <a:pt x="14155" y="2831"/>
                    <a:pt x="14155" y="2831"/>
                    <a:pt x="14154" y="2831"/>
                  </a:cubicBezTo>
                  <a:cubicBezTo>
                    <a:pt x="14003" y="2830"/>
                    <a:pt x="13848" y="2796"/>
                    <a:pt x="13699" y="2770"/>
                  </a:cubicBezTo>
                  <a:cubicBezTo>
                    <a:pt x="13661" y="2764"/>
                    <a:pt x="13668" y="2700"/>
                    <a:pt x="13704" y="2700"/>
                  </a:cubicBezTo>
                  <a:close/>
                  <a:moveTo>
                    <a:pt x="7797" y="2812"/>
                  </a:moveTo>
                  <a:cubicBezTo>
                    <a:pt x="7831" y="2812"/>
                    <a:pt x="7864" y="2813"/>
                    <a:pt x="7897" y="2816"/>
                  </a:cubicBezTo>
                  <a:cubicBezTo>
                    <a:pt x="7925" y="2818"/>
                    <a:pt x="7925" y="2857"/>
                    <a:pt x="7897" y="2860"/>
                  </a:cubicBezTo>
                  <a:cubicBezTo>
                    <a:pt x="7863" y="2863"/>
                    <a:pt x="7828" y="2864"/>
                    <a:pt x="7792" y="2864"/>
                  </a:cubicBezTo>
                  <a:cubicBezTo>
                    <a:pt x="7695" y="2864"/>
                    <a:pt x="7596" y="2855"/>
                    <a:pt x="7500" y="2852"/>
                  </a:cubicBezTo>
                  <a:cubicBezTo>
                    <a:pt x="7483" y="2851"/>
                    <a:pt x="7483" y="2825"/>
                    <a:pt x="7500" y="2825"/>
                  </a:cubicBezTo>
                  <a:cubicBezTo>
                    <a:pt x="7598" y="2821"/>
                    <a:pt x="7698" y="2812"/>
                    <a:pt x="7797" y="2812"/>
                  </a:cubicBezTo>
                  <a:close/>
                  <a:moveTo>
                    <a:pt x="9936" y="2762"/>
                  </a:moveTo>
                  <a:cubicBezTo>
                    <a:pt x="9964" y="2762"/>
                    <a:pt x="9971" y="2804"/>
                    <a:pt x="9942" y="2816"/>
                  </a:cubicBezTo>
                  <a:cubicBezTo>
                    <a:pt x="9845" y="2857"/>
                    <a:pt x="9744" y="2873"/>
                    <a:pt x="9641" y="2873"/>
                  </a:cubicBezTo>
                  <a:cubicBezTo>
                    <a:pt x="9588" y="2873"/>
                    <a:pt x="9534" y="2869"/>
                    <a:pt x="9481" y="2861"/>
                  </a:cubicBezTo>
                  <a:cubicBezTo>
                    <a:pt x="9453" y="2857"/>
                    <a:pt x="9458" y="2809"/>
                    <a:pt x="9484" y="2809"/>
                  </a:cubicBezTo>
                  <a:cubicBezTo>
                    <a:pt x="9485" y="2809"/>
                    <a:pt x="9486" y="2810"/>
                    <a:pt x="9487" y="2810"/>
                  </a:cubicBezTo>
                  <a:cubicBezTo>
                    <a:pt x="9523" y="2814"/>
                    <a:pt x="9558" y="2816"/>
                    <a:pt x="9593" y="2816"/>
                  </a:cubicBezTo>
                  <a:cubicBezTo>
                    <a:pt x="9706" y="2816"/>
                    <a:pt x="9815" y="2795"/>
                    <a:pt x="9926" y="2764"/>
                  </a:cubicBezTo>
                  <a:cubicBezTo>
                    <a:pt x="9930" y="2763"/>
                    <a:pt x="9933" y="2762"/>
                    <a:pt x="9936" y="2762"/>
                  </a:cubicBezTo>
                  <a:close/>
                  <a:moveTo>
                    <a:pt x="11620" y="2766"/>
                  </a:moveTo>
                  <a:cubicBezTo>
                    <a:pt x="11622" y="2766"/>
                    <a:pt x="11625" y="2766"/>
                    <a:pt x="11628" y="2767"/>
                  </a:cubicBezTo>
                  <a:cubicBezTo>
                    <a:pt x="11742" y="2801"/>
                    <a:pt x="11857" y="2813"/>
                    <a:pt x="11974" y="2813"/>
                  </a:cubicBezTo>
                  <a:cubicBezTo>
                    <a:pt x="12021" y="2813"/>
                    <a:pt x="12070" y="2811"/>
                    <a:pt x="12118" y="2807"/>
                  </a:cubicBezTo>
                  <a:cubicBezTo>
                    <a:pt x="12119" y="2807"/>
                    <a:pt x="12120" y="2807"/>
                    <a:pt x="12120" y="2807"/>
                  </a:cubicBezTo>
                  <a:cubicBezTo>
                    <a:pt x="12148" y="2807"/>
                    <a:pt x="12154" y="2854"/>
                    <a:pt x="12126" y="2860"/>
                  </a:cubicBezTo>
                  <a:cubicBezTo>
                    <a:pt x="12063" y="2874"/>
                    <a:pt x="12000" y="2880"/>
                    <a:pt x="11937" y="2880"/>
                  </a:cubicBezTo>
                  <a:cubicBezTo>
                    <a:pt x="11827" y="2880"/>
                    <a:pt x="11718" y="2860"/>
                    <a:pt x="11611" y="2828"/>
                  </a:cubicBezTo>
                  <a:cubicBezTo>
                    <a:pt x="11575" y="2817"/>
                    <a:pt x="11587" y="2766"/>
                    <a:pt x="11620" y="2766"/>
                  </a:cubicBezTo>
                  <a:close/>
                  <a:moveTo>
                    <a:pt x="10709" y="2805"/>
                  </a:moveTo>
                  <a:cubicBezTo>
                    <a:pt x="10803" y="2805"/>
                    <a:pt x="10894" y="2823"/>
                    <a:pt x="10985" y="2860"/>
                  </a:cubicBezTo>
                  <a:cubicBezTo>
                    <a:pt x="11012" y="2870"/>
                    <a:pt x="11004" y="2910"/>
                    <a:pt x="10981" y="2910"/>
                  </a:cubicBezTo>
                  <a:cubicBezTo>
                    <a:pt x="10978" y="2910"/>
                    <a:pt x="10975" y="2909"/>
                    <a:pt x="10972" y="2908"/>
                  </a:cubicBezTo>
                  <a:cubicBezTo>
                    <a:pt x="10880" y="2873"/>
                    <a:pt x="10784" y="2856"/>
                    <a:pt x="10686" y="2856"/>
                  </a:cubicBezTo>
                  <a:cubicBezTo>
                    <a:pt x="10651" y="2856"/>
                    <a:pt x="10615" y="2858"/>
                    <a:pt x="10579" y="2863"/>
                  </a:cubicBezTo>
                  <a:cubicBezTo>
                    <a:pt x="10578" y="2863"/>
                    <a:pt x="10577" y="2863"/>
                    <a:pt x="10576" y="2863"/>
                  </a:cubicBezTo>
                  <a:cubicBezTo>
                    <a:pt x="10553" y="2863"/>
                    <a:pt x="10548" y="2820"/>
                    <a:pt x="10572" y="2817"/>
                  </a:cubicBezTo>
                  <a:cubicBezTo>
                    <a:pt x="10619" y="2809"/>
                    <a:pt x="10664" y="2805"/>
                    <a:pt x="10709" y="2805"/>
                  </a:cubicBezTo>
                  <a:close/>
                  <a:moveTo>
                    <a:pt x="2656" y="2863"/>
                  </a:moveTo>
                  <a:cubicBezTo>
                    <a:pt x="2682" y="2863"/>
                    <a:pt x="2708" y="2863"/>
                    <a:pt x="2733" y="2864"/>
                  </a:cubicBezTo>
                  <a:cubicBezTo>
                    <a:pt x="2763" y="2865"/>
                    <a:pt x="2763" y="2910"/>
                    <a:pt x="2733" y="2911"/>
                  </a:cubicBezTo>
                  <a:cubicBezTo>
                    <a:pt x="2707" y="2912"/>
                    <a:pt x="2681" y="2912"/>
                    <a:pt x="2655" y="2912"/>
                  </a:cubicBezTo>
                  <a:cubicBezTo>
                    <a:pt x="2548" y="2912"/>
                    <a:pt x="2442" y="2908"/>
                    <a:pt x="2336" y="2907"/>
                  </a:cubicBezTo>
                  <a:cubicBezTo>
                    <a:pt x="2311" y="2906"/>
                    <a:pt x="2311" y="2869"/>
                    <a:pt x="2336" y="2869"/>
                  </a:cubicBezTo>
                  <a:cubicBezTo>
                    <a:pt x="2442" y="2868"/>
                    <a:pt x="2549" y="2863"/>
                    <a:pt x="2656" y="2863"/>
                  </a:cubicBezTo>
                  <a:close/>
                  <a:moveTo>
                    <a:pt x="8732" y="2860"/>
                  </a:moveTo>
                  <a:cubicBezTo>
                    <a:pt x="8818" y="2860"/>
                    <a:pt x="8904" y="2862"/>
                    <a:pt x="8990" y="2868"/>
                  </a:cubicBezTo>
                  <a:cubicBezTo>
                    <a:pt x="9015" y="2869"/>
                    <a:pt x="9015" y="2905"/>
                    <a:pt x="8990" y="2907"/>
                  </a:cubicBezTo>
                  <a:cubicBezTo>
                    <a:pt x="8900" y="2913"/>
                    <a:pt x="8810" y="2914"/>
                    <a:pt x="8720" y="2914"/>
                  </a:cubicBezTo>
                  <a:cubicBezTo>
                    <a:pt x="8645" y="2914"/>
                    <a:pt x="8569" y="2913"/>
                    <a:pt x="8494" y="2912"/>
                  </a:cubicBezTo>
                  <a:cubicBezTo>
                    <a:pt x="8462" y="2912"/>
                    <a:pt x="8462" y="2863"/>
                    <a:pt x="8494" y="2863"/>
                  </a:cubicBezTo>
                  <a:cubicBezTo>
                    <a:pt x="8573" y="2862"/>
                    <a:pt x="8653" y="2860"/>
                    <a:pt x="8732" y="2860"/>
                  </a:cubicBezTo>
                  <a:close/>
                  <a:moveTo>
                    <a:pt x="3513" y="2854"/>
                  </a:moveTo>
                  <a:cubicBezTo>
                    <a:pt x="3584" y="2854"/>
                    <a:pt x="3655" y="2856"/>
                    <a:pt x="3726" y="2861"/>
                  </a:cubicBezTo>
                  <a:cubicBezTo>
                    <a:pt x="3761" y="2863"/>
                    <a:pt x="3761" y="2911"/>
                    <a:pt x="3726" y="2914"/>
                  </a:cubicBezTo>
                  <a:cubicBezTo>
                    <a:pt x="3657" y="2919"/>
                    <a:pt x="3589" y="2921"/>
                    <a:pt x="3521" y="2921"/>
                  </a:cubicBezTo>
                  <a:cubicBezTo>
                    <a:pt x="3440" y="2921"/>
                    <a:pt x="3360" y="2919"/>
                    <a:pt x="3279" y="2918"/>
                  </a:cubicBezTo>
                  <a:cubicBezTo>
                    <a:pt x="3241" y="2918"/>
                    <a:pt x="3241" y="2858"/>
                    <a:pt x="3279" y="2857"/>
                  </a:cubicBezTo>
                  <a:cubicBezTo>
                    <a:pt x="3357" y="2856"/>
                    <a:pt x="3435" y="2854"/>
                    <a:pt x="3513" y="2854"/>
                  </a:cubicBezTo>
                  <a:close/>
                  <a:moveTo>
                    <a:pt x="5734" y="2850"/>
                  </a:moveTo>
                  <a:cubicBezTo>
                    <a:pt x="5778" y="2850"/>
                    <a:pt x="5820" y="2851"/>
                    <a:pt x="5862" y="2857"/>
                  </a:cubicBezTo>
                  <a:cubicBezTo>
                    <a:pt x="5901" y="2862"/>
                    <a:pt x="5901" y="2913"/>
                    <a:pt x="5862" y="2918"/>
                  </a:cubicBezTo>
                  <a:cubicBezTo>
                    <a:pt x="5819" y="2923"/>
                    <a:pt x="5774" y="2925"/>
                    <a:pt x="5729" y="2925"/>
                  </a:cubicBezTo>
                  <a:cubicBezTo>
                    <a:pt x="5641" y="2925"/>
                    <a:pt x="5551" y="2918"/>
                    <a:pt x="5464" y="2915"/>
                  </a:cubicBezTo>
                  <a:cubicBezTo>
                    <a:pt x="5429" y="2914"/>
                    <a:pt x="5429" y="2860"/>
                    <a:pt x="5464" y="2860"/>
                  </a:cubicBezTo>
                  <a:cubicBezTo>
                    <a:pt x="5553" y="2858"/>
                    <a:pt x="5644" y="2850"/>
                    <a:pt x="5734" y="2850"/>
                  </a:cubicBezTo>
                  <a:close/>
                  <a:moveTo>
                    <a:pt x="4222" y="2815"/>
                  </a:moveTo>
                  <a:cubicBezTo>
                    <a:pt x="4224" y="2815"/>
                    <a:pt x="4226" y="2815"/>
                    <a:pt x="4229" y="2816"/>
                  </a:cubicBezTo>
                  <a:cubicBezTo>
                    <a:pt x="4351" y="2848"/>
                    <a:pt x="4472" y="2861"/>
                    <a:pt x="4596" y="2861"/>
                  </a:cubicBezTo>
                  <a:cubicBezTo>
                    <a:pt x="4653" y="2861"/>
                    <a:pt x="4710" y="2858"/>
                    <a:pt x="4768" y="2853"/>
                  </a:cubicBezTo>
                  <a:cubicBezTo>
                    <a:pt x="4769" y="2853"/>
                    <a:pt x="4770" y="2853"/>
                    <a:pt x="4771" y="2853"/>
                  </a:cubicBezTo>
                  <a:cubicBezTo>
                    <a:pt x="4804" y="2853"/>
                    <a:pt x="4811" y="2911"/>
                    <a:pt x="4777" y="2915"/>
                  </a:cubicBezTo>
                  <a:cubicBezTo>
                    <a:pt x="4719" y="2924"/>
                    <a:pt x="4661" y="2928"/>
                    <a:pt x="4603" y="2928"/>
                  </a:cubicBezTo>
                  <a:cubicBezTo>
                    <a:pt x="4472" y="2928"/>
                    <a:pt x="4342" y="2907"/>
                    <a:pt x="4214" y="2868"/>
                  </a:cubicBezTo>
                  <a:cubicBezTo>
                    <a:pt x="4183" y="2859"/>
                    <a:pt x="4193" y="2815"/>
                    <a:pt x="4222" y="2815"/>
                  </a:cubicBezTo>
                  <a:close/>
                  <a:moveTo>
                    <a:pt x="1378" y="2817"/>
                  </a:moveTo>
                  <a:cubicBezTo>
                    <a:pt x="1486" y="2817"/>
                    <a:pt x="1594" y="2834"/>
                    <a:pt x="1693" y="2874"/>
                  </a:cubicBezTo>
                  <a:cubicBezTo>
                    <a:pt x="1724" y="2885"/>
                    <a:pt x="1716" y="2928"/>
                    <a:pt x="1688" y="2928"/>
                  </a:cubicBezTo>
                  <a:cubicBezTo>
                    <a:pt x="1685" y="2928"/>
                    <a:pt x="1682" y="2928"/>
                    <a:pt x="1679" y="2927"/>
                  </a:cubicBezTo>
                  <a:cubicBezTo>
                    <a:pt x="1552" y="2898"/>
                    <a:pt x="1434" y="2880"/>
                    <a:pt x="1310" y="2880"/>
                  </a:cubicBezTo>
                  <a:cubicBezTo>
                    <a:pt x="1257" y="2880"/>
                    <a:pt x="1202" y="2883"/>
                    <a:pt x="1146" y="2891"/>
                  </a:cubicBezTo>
                  <a:cubicBezTo>
                    <a:pt x="1145" y="2891"/>
                    <a:pt x="1144" y="2891"/>
                    <a:pt x="1143" y="2891"/>
                  </a:cubicBezTo>
                  <a:cubicBezTo>
                    <a:pt x="1117" y="2891"/>
                    <a:pt x="1105" y="2853"/>
                    <a:pt x="1134" y="2846"/>
                  </a:cubicBezTo>
                  <a:cubicBezTo>
                    <a:pt x="1213" y="2827"/>
                    <a:pt x="1296" y="2817"/>
                    <a:pt x="1378" y="2817"/>
                  </a:cubicBezTo>
                  <a:close/>
                  <a:moveTo>
                    <a:pt x="6410" y="2856"/>
                  </a:moveTo>
                  <a:cubicBezTo>
                    <a:pt x="6412" y="2856"/>
                    <a:pt x="6414" y="2856"/>
                    <a:pt x="6416" y="2857"/>
                  </a:cubicBezTo>
                  <a:cubicBezTo>
                    <a:pt x="6595" y="2894"/>
                    <a:pt x="6773" y="2901"/>
                    <a:pt x="6954" y="2910"/>
                  </a:cubicBezTo>
                  <a:cubicBezTo>
                    <a:pt x="6992" y="2911"/>
                    <a:pt x="6991" y="2962"/>
                    <a:pt x="6954" y="2967"/>
                  </a:cubicBezTo>
                  <a:cubicBezTo>
                    <a:pt x="6911" y="2972"/>
                    <a:pt x="6869" y="2974"/>
                    <a:pt x="6826" y="2974"/>
                  </a:cubicBezTo>
                  <a:cubicBezTo>
                    <a:pt x="6683" y="2974"/>
                    <a:pt x="6540" y="2949"/>
                    <a:pt x="6401" y="2913"/>
                  </a:cubicBezTo>
                  <a:cubicBezTo>
                    <a:pt x="6367" y="2904"/>
                    <a:pt x="6379" y="2856"/>
                    <a:pt x="6410" y="2856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7" y="12"/>
                    <a:pt x="7" y="20"/>
                  </a:cubicBezTo>
                  <a:cubicBezTo>
                    <a:pt x="16" y="90"/>
                    <a:pt x="23" y="160"/>
                    <a:pt x="31" y="231"/>
                  </a:cubicBezTo>
                  <a:cubicBezTo>
                    <a:pt x="35" y="220"/>
                    <a:pt x="43" y="214"/>
                    <a:pt x="55" y="214"/>
                  </a:cubicBezTo>
                  <a:cubicBezTo>
                    <a:pt x="58" y="214"/>
                    <a:pt x="61" y="214"/>
                    <a:pt x="64" y="215"/>
                  </a:cubicBezTo>
                  <a:cubicBezTo>
                    <a:pt x="186" y="248"/>
                    <a:pt x="309" y="265"/>
                    <a:pt x="432" y="265"/>
                  </a:cubicBezTo>
                  <a:cubicBezTo>
                    <a:pt x="518" y="265"/>
                    <a:pt x="605" y="257"/>
                    <a:pt x="692" y="240"/>
                  </a:cubicBezTo>
                  <a:cubicBezTo>
                    <a:pt x="695" y="240"/>
                    <a:pt x="697" y="240"/>
                    <a:pt x="700" y="240"/>
                  </a:cubicBezTo>
                  <a:cubicBezTo>
                    <a:pt x="735" y="240"/>
                    <a:pt x="747" y="291"/>
                    <a:pt x="709" y="301"/>
                  </a:cubicBezTo>
                  <a:cubicBezTo>
                    <a:pt x="615" y="326"/>
                    <a:pt x="520" y="339"/>
                    <a:pt x="426" y="339"/>
                  </a:cubicBezTo>
                  <a:cubicBezTo>
                    <a:pt x="299" y="339"/>
                    <a:pt x="173" y="316"/>
                    <a:pt x="49" y="271"/>
                  </a:cubicBezTo>
                  <a:cubicBezTo>
                    <a:pt x="42" y="269"/>
                    <a:pt x="37" y="266"/>
                    <a:pt x="34" y="261"/>
                  </a:cubicBezTo>
                  <a:lnTo>
                    <a:pt x="34" y="261"/>
                  </a:lnTo>
                  <a:cubicBezTo>
                    <a:pt x="126" y="1122"/>
                    <a:pt x="181" y="2046"/>
                    <a:pt x="66" y="2910"/>
                  </a:cubicBezTo>
                  <a:cubicBezTo>
                    <a:pt x="184" y="2907"/>
                    <a:pt x="301" y="2904"/>
                    <a:pt x="419" y="2904"/>
                  </a:cubicBezTo>
                  <a:cubicBezTo>
                    <a:pt x="495" y="2904"/>
                    <a:pt x="571" y="2905"/>
                    <a:pt x="647" y="2908"/>
                  </a:cubicBezTo>
                  <a:cubicBezTo>
                    <a:pt x="686" y="2908"/>
                    <a:pt x="686" y="2966"/>
                    <a:pt x="647" y="2968"/>
                  </a:cubicBezTo>
                  <a:cubicBezTo>
                    <a:pt x="575" y="2969"/>
                    <a:pt x="503" y="2970"/>
                    <a:pt x="431" y="2970"/>
                  </a:cubicBezTo>
                  <a:cubicBezTo>
                    <a:pt x="306" y="2970"/>
                    <a:pt x="182" y="2968"/>
                    <a:pt x="58" y="2965"/>
                  </a:cubicBezTo>
                  <a:cubicBezTo>
                    <a:pt x="42" y="3078"/>
                    <a:pt x="23" y="3191"/>
                    <a:pt x="1" y="3301"/>
                  </a:cubicBezTo>
                  <a:cubicBezTo>
                    <a:pt x="1465" y="3228"/>
                    <a:pt x="2933" y="3217"/>
                    <a:pt x="4402" y="3217"/>
                  </a:cubicBezTo>
                  <a:cubicBezTo>
                    <a:pt x="5078" y="3217"/>
                    <a:pt x="5753" y="3219"/>
                    <a:pt x="6429" y="3219"/>
                  </a:cubicBezTo>
                  <a:cubicBezTo>
                    <a:pt x="6697" y="3219"/>
                    <a:pt x="6964" y="3219"/>
                    <a:pt x="7232" y="3218"/>
                  </a:cubicBezTo>
                  <a:cubicBezTo>
                    <a:pt x="7778" y="3216"/>
                    <a:pt x="8323" y="3215"/>
                    <a:pt x="8869" y="3215"/>
                  </a:cubicBezTo>
                  <a:cubicBezTo>
                    <a:pt x="10559" y="3215"/>
                    <a:pt x="12249" y="3224"/>
                    <a:pt x="13939" y="3241"/>
                  </a:cubicBezTo>
                  <a:cubicBezTo>
                    <a:pt x="13952" y="3227"/>
                    <a:pt x="13972" y="3219"/>
                    <a:pt x="13992" y="3219"/>
                  </a:cubicBezTo>
                  <a:cubicBezTo>
                    <a:pt x="14012" y="3219"/>
                    <a:pt x="14031" y="3227"/>
                    <a:pt x="14042" y="3242"/>
                  </a:cubicBezTo>
                  <a:cubicBezTo>
                    <a:pt x="14185" y="3243"/>
                    <a:pt x="14330" y="3244"/>
                    <a:pt x="14474" y="3245"/>
                  </a:cubicBezTo>
                  <a:cubicBezTo>
                    <a:pt x="14477" y="3227"/>
                    <a:pt x="14492" y="3210"/>
                    <a:pt x="14518" y="3210"/>
                  </a:cubicBezTo>
                  <a:cubicBezTo>
                    <a:pt x="14559" y="3208"/>
                    <a:pt x="14601" y="3207"/>
                    <a:pt x="14642" y="3206"/>
                  </a:cubicBezTo>
                  <a:lnTo>
                    <a:pt x="14670" y="3206"/>
                  </a:lnTo>
                  <a:cubicBezTo>
                    <a:pt x="14682" y="3196"/>
                    <a:pt x="14693" y="3186"/>
                    <a:pt x="14705" y="3176"/>
                  </a:cubicBezTo>
                  <a:cubicBezTo>
                    <a:pt x="14707" y="3175"/>
                    <a:pt x="14708" y="3175"/>
                    <a:pt x="14710" y="3173"/>
                  </a:cubicBezTo>
                  <a:cubicBezTo>
                    <a:pt x="14632" y="2148"/>
                    <a:pt x="14635" y="1117"/>
                    <a:pt x="14546" y="92"/>
                  </a:cubicBezTo>
                  <a:lnTo>
                    <a:pt x="14543" y="92"/>
                  </a:lnTo>
                  <a:cubicBezTo>
                    <a:pt x="13978" y="99"/>
                    <a:pt x="13413" y="102"/>
                    <a:pt x="12848" y="102"/>
                  </a:cubicBezTo>
                  <a:cubicBezTo>
                    <a:pt x="10969" y="102"/>
                    <a:pt x="9088" y="71"/>
                    <a:pt x="7210" y="57"/>
                  </a:cubicBezTo>
                  <a:cubicBezTo>
                    <a:pt x="5992" y="47"/>
                    <a:pt x="4772" y="37"/>
                    <a:pt x="3553" y="30"/>
                  </a:cubicBezTo>
                  <a:cubicBezTo>
                    <a:pt x="3436" y="29"/>
                    <a:pt x="3319" y="29"/>
                    <a:pt x="3203" y="29"/>
                  </a:cubicBezTo>
                  <a:cubicBezTo>
                    <a:pt x="2689" y="29"/>
                    <a:pt x="2175" y="35"/>
                    <a:pt x="1660" y="35"/>
                  </a:cubicBezTo>
                  <a:cubicBezTo>
                    <a:pt x="1106" y="35"/>
                    <a:pt x="552" y="28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5" name="Google Shape;1161;p43"/>
            <p:cNvSpPr/>
            <p:nvPr/>
          </p:nvSpPr>
          <p:spPr>
            <a:xfrm>
              <a:off x="7737238" y="1961276"/>
              <a:ext cx="167201" cy="172927"/>
            </a:xfrm>
            <a:custGeom>
              <a:avLst/>
              <a:gdLst/>
              <a:ahLst/>
              <a:cxnLst/>
              <a:rect l="l" t="t" r="r" b="b"/>
              <a:pathLst>
                <a:path w="3154" h="3262" extrusionOk="0">
                  <a:moveTo>
                    <a:pt x="366" y="143"/>
                  </a:moveTo>
                  <a:cubicBezTo>
                    <a:pt x="369" y="143"/>
                    <a:pt x="372" y="143"/>
                    <a:pt x="376" y="144"/>
                  </a:cubicBezTo>
                  <a:cubicBezTo>
                    <a:pt x="514" y="178"/>
                    <a:pt x="652" y="186"/>
                    <a:pt x="792" y="186"/>
                  </a:cubicBezTo>
                  <a:cubicBezTo>
                    <a:pt x="832" y="186"/>
                    <a:pt x="872" y="185"/>
                    <a:pt x="913" y="184"/>
                  </a:cubicBezTo>
                  <a:cubicBezTo>
                    <a:pt x="914" y="184"/>
                    <a:pt x="914" y="184"/>
                    <a:pt x="914" y="184"/>
                  </a:cubicBezTo>
                  <a:cubicBezTo>
                    <a:pt x="955" y="184"/>
                    <a:pt x="963" y="248"/>
                    <a:pt x="924" y="257"/>
                  </a:cubicBezTo>
                  <a:cubicBezTo>
                    <a:pt x="859" y="271"/>
                    <a:pt x="795" y="277"/>
                    <a:pt x="730" y="277"/>
                  </a:cubicBezTo>
                  <a:cubicBezTo>
                    <a:pt x="604" y="277"/>
                    <a:pt x="478" y="253"/>
                    <a:pt x="357" y="214"/>
                  </a:cubicBezTo>
                  <a:cubicBezTo>
                    <a:pt x="316" y="200"/>
                    <a:pt x="328" y="143"/>
                    <a:pt x="366" y="143"/>
                  </a:cubicBezTo>
                  <a:close/>
                  <a:moveTo>
                    <a:pt x="1611" y="244"/>
                  </a:moveTo>
                  <a:cubicBezTo>
                    <a:pt x="1660" y="244"/>
                    <a:pt x="1709" y="246"/>
                    <a:pt x="1758" y="249"/>
                  </a:cubicBezTo>
                  <a:cubicBezTo>
                    <a:pt x="1790" y="252"/>
                    <a:pt x="1790" y="295"/>
                    <a:pt x="1758" y="299"/>
                  </a:cubicBezTo>
                  <a:cubicBezTo>
                    <a:pt x="1712" y="302"/>
                    <a:pt x="1667" y="303"/>
                    <a:pt x="1621" y="303"/>
                  </a:cubicBezTo>
                  <a:cubicBezTo>
                    <a:pt x="1517" y="303"/>
                    <a:pt x="1413" y="297"/>
                    <a:pt x="1311" y="293"/>
                  </a:cubicBezTo>
                  <a:cubicBezTo>
                    <a:pt x="1286" y="292"/>
                    <a:pt x="1286" y="255"/>
                    <a:pt x="1311" y="254"/>
                  </a:cubicBezTo>
                  <a:cubicBezTo>
                    <a:pt x="1410" y="250"/>
                    <a:pt x="1511" y="244"/>
                    <a:pt x="1611" y="244"/>
                  </a:cubicBezTo>
                  <a:close/>
                  <a:moveTo>
                    <a:pt x="2205" y="293"/>
                  </a:moveTo>
                  <a:cubicBezTo>
                    <a:pt x="2255" y="293"/>
                    <a:pt x="2304" y="295"/>
                    <a:pt x="2353" y="301"/>
                  </a:cubicBezTo>
                  <a:cubicBezTo>
                    <a:pt x="2382" y="305"/>
                    <a:pt x="2382" y="341"/>
                    <a:pt x="2353" y="346"/>
                  </a:cubicBezTo>
                  <a:cubicBezTo>
                    <a:pt x="2304" y="351"/>
                    <a:pt x="2255" y="353"/>
                    <a:pt x="2205" y="353"/>
                  </a:cubicBezTo>
                  <a:cubicBezTo>
                    <a:pt x="2156" y="353"/>
                    <a:pt x="2106" y="351"/>
                    <a:pt x="2056" y="351"/>
                  </a:cubicBezTo>
                  <a:cubicBezTo>
                    <a:pt x="2020" y="350"/>
                    <a:pt x="2020" y="295"/>
                    <a:pt x="2056" y="295"/>
                  </a:cubicBezTo>
                  <a:cubicBezTo>
                    <a:pt x="2106" y="295"/>
                    <a:pt x="2156" y="293"/>
                    <a:pt x="2205" y="293"/>
                  </a:cubicBezTo>
                  <a:close/>
                  <a:moveTo>
                    <a:pt x="1887" y="2866"/>
                  </a:moveTo>
                  <a:cubicBezTo>
                    <a:pt x="1927" y="2866"/>
                    <a:pt x="1967" y="2868"/>
                    <a:pt x="2006" y="2873"/>
                  </a:cubicBezTo>
                  <a:cubicBezTo>
                    <a:pt x="2048" y="2878"/>
                    <a:pt x="2048" y="2933"/>
                    <a:pt x="2006" y="2937"/>
                  </a:cubicBezTo>
                  <a:cubicBezTo>
                    <a:pt x="1965" y="2942"/>
                    <a:pt x="1924" y="2944"/>
                    <a:pt x="1883" y="2944"/>
                  </a:cubicBezTo>
                  <a:cubicBezTo>
                    <a:pt x="1792" y="2944"/>
                    <a:pt x="1699" y="2935"/>
                    <a:pt x="1610" y="2930"/>
                  </a:cubicBezTo>
                  <a:cubicBezTo>
                    <a:pt x="1578" y="2928"/>
                    <a:pt x="1578" y="2883"/>
                    <a:pt x="1610" y="2881"/>
                  </a:cubicBezTo>
                  <a:cubicBezTo>
                    <a:pt x="1701" y="2876"/>
                    <a:pt x="1794" y="2866"/>
                    <a:pt x="1887" y="2866"/>
                  </a:cubicBezTo>
                  <a:close/>
                  <a:moveTo>
                    <a:pt x="934" y="2918"/>
                  </a:moveTo>
                  <a:cubicBezTo>
                    <a:pt x="977" y="2918"/>
                    <a:pt x="1020" y="2920"/>
                    <a:pt x="1063" y="2923"/>
                  </a:cubicBezTo>
                  <a:cubicBezTo>
                    <a:pt x="1103" y="2928"/>
                    <a:pt x="1103" y="2983"/>
                    <a:pt x="1063" y="2986"/>
                  </a:cubicBezTo>
                  <a:cubicBezTo>
                    <a:pt x="1020" y="2990"/>
                    <a:pt x="977" y="2992"/>
                    <a:pt x="934" y="2992"/>
                  </a:cubicBezTo>
                  <a:cubicBezTo>
                    <a:pt x="844" y="2992"/>
                    <a:pt x="755" y="2985"/>
                    <a:pt x="665" y="2981"/>
                  </a:cubicBezTo>
                  <a:cubicBezTo>
                    <a:pt x="631" y="2980"/>
                    <a:pt x="631" y="2930"/>
                    <a:pt x="665" y="2929"/>
                  </a:cubicBezTo>
                  <a:cubicBezTo>
                    <a:pt x="755" y="2924"/>
                    <a:pt x="844" y="2918"/>
                    <a:pt x="934" y="2918"/>
                  </a:cubicBezTo>
                  <a:close/>
                  <a:moveTo>
                    <a:pt x="2588" y="2921"/>
                  </a:moveTo>
                  <a:cubicBezTo>
                    <a:pt x="2612" y="2921"/>
                    <a:pt x="2636" y="2925"/>
                    <a:pt x="2659" y="2933"/>
                  </a:cubicBezTo>
                  <a:cubicBezTo>
                    <a:pt x="2683" y="2942"/>
                    <a:pt x="2681" y="2982"/>
                    <a:pt x="2652" y="2982"/>
                  </a:cubicBezTo>
                  <a:cubicBezTo>
                    <a:pt x="2652" y="2982"/>
                    <a:pt x="2652" y="2982"/>
                    <a:pt x="2651" y="2982"/>
                  </a:cubicBezTo>
                  <a:cubicBezTo>
                    <a:pt x="2623" y="2982"/>
                    <a:pt x="2595" y="2978"/>
                    <a:pt x="2567" y="2978"/>
                  </a:cubicBezTo>
                  <a:cubicBezTo>
                    <a:pt x="2555" y="2978"/>
                    <a:pt x="2542" y="2979"/>
                    <a:pt x="2530" y="2981"/>
                  </a:cubicBezTo>
                  <a:cubicBezTo>
                    <a:pt x="2488" y="2989"/>
                    <a:pt x="2450" y="3003"/>
                    <a:pt x="2416" y="3026"/>
                  </a:cubicBezTo>
                  <a:cubicBezTo>
                    <a:pt x="2412" y="3028"/>
                    <a:pt x="2408" y="3030"/>
                    <a:pt x="2404" y="3030"/>
                  </a:cubicBezTo>
                  <a:cubicBezTo>
                    <a:pt x="2383" y="3030"/>
                    <a:pt x="2370" y="2999"/>
                    <a:pt x="2392" y="2985"/>
                  </a:cubicBezTo>
                  <a:cubicBezTo>
                    <a:pt x="2445" y="2950"/>
                    <a:pt x="2518" y="2921"/>
                    <a:pt x="2588" y="2921"/>
                  </a:cubicBezTo>
                  <a:close/>
                  <a:moveTo>
                    <a:pt x="2414" y="1"/>
                  </a:moveTo>
                  <a:lnTo>
                    <a:pt x="2396" y="2"/>
                  </a:lnTo>
                  <a:cubicBezTo>
                    <a:pt x="2396" y="27"/>
                    <a:pt x="2379" y="54"/>
                    <a:pt x="2341" y="56"/>
                  </a:cubicBezTo>
                  <a:cubicBezTo>
                    <a:pt x="2156" y="66"/>
                    <a:pt x="1968" y="70"/>
                    <a:pt x="1778" y="70"/>
                  </a:cubicBezTo>
                  <a:cubicBezTo>
                    <a:pt x="1257" y="70"/>
                    <a:pt x="728" y="39"/>
                    <a:pt x="217" y="5"/>
                  </a:cubicBezTo>
                  <a:lnTo>
                    <a:pt x="217" y="5"/>
                  </a:lnTo>
                  <a:cubicBezTo>
                    <a:pt x="557" y="614"/>
                    <a:pt x="989" y="1161"/>
                    <a:pt x="1436" y="1697"/>
                  </a:cubicBezTo>
                  <a:cubicBezTo>
                    <a:pt x="1452" y="1717"/>
                    <a:pt x="1453" y="1741"/>
                    <a:pt x="1445" y="1759"/>
                  </a:cubicBezTo>
                  <a:cubicBezTo>
                    <a:pt x="1459" y="1782"/>
                    <a:pt x="1461" y="1812"/>
                    <a:pt x="1437" y="1839"/>
                  </a:cubicBezTo>
                  <a:cubicBezTo>
                    <a:pt x="978" y="2327"/>
                    <a:pt x="493" y="2808"/>
                    <a:pt x="1" y="3262"/>
                  </a:cubicBezTo>
                  <a:cubicBezTo>
                    <a:pt x="1049" y="3216"/>
                    <a:pt x="2102" y="3225"/>
                    <a:pt x="3153" y="3218"/>
                  </a:cubicBezTo>
                  <a:cubicBezTo>
                    <a:pt x="2894" y="3064"/>
                    <a:pt x="2646" y="2893"/>
                    <a:pt x="2419" y="2690"/>
                  </a:cubicBezTo>
                  <a:cubicBezTo>
                    <a:pt x="2407" y="2680"/>
                    <a:pt x="2405" y="2666"/>
                    <a:pt x="2407" y="2652"/>
                  </a:cubicBezTo>
                  <a:cubicBezTo>
                    <a:pt x="2397" y="2634"/>
                    <a:pt x="2398" y="2610"/>
                    <a:pt x="2412" y="2594"/>
                  </a:cubicBezTo>
                  <a:cubicBezTo>
                    <a:pt x="2411" y="2590"/>
                    <a:pt x="2409" y="2586"/>
                    <a:pt x="2409" y="2580"/>
                  </a:cubicBezTo>
                  <a:cubicBezTo>
                    <a:pt x="2396" y="2033"/>
                    <a:pt x="2454" y="1485"/>
                    <a:pt x="2449" y="936"/>
                  </a:cubicBezTo>
                  <a:cubicBezTo>
                    <a:pt x="2448" y="623"/>
                    <a:pt x="2435" y="311"/>
                    <a:pt x="241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6" name="Google Shape;1162;p43"/>
            <p:cNvSpPr/>
            <p:nvPr/>
          </p:nvSpPr>
          <p:spPr>
            <a:xfrm>
              <a:off x="7728915" y="1917859"/>
              <a:ext cx="1034486" cy="222599"/>
            </a:xfrm>
            <a:custGeom>
              <a:avLst/>
              <a:gdLst/>
              <a:ahLst/>
              <a:cxnLst/>
              <a:rect l="l" t="t" r="r" b="b"/>
              <a:pathLst>
                <a:path w="19514" h="4199" extrusionOk="0">
                  <a:moveTo>
                    <a:pt x="2659" y="92"/>
                  </a:moveTo>
                  <a:lnTo>
                    <a:pt x="2659" y="92"/>
                  </a:lnTo>
                  <a:cubicBezTo>
                    <a:pt x="3210" y="120"/>
                    <a:pt x="3764" y="127"/>
                    <a:pt x="4318" y="127"/>
                  </a:cubicBezTo>
                  <a:cubicBezTo>
                    <a:pt x="4833" y="127"/>
                    <a:pt x="5347" y="121"/>
                    <a:pt x="5861" y="121"/>
                  </a:cubicBezTo>
                  <a:cubicBezTo>
                    <a:pt x="5977" y="121"/>
                    <a:pt x="6094" y="121"/>
                    <a:pt x="6211" y="122"/>
                  </a:cubicBezTo>
                  <a:cubicBezTo>
                    <a:pt x="7430" y="129"/>
                    <a:pt x="8650" y="139"/>
                    <a:pt x="9868" y="149"/>
                  </a:cubicBezTo>
                  <a:cubicBezTo>
                    <a:pt x="11746" y="163"/>
                    <a:pt x="13627" y="194"/>
                    <a:pt x="15506" y="194"/>
                  </a:cubicBezTo>
                  <a:cubicBezTo>
                    <a:pt x="16071" y="194"/>
                    <a:pt x="16636" y="191"/>
                    <a:pt x="17201" y="184"/>
                  </a:cubicBezTo>
                  <a:lnTo>
                    <a:pt x="17204" y="184"/>
                  </a:lnTo>
                  <a:cubicBezTo>
                    <a:pt x="17293" y="1209"/>
                    <a:pt x="17290" y="2240"/>
                    <a:pt x="17368" y="3265"/>
                  </a:cubicBezTo>
                  <a:cubicBezTo>
                    <a:pt x="17366" y="3267"/>
                    <a:pt x="17365" y="3267"/>
                    <a:pt x="17363" y="3268"/>
                  </a:cubicBezTo>
                  <a:cubicBezTo>
                    <a:pt x="17351" y="3278"/>
                    <a:pt x="17339" y="3288"/>
                    <a:pt x="17328" y="3298"/>
                  </a:cubicBezTo>
                  <a:lnTo>
                    <a:pt x="17300" y="3298"/>
                  </a:lnTo>
                  <a:cubicBezTo>
                    <a:pt x="17259" y="3298"/>
                    <a:pt x="17217" y="3300"/>
                    <a:pt x="17176" y="3301"/>
                  </a:cubicBezTo>
                  <a:cubicBezTo>
                    <a:pt x="17150" y="3302"/>
                    <a:pt x="17135" y="3319"/>
                    <a:pt x="17132" y="3337"/>
                  </a:cubicBezTo>
                  <a:cubicBezTo>
                    <a:pt x="16988" y="3336"/>
                    <a:pt x="16843" y="3335"/>
                    <a:pt x="16699" y="3333"/>
                  </a:cubicBezTo>
                  <a:cubicBezTo>
                    <a:pt x="16688" y="3318"/>
                    <a:pt x="16670" y="3311"/>
                    <a:pt x="16651" y="3311"/>
                  </a:cubicBezTo>
                  <a:cubicBezTo>
                    <a:pt x="16631" y="3311"/>
                    <a:pt x="16610" y="3319"/>
                    <a:pt x="16597" y="3333"/>
                  </a:cubicBezTo>
                  <a:cubicBezTo>
                    <a:pt x="14907" y="3316"/>
                    <a:pt x="13217" y="3307"/>
                    <a:pt x="11527" y="3307"/>
                  </a:cubicBezTo>
                  <a:cubicBezTo>
                    <a:pt x="10981" y="3307"/>
                    <a:pt x="10436" y="3308"/>
                    <a:pt x="9890" y="3310"/>
                  </a:cubicBezTo>
                  <a:cubicBezTo>
                    <a:pt x="9622" y="3311"/>
                    <a:pt x="9355" y="3311"/>
                    <a:pt x="9087" y="3311"/>
                  </a:cubicBezTo>
                  <a:cubicBezTo>
                    <a:pt x="8412" y="3311"/>
                    <a:pt x="7736" y="3309"/>
                    <a:pt x="7060" y="3309"/>
                  </a:cubicBezTo>
                  <a:cubicBezTo>
                    <a:pt x="5592" y="3309"/>
                    <a:pt x="4124" y="3320"/>
                    <a:pt x="2659" y="3393"/>
                  </a:cubicBezTo>
                  <a:cubicBezTo>
                    <a:pt x="2681" y="3283"/>
                    <a:pt x="2700" y="3171"/>
                    <a:pt x="2716" y="3057"/>
                  </a:cubicBezTo>
                  <a:cubicBezTo>
                    <a:pt x="2840" y="3060"/>
                    <a:pt x="2964" y="3062"/>
                    <a:pt x="3089" y="3062"/>
                  </a:cubicBezTo>
                  <a:cubicBezTo>
                    <a:pt x="3161" y="3062"/>
                    <a:pt x="3233" y="3061"/>
                    <a:pt x="3305" y="3060"/>
                  </a:cubicBezTo>
                  <a:cubicBezTo>
                    <a:pt x="3344" y="3058"/>
                    <a:pt x="3344" y="3000"/>
                    <a:pt x="3305" y="3000"/>
                  </a:cubicBezTo>
                  <a:cubicBezTo>
                    <a:pt x="3229" y="2997"/>
                    <a:pt x="3153" y="2996"/>
                    <a:pt x="3077" y="2996"/>
                  </a:cubicBezTo>
                  <a:cubicBezTo>
                    <a:pt x="2959" y="2996"/>
                    <a:pt x="2842" y="2999"/>
                    <a:pt x="2724" y="3002"/>
                  </a:cubicBezTo>
                  <a:cubicBezTo>
                    <a:pt x="2839" y="2138"/>
                    <a:pt x="2784" y="1214"/>
                    <a:pt x="2692" y="353"/>
                  </a:cubicBezTo>
                  <a:lnTo>
                    <a:pt x="2692" y="353"/>
                  </a:lnTo>
                  <a:cubicBezTo>
                    <a:pt x="2695" y="358"/>
                    <a:pt x="2700" y="361"/>
                    <a:pt x="2707" y="363"/>
                  </a:cubicBezTo>
                  <a:cubicBezTo>
                    <a:pt x="2830" y="408"/>
                    <a:pt x="2957" y="430"/>
                    <a:pt x="3083" y="430"/>
                  </a:cubicBezTo>
                  <a:cubicBezTo>
                    <a:pt x="3178" y="430"/>
                    <a:pt x="3273" y="418"/>
                    <a:pt x="3367" y="393"/>
                  </a:cubicBezTo>
                  <a:cubicBezTo>
                    <a:pt x="3405" y="383"/>
                    <a:pt x="3393" y="332"/>
                    <a:pt x="3358" y="332"/>
                  </a:cubicBezTo>
                  <a:cubicBezTo>
                    <a:pt x="3355" y="332"/>
                    <a:pt x="3353" y="332"/>
                    <a:pt x="3350" y="332"/>
                  </a:cubicBezTo>
                  <a:cubicBezTo>
                    <a:pt x="3263" y="349"/>
                    <a:pt x="3176" y="357"/>
                    <a:pt x="3090" y="357"/>
                  </a:cubicBezTo>
                  <a:cubicBezTo>
                    <a:pt x="2967" y="357"/>
                    <a:pt x="2844" y="340"/>
                    <a:pt x="2722" y="307"/>
                  </a:cubicBezTo>
                  <a:cubicBezTo>
                    <a:pt x="2719" y="306"/>
                    <a:pt x="2716" y="306"/>
                    <a:pt x="2713" y="306"/>
                  </a:cubicBezTo>
                  <a:cubicBezTo>
                    <a:pt x="2701" y="306"/>
                    <a:pt x="2693" y="312"/>
                    <a:pt x="2689" y="323"/>
                  </a:cubicBezTo>
                  <a:cubicBezTo>
                    <a:pt x="2681" y="252"/>
                    <a:pt x="2674" y="182"/>
                    <a:pt x="2665" y="112"/>
                  </a:cubicBezTo>
                  <a:cubicBezTo>
                    <a:pt x="2665" y="104"/>
                    <a:pt x="2662" y="98"/>
                    <a:pt x="2659" y="92"/>
                  </a:cubicBezTo>
                  <a:close/>
                  <a:moveTo>
                    <a:pt x="17194" y="3414"/>
                  </a:moveTo>
                  <a:cubicBezTo>
                    <a:pt x="17031" y="3563"/>
                    <a:pt x="16877" y="3724"/>
                    <a:pt x="16733" y="3888"/>
                  </a:cubicBezTo>
                  <a:cubicBezTo>
                    <a:pt x="16747" y="3730"/>
                    <a:pt x="16742" y="3571"/>
                    <a:pt x="16718" y="3417"/>
                  </a:cubicBezTo>
                  <a:lnTo>
                    <a:pt x="16718" y="3417"/>
                  </a:lnTo>
                  <a:cubicBezTo>
                    <a:pt x="16870" y="3418"/>
                    <a:pt x="17023" y="3419"/>
                    <a:pt x="17176" y="3421"/>
                  </a:cubicBezTo>
                  <a:cubicBezTo>
                    <a:pt x="17182" y="3421"/>
                    <a:pt x="17188" y="3418"/>
                    <a:pt x="17194" y="3414"/>
                  </a:cubicBezTo>
                  <a:close/>
                  <a:moveTo>
                    <a:pt x="2722" y="3496"/>
                  </a:moveTo>
                  <a:cubicBezTo>
                    <a:pt x="2883" y="3498"/>
                    <a:pt x="3043" y="3498"/>
                    <a:pt x="3204" y="3498"/>
                  </a:cubicBezTo>
                  <a:cubicBezTo>
                    <a:pt x="3297" y="3498"/>
                    <a:pt x="3389" y="3498"/>
                    <a:pt x="3482" y="3498"/>
                  </a:cubicBezTo>
                  <a:lnTo>
                    <a:pt x="3482" y="3498"/>
                  </a:lnTo>
                  <a:cubicBezTo>
                    <a:pt x="3468" y="3670"/>
                    <a:pt x="3474" y="3843"/>
                    <a:pt x="3494" y="4014"/>
                  </a:cubicBezTo>
                  <a:cubicBezTo>
                    <a:pt x="3233" y="3845"/>
                    <a:pt x="2979" y="3669"/>
                    <a:pt x="2722" y="3496"/>
                  </a:cubicBezTo>
                  <a:close/>
                  <a:moveTo>
                    <a:pt x="19339" y="752"/>
                  </a:moveTo>
                  <a:cubicBezTo>
                    <a:pt x="19298" y="771"/>
                    <a:pt x="19302" y="815"/>
                    <a:pt x="19325" y="844"/>
                  </a:cubicBezTo>
                  <a:cubicBezTo>
                    <a:pt x="18980" y="1376"/>
                    <a:pt x="18587" y="1862"/>
                    <a:pt x="18182" y="2349"/>
                  </a:cubicBezTo>
                  <a:cubicBezTo>
                    <a:pt x="18154" y="2381"/>
                    <a:pt x="18169" y="2421"/>
                    <a:pt x="18198" y="2436"/>
                  </a:cubicBezTo>
                  <a:cubicBezTo>
                    <a:pt x="18156" y="2449"/>
                    <a:pt x="18127" y="2502"/>
                    <a:pt x="18166" y="2544"/>
                  </a:cubicBezTo>
                  <a:cubicBezTo>
                    <a:pt x="18416" y="2812"/>
                    <a:pt x="18655" y="3082"/>
                    <a:pt x="18871" y="3377"/>
                  </a:cubicBezTo>
                  <a:cubicBezTo>
                    <a:pt x="19024" y="3584"/>
                    <a:pt x="19156" y="3805"/>
                    <a:pt x="19321" y="4003"/>
                  </a:cubicBezTo>
                  <a:cubicBezTo>
                    <a:pt x="18993" y="3989"/>
                    <a:pt x="18663" y="3980"/>
                    <a:pt x="18333" y="3980"/>
                  </a:cubicBezTo>
                  <a:cubicBezTo>
                    <a:pt x="17818" y="3980"/>
                    <a:pt x="17302" y="4001"/>
                    <a:pt x="16791" y="4055"/>
                  </a:cubicBezTo>
                  <a:cubicBezTo>
                    <a:pt x="16911" y="3943"/>
                    <a:pt x="17027" y="3822"/>
                    <a:pt x="17139" y="3700"/>
                  </a:cubicBezTo>
                  <a:cubicBezTo>
                    <a:pt x="17144" y="3703"/>
                    <a:pt x="17149" y="3706"/>
                    <a:pt x="17157" y="3706"/>
                  </a:cubicBezTo>
                  <a:cubicBezTo>
                    <a:pt x="17158" y="3706"/>
                    <a:pt x="17159" y="3706"/>
                    <a:pt x="17161" y="3706"/>
                  </a:cubicBezTo>
                  <a:cubicBezTo>
                    <a:pt x="17328" y="3691"/>
                    <a:pt x="17498" y="3679"/>
                    <a:pt x="17664" y="3646"/>
                  </a:cubicBezTo>
                  <a:cubicBezTo>
                    <a:pt x="17694" y="3640"/>
                    <a:pt x="17686" y="3592"/>
                    <a:pt x="17656" y="3592"/>
                  </a:cubicBezTo>
                  <a:cubicBezTo>
                    <a:pt x="17500" y="3595"/>
                    <a:pt x="17345" y="3618"/>
                    <a:pt x="17192" y="3640"/>
                  </a:cubicBezTo>
                  <a:cubicBezTo>
                    <a:pt x="17280" y="3538"/>
                    <a:pt x="17365" y="3436"/>
                    <a:pt x="17443" y="3330"/>
                  </a:cubicBezTo>
                  <a:cubicBezTo>
                    <a:pt x="17454" y="3315"/>
                    <a:pt x="17454" y="3300"/>
                    <a:pt x="17449" y="3288"/>
                  </a:cubicBezTo>
                  <a:cubicBezTo>
                    <a:pt x="17503" y="2466"/>
                    <a:pt x="17452" y="1627"/>
                    <a:pt x="17390" y="799"/>
                  </a:cubicBezTo>
                  <a:lnTo>
                    <a:pt x="17390" y="799"/>
                  </a:lnTo>
                  <a:cubicBezTo>
                    <a:pt x="17707" y="821"/>
                    <a:pt x="18023" y="825"/>
                    <a:pt x="18340" y="828"/>
                  </a:cubicBezTo>
                  <a:cubicBezTo>
                    <a:pt x="18490" y="831"/>
                    <a:pt x="18652" y="844"/>
                    <a:pt x="18811" y="844"/>
                  </a:cubicBezTo>
                  <a:cubicBezTo>
                    <a:pt x="18997" y="844"/>
                    <a:pt x="19181" y="826"/>
                    <a:pt x="19339" y="752"/>
                  </a:cubicBezTo>
                  <a:close/>
                  <a:moveTo>
                    <a:pt x="3781" y="1"/>
                  </a:moveTo>
                  <a:cubicBezTo>
                    <a:pt x="3380" y="1"/>
                    <a:pt x="2979" y="7"/>
                    <a:pt x="2580" y="25"/>
                  </a:cubicBezTo>
                  <a:cubicBezTo>
                    <a:pt x="2563" y="26"/>
                    <a:pt x="2553" y="36"/>
                    <a:pt x="2550" y="49"/>
                  </a:cubicBezTo>
                  <a:cubicBezTo>
                    <a:pt x="2528" y="59"/>
                    <a:pt x="2513" y="79"/>
                    <a:pt x="2516" y="112"/>
                  </a:cubicBezTo>
                  <a:cubicBezTo>
                    <a:pt x="2537" y="347"/>
                    <a:pt x="2556" y="583"/>
                    <a:pt x="2572" y="820"/>
                  </a:cubicBezTo>
                  <a:cubicBezTo>
                    <a:pt x="2592" y="1130"/>
                    <a:pt x="2605" y="1442"/>
                    <a:pt x="2607" y="1755"/>
                  </a:cubicBezTo>
                  <a:cubicBezTo>
                    <a:pt x="2611" y="2304"/>
                    <a:pt x="2553" y="2852"/>
                    <a:pt x="2566" y="3399"/>
                  </a:cubicBezTo>
                  <a:cubicBezTo>
                    <a:pt x="2566" y="3405"/>
                    <a:pt x="2568" y="3409"/>
                    <a:pt x="2569" y="3413"/>
                  </a:cubicBezTo>
                  <a:cubicBezTo>
                    <a:pt x="2556" y="3429"/>
                    <a:pt x="2554" y="3453"/>
                    <a:pt x="2564" y="3471"/>
                  </a:cubicBezTo>
                  <a:cubicBezTo>
                    <a:pt x="2562" y="3485"/>
                    <a:pt x="2564" y="3499"/>
                    <a:pt x="2576" y="3509"/>
                  </a:cubicBezTo>
                  <a:cubicBezTo>
                    <a:pt x="2803" y="3712"/>
                    <a:pt x="3051" y="3883"/>
                    <a:pt x="3310" y="4037"/>
                  </a:cubicBezTo>
                  <a:cubicBezTo>
                    <a:pt x="2260" y="4044"/>
                    <a:pt x="1207" y="4035"/>
                    <a:pt x="158" y="4081"/>
                  </a:cubicBezTo>
                  <a:cubicBezTo>
                    <a:pt x="650" y="3626"/>
                    <a:pt x="1136" y="3146"/>
                    <a:pt x="1594" y="2657"/>
                  </a:cubicBezTo>
                  <a:cubicBezTo>
                    <a:pt x="1619" y="2631"/>
                    <a:pt x="1616" y="2601"/>
                    <a:pt x="1602" y="2578"/>
                  </a:cubicBezTo>
                  <a:cubicBezTo>
                    <a:pt x="1610" y="2560"/>
                    <a:pt x="1610" y="2536"/>
                    <a:pt x="1593" y="2516"/>
                  </a:cubicBezTo>
                  <a:cubicBezTo>
                    <a:pt x="1146" y="1980"/>
                    <a:pt x="716" y="1433"/>
                    <a:pt x="374" y="823"/>
                  </a:cubicBezTo>
                  <a:lnTo>
                    <a:pt x="374" y="823"/>
                  </a:lnTo>
                  <a:cubicBezTo>
                    <a:pt x="883" y="857"/>
                    <a:pt x="1409" y="888"/>
                    <a:pt x="1927" y="888"/>
                  </a:cubicBezTo>
                  <a:cubicBezTo>
                    <a:pt x="2119" y="888"/>
                    <a:pt x="2310" y="884"/>
                    <a:pt x="2498" y="874"/>
                  </a:cubicBezTo>
                  <a:cubicBezTo>
                    <a:pt x="2536" y="873"/>
                    <a:pt x="2553" y="846"/>
                    <a:pt x="2553" y="820"/>
                  </a:cubicBezTo>
                  <a:cubicBezTo>
                    <a:pt x="2553" y="793"/>
                    <a:pt x="2535" y="765"/>
                    <a:pt x="2498" y="762"/>
                  </a:cubicBezTo>
                  <a:cubicBezTo>
                    <a:pt x="2051" y="717"/>
                    <a:pt x="1588" y="704"/>
                    <a:pt x="1128" y="704"/>
                  </a:cubicBezTo>
                  <a:cubicBezTo>
                    <a:pt x="861" y="704"/>
                    <a:pt x="595" y="709"/>
                    <a:pt x="333" y="714"/>
                  </a:cubicBezTo>
                  <a:cubicBezTo>
                    <a:pt x="320" y="715"/>
                    <a:pt x="311" y="719"/>
                    <a:pt x="301" y="726"/>
                  </a:cubicBezTo>
                  <a:cubicBezTo>
                    <a:pt x="296" y="724"/>
                    <a:pt x="291" y="723"/>
                    <a:pt x="286" y="723"/>
                  </a:cubicBezTo>
                  <a:cubicBezTo>
                    <a:pt x="248" y="723"/>
                    <a:pt x="208" y="764"/>
                    <a:pt x="233" y="809"/>
                  </a:cubicBezTo>
                  <a:cubicBezTo>
                    <a:pt x="582" y="1448"/>
                    <a:pt x="973" y="2057"/>
                    <a:pt x="1487" y="2577"/>
                  </a:cubicBezTo>
                  <a:cubicBezTo>
                    <a:pt x="989" y="3022"/>
                    <a:pt x="505" y="3514"/>
                    <a:pt x="67" y="4018"/>
                  </a:cubicBezTo>
                  <a:cubicBezTo>
                    <a:pt x="47" y="4041"/>
                    <a:pt x="50" y="4067"/>
                    <a:pt x="63" y="4085"/>
                  </a:cubicBezTo>
                  <a:cubicBezTo>
                    <a:pt x="1" y="4092"/>
                    <a:pt x="1" y="4185"/>
                    <a:pt x="66" y="4187"/>
                  </a:cubicBezTo>
                  <a:cubicBezTo>
                    <a:pt x="379" y="4195"/>
                    <a:pt x="693" y="4199"/>
                    <a:pt x="1007" y="4199"/>
                  </a:cubicBezTo>
                  <a:cubicBezTo>
                    <a:pt x="1843" y="4199"/>
                    <a:pt x="2679" y="4175"/>
                    <a:pt x="3514" y="4164"/>
                  </a:cubicBezTo>
                  <a:cubicBezTo>
                    <a:pt x="3556" y="4164"/>
                    <a:pt x="3576" y="4131"/>
                    <a:pt x="3575" y="4098"/>
                  </a:cubicBezTo>
                  <a:cubicBezTo>
                    <a:pt x="3598" y="4094"/>
                    <a:pt x="3616" y="4077"/>
                    <a:pt x="3614" y="4045"/>
                  </a:cubicBezTo>
                  <a:cubicBezTo>
                    <a:pt x="3601" y="3862"/>
                    <a:pt x="3600" y="3681"/>
                    <a:pt x="3601" y="3499"/>
                  </a:cubicBezTo>
                  <a:cubicBezTo>
                    <a:pt x="5697" y="3493"/>
                    <a:pt x="7794" y="3412"/>
                    <a:pt x="9890" y="3402"/>
                  </a:cubicBezTo>
                  <a:cubicBezTo>
                    <a:pt x="10674" y="3397"/>
                    <a:pt x="11459" y="3395"/>
                    <a:pt x="12243" y="3395"/>
                  </a:cubicBezTo>
                  <a:cubicBezTo>
                    <a:pt x="13691" y="3395"/>
                    <a:pt x="15139" y="3402"/>
                    <a:pt x="16586" y="3415"/>
                  </a:cubicBezTo>
                  <a:cubicBezTo>
                    <a:pt x="16600" y="3637"/>
                    <a:pt x="16604" y="3856"/>
                    <a:pt x="16603" y="4078"/>
                  </a:cubicBezTo>
                  <a:cubicBezTo>
                    <a:pt x="16562" y="4094"/>
                    <a:pt x="16561" y="4159"/>
                    <a:pt x="16611" y="4159"/>
                  </a:cubicBezTo>
                  <a:cubicBezTo>
                    <a:pt x="16612" y="4159"/>
                    <a:pt x="16612" y="4159"/>
                    <a:pt x="16613" y="4159"/>
                  </a:cubicBezTo>
                  <a:cubicBezTo>
                    <a:pt x="17330" y="4140"/>
                    <a:pt x="18044" y="4114"/>
                    <a:pt x="18760" y="4114"/>
                  </a:cubicBezTo>
                  <a:cubicBezTo>
                    <a:pt x="18953" y="4114"/>
                    <a:pt x="19147" y="4116"/>
                    <a:pt x="19341" y="4121"/>
                  </a:cubicBezTo>
                  <a:cubicBezTo>
                    <a:pt x="19342" y="4121"/>
                    <a:pt x="19343" y="4121"/>
                    <a:pt x="19343" y="4121"/>
                  </a:cubicBezTo>
                  <a:cubicBezTo>
                    <a:pt x="19374" y="4121"/>
                    <a:pt x="19391" y="4101"/>
                    <a:pt x="19396" y="4077"/>
                  </a:cubicBezTo>
                  <a:cubicBezTo>
                    <a:pt x="19396" y="4077"/>
                    <a:pt x="19397" y="4077"/>
                    <a:pt x="19398" y="4077"/>
                  </a:cubicBezTo>
                  <a:cubicBezTo>
                    <a:pt x="19427" y="4077"/>
                    <a:pt x="19456" y="4044"/>
                    <a:pt x="19437" y="4014"/>
                  </a:cubicBezTo>
                  <a:cubicBezTo>
                    <a:pt x="19103" y="3446"/>
                    <a:pt x="18737" y="2909"/>
                    <a:pt x="18260" y="2451"/>
                  </a:cubicBezTo>
                  <a:cubicBezTo>
                    <a:pt x="18254" y="2444"/>
                    <a:pt x="18247" y="2440"/>
                    <a:pt x="18240" y="2437"/>
                  </a:cubicBezTo>
                  <a:cubicBezTo>
                    <a:pt x="18246" y="2435"/>
                    <a:pt x="18252" y="2432"/>
                    <a:pt x="18258" y="2426"/>
                  </a:cubicBezTo>
                  <a:cubicBezTo>
                    <a:pt x="18751" y="1988"/>
                    <a:pt x="19157" y="1443"/>
                    <a:pt x="19491" y="876"/>
                  </a:cubicBezTo>
                  <a:cubicBezTo>
                    <a:pt x="19513" y="838"/>
                    <a:pt x="19498" y="802"/>
                    <a:pt x="19472" y="780"/>
                  </a:cubicBezTo>
                  <a:cubicBezTo>
                    <a:pt x="19475" y="746"/>
                    <a:pt x="19450" y="715"/>
                    <a:pt x="19418" y="703"/>
                  </a:cubicBezTo>
                  <a:cubicBezTo>
                    <a:pt x="19313" y="666"/>
                    <a:pt x="19189" y="655"/>
                    <a:pt x="19059" y="655"/>
                  </a:cubicBezTo>
                  <a:cubicBezTo>
                    <a:pt x="18865" y="655"/>
                    <a:pt x="18661" y="680"/>
                    <a:pt x="18495" y="681"/>
                  </a:cubicBezTo>
                  <a:cubicBezTo>
                    <a:pt x="18123" y="682"/>
                    <a:pt x="17753" y="683"/>
                    <a:pt x="17383" y="705"/>
                  </a:cubicBezTo>
                  <a:cubicBezTo>
                    <a:pt x="17369" y="516"/>
                    <a:pt x="17353" y="327"/>
                    <a:pt x="17339" y="139"/>
                  </a:cubicBezTo>
                  <a:cubicBezTo>
                    <a:pt x="17335" y="95"/>
                    <a:pt x="17299" y="73"/>
                    <a:pt x="17265" y="73"/>
                  </a:cubicBezTo>
                  <a:cubicBezTo>
                    <a:pt x="17249" y="73"/>
                    <a:pt x="17233" y="78"/>
                    <a:pt x="17222" y="88"/>
                  </a:cubicBezTo>
                  <a:cubicBezTo>
                    <a:pt x="17215" y="86"/>
                    <a:pt x="17209" y="85"/>
                    <a:pt x="17202" y="85"/>
                  </a:cubicBezTo>
                  <a:cubicBezTo>
                    <a:pt x="15550" y="46"/>
                    <a:pt x="13897" y="44"/>
                    <a:pt x="12243" y="44"/>
                  </a:cubicBezTo>
                  <a:cubicBezTo>
                    <a:pt x="11980" y="44"/>
                    <a:pt x="11716" y="44"/>
                    <a:pt x="11453" y="44"/>
                  </a:cubicBezTo>
                  <a:cubicBezTo>
                    <a:pt x="10924" y="44"/>
                    <a:pt x="10396" y="43"/>
                    <a:pt x="9868" y="42"/>
                  </a:cubicBezTo>
                  <a:cubicBezTo>
                    <a:pt x="8650" y="38"/>
                    <a:pt x="7431" y="34"/>
                    <a:pt x="6211" y="30"/>
                  </a:cubicBezTo>
                  <a:cubicBezTo>
                    <a:pt x="5404" y="26"/>
                    <a:pt x="4591" y="1"/>
                    <a:pt x="378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7" name="Google Shape;1163;p43"/>
            <p:cNvSpPr/>
            <p:nvPr/>
          </p:nvSpPr>
          <p:spPr>
            <a:xfrm>
              <a:off x="8699454" y="1976013"/>
              <a:ext cx="38699" cy="4718"/>
            </a:xfrm>
            <a:custGeom>
              <a:avLst/>
              <a:gdLst/>
              <a:ahLst/>
              <a:cxnLst/>
              <a:rect l="l" t="t" r="r" b="b"/>
              <a:pathLst>
                <a:path w="730" h="89" extrusionOk="0">
                  <a:moveTo>
                    <a:pt x="438" y="1"/>
                  </a:moveTo>
                  <a:cubicBezTo>
                    <a:pt x="307" y="1"/>
                    <a:pt x="174" y="9"/>
                    <a:pt x="45" y="10"/>
                  </a:cubicBezTo>
                  <a:cubicBezTo>
                    <a:pt x="0" y="11"/>
                    <a:pt x="0" y="79"/>
                    <a:pt x="45" y="79"/>
                  </a:cubicBezTo>
                  <a:cubicBezTo>
                    <a:pt x="177" y="81"/>
                    <a:pt x="312" y="89"/>
                    <a:pt x="446" y="89"/>
                  </a:cubicBezTo>
                  <a:cubicBezTo>
                    <a:pt x="528" y="89"/>
                    <a:pt x="610" y="86"/>
                    <a:pt x="690" y="76"/>
                  </a:cubicBezTo>
                  <a:cubicBezTo>
                    <a:pt x="730" y="71"/>
                    <a:pt x="730" y="20"/>
                    <a:pt x="690" y="14"/>
                  </a:cubicBezTo>
                  <a:cubicBezTo>
                    <a:pt x="607" y="4"/>
                    <a:pt x="523" y="1"/>
                    <a:pt x="43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8" name="Google Shape;1164;p43"/>
            <p:cNvSpPr/>
            <p:nvPr/>
          </p:nvSpPr>
          <p:spPr>
            <a:xfrm>
              <a:off x="8683444" y="2106157"/>
              <a:ext cx="38964" cy="8323"/>
            </a:xfrm>
            <a:custGeom>
              <a:avLst/>
              <a:gdLst/>
              <a:ahLst/>
              <a:cxnLst/>
              <a:rect l="l" t="t" r="r" b="b"/>
              <a:pathLst>
                <a:path w="735" h="157" extrusionOk="0">
                  <a:moveTo>
                    <a:pt x="45" y="0"/>
                  </a:moveTo>
                  <a:cubicBezTo>
                    <a:pt x="12" y="0"/>
                    <a:pt x="1" y="52"/>
                    <a:pt x="38" y="63"/>
                  </a:cubicBezTo>
                  <a:cubicBezTo>
                    <a:pt x="230" y="119"/>
                    <a:pt x="432" y="156"/>
                    <a:pt x="634" y="156"/>
                  </a:cubicBezTo>
                  <a:cubicBezTo>
                    <a:pt x="654" y="156"/>
                    <a:pt x="674" y="156"/>
                    <a:pt x="694" y="155"/>
                  </a:cubicBezTo>
                  <a:cubicBezTo>
                    <a:pt x="735" y="154"/>
                    <a:pt x="734" y="96"/>
                    <a:pt x="694" y="93"/>
                  </a:cubicBezTo>
                  <a:cubicBezTo>
                    <a:pt x="477" y="76"/>
                    <a:pt x="266" y="54"/>
                    <a:pt x="54" y="1"/>
                  </a:cubicBezTo>
                  <a:cubicBezTo>
                    <a:pt x="51" y="0"/>
                    <a:pt x="48" y="0"/>
                    <a:pt x="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29" name="Google Shape;1165;p43"/>
            <p:cNvSpPr/>
            <p:nvPr/>
          </p:nvSpPr>
          <p:spPr>
            <a:xfrm>
              <a:off x="8652326" y="1971136"/>
              <a:ext cx="30694" cy="3976"/>
            </a:xfrm>
            <a:custGeom>
              <a:avLst/>
              <a:gdLst/>
              <a:ahLst/>
              <a:cxnLst/>
              <a:rect l="l" t="t" r="r" b="b"/>
              <a:pathLst>
                <a:path w="579" h="75" extrusionOk="0">
                  <a:moveTo>
                    <a:pt x="371" y="1"/>
                  </a:moveTo>
                  <a:cubicBezTo>
                    <a:pt x="261" y="1"/>
                    <a:pt x="150" y="5"/>
                    <a:pt x="40" y="8"/>
                  </a:cubicBezTo>
                  <a:cubicBezTo>
                    <a:pt x="1" y="10"/>
                    <a:pt x="0" y="67"/>
                    <a:pt x="40" y="68"/>
                  </a:cubicBezTo>
                  <a:cubicBezTo>
                    <a:pt x="150" y="71"/>
                    <a:pt x="261" y="74"/>
                    <a:pt x="371" y="74"/>
                  </a:cubicBezTo>
                  <a:cubicBezTo>
                    <a:pt x="426" y="74"/>
                    <a:pt x="481" y="73"/>
                    <a:pt x="535" y="71"/>
                  </a:cubicBezTo>
                  <a:cubicBezTo>
                    <a:pt x="578" y="68"/>
                    <a:pt x="578" y="7"/>
                    <a:pt x="535" y="5"/>
                  </a:cubicBezTo>
                  <a:cubicBezTo>
                    <a:pt x="481" y="2"/>
                    <a:pt x="426" y="1"/>
                    <a:pt x="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0" name="Google Shape;1166;p43"/>
            <p:cNvSpPr/>
            <p:nvPr/>
          </p:nvSpPr>
          <p:spPr>
            <a:xfrm>
              <a:off x="8609705" y="1944577"/>
              <a:ext cx="31012" cy="4453"/>
            </a:xfrm>
            <a:custGeom>
              <a:avLst/>
              <a:gdLst/>
              <a:ahLst/>
              <a:cxnLst/>
              <a:rect l="l" t="t" r="r" b="b"/>
              <a:pathLst>
                <a:path w="585" h="84" extrusionOk="0">
                  <a:moveTo>
                    <a:pt x="316" y="1"/>
                  </a:moveTo>
                  <a:cubicBezTo>
                    <a:pt x="227" y="1"/>
                    <a:pt x="137" y="4"/>
                    <a:pt x="49" y="5"/>
                  </a:cubicBezTo>
                  <a:cubicBezTo>
                    <a:pt x="1" y="6"/>
                    <a:pt x="1" y="78"/>
                    <a:pt x="49" y="78"/>
                  </a:cubicBezTo>
                  <a:cubicBezTo>
                    <a:pt x="141" y="80"/>
                    <a:pt x="234" y="83"/>
                    <a:pt x="327" y="83"/>
                  </a:cubicBezTo>
                  <a:cubicBezTo>
                    <a:pt x="401" y="83"/>
                    <a:pt x="474" y="81"/>
                    <a:pt x="546" y="73"/>
                  </a:cubicBezTo>
                  <a:cubicBezTo>
                    <a:pt x="584" y="69"/>
                    <a:pt x="584" y="16"/>
                    <a:pt x="546" y="12"/>
                  </a:cubicBezTo>
                  <a:cubicBezTo>
                    <a:pt x="470" y="3"/>
                    <a:pt x="393" y="1"/>
                    <a:pt x="31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1" name="Google Shape;1167;p43"/>
            <p:cNvSpPr/>
            <p:nvPr/>
          </p:nvSpPr>
          <p:spPr>
            <a:xfrm>
              <a:off x="8594013" y="2065868"/>
              <a:ext cx="28680" cy="6945"/>
            </a:xfrm>
            <a:custGeom>
              <a:avLst/>
              <a:gdLst/>
              <a:ahLst/>
              <a:cxnLst/>
              <a:rect l="l" t="t" r="r" b="b"/>
              <a:pathLst>
                <a:path w="541" h="131" extrusionOk="0">
                  <a:moveTo>
                    <a:pt x="43" y="0"/>
                  </a:moveTo>
                  <a:cubicBezTo>
                    <a:pt x="7" y="0"/>
                    <a:pt x="0" y="63"/>
                    <a:pt x="38" y="70"/>
                  </a:cubicBezTo>
                  <a:cubicBezTo>
                    <a:pt x="187" y="95"/>
                    <a:pt x="342" y="130"/>
                    <a:pt x="493" y="131"/>
                  </a:cubicBezTo>
                  <a:cubicBezTo>
                    <a:pt x="494" y="131"/>
                    <a:pt x="494" y="131"/>
                    <a:pt x="494" y="131"/>
                  </a:cubicBezTo>
                  <a:cubicBezTo>
                    <a:pt x="532" y="131"/>
                    <a:pt x="540" y="72"/>
                    <a:pt x="502" y="63"/>
                  </a:cubicBezTo>
                  <a:cubicBezTo>
                    <a:pt x="356" y="24"/>
                    <a:pt x="198" y="16"/>
                    <a:pt x="47" y="1"/>
                  </a:cubicBezTo>
                  <a:cubicBezTo>
                    <a:pt x="46" y="1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2" name="Google Shape;1168;p43"/>
            <p:cNvSpPr/>
            <p:nvPr/>
          </p:nvSpPr>
          <p:spPr>
            <a:xfrm>
              <a:off x="8549378" y="1947069"/>
              <a:ext cx="36261" cy="6149"/>
            </a:xfrm>
            <a:custGeom>
              <a:avLst/>
              <a:gdLst/>
              <a:ahLst/>
              <a:cxnLst/>
              <a:rect l="l" t="t" r="r" b="b"/>
              <a:pathLst>
                <a:path w="684" h="116" extrusionOk="0">
                  <a:moveTo>
                    <a:pt x="43" y="0"/>
                  </a:moveTo>
                  <a:cubicBezTo>
                    <a:pt x="0" y="0"/>
                    <a:pt x="3" y="66"/>
                    <a:pt x="45" y="71"/>
                  </a:cubicBezTo>
                  <a:cubicBezTo>
                    <a:pt x="244" y="90"/>
                    <a:pt x="442" y="111"/>
                    <a:pt x="641" y="116"/>
                  </a:cubicBezTo>
                  <a:cubicBezTo>
                    <a:pt x="641" y="116"/>
                    <a:pt x="642" y="116"/>
                    <a:pt x="642" y="116"/>
                  </a:cubicBezTo>
                  <a:cubicBezTo>
                    <a:pt x="675" y="116"/>
                    <a:pt x="683" y="61"/>
                    <a:pt x="650" y="56"/>
                  </a:cubicBezTo>
                  <a:cubicBezTo>
                    <a:pt x="450" y="27"/>
                    <a:pt x="248" y="15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3" name="Google Shape;1169;p43"/>
            <p:cNvSpPr/>
            <p:nvPr/>
          </p:nvSpPr>
          <p:spPr>
            <a:xfrm>
              <a:off x="8541638" y="2065921"/>
              <a:ext cx="30482" cy="3976"/>
            </a:xfrm>
            <a:custGeom>
              <a:avLst/>
              <a:gdLst/>
              <a:ahLst/>
              <a:cxnLst/>
              <a:rect l="l" t="t" r="r" b="b"/>
              <a:pathLst>
                <a:path w="575" h="75" extrusionOk="0">
                  <a:moveTo>
                    <a:pt x="316" y="0"/>
                  </a:moveTo>
                  <a:cubicBezTo>
                    <a:pt x="225" y="0"/>
                    <a:pt x="133" y="4"/>
                    <a:pt x="42" y="6"/>
                  </a:cubicBezTo>
                  <a:cubicBezTo>
                    <a:pt x="2" y="7"/>
                    <a:pt x="1" y="68"/>
                    <a:pt x="42" y="68"/>
                  </a:cubicBezTo>
                  <a:cubicBezTo>
                    <a:pt x="135" y="70"/>
                    <a:pt x="228" y="74"/>
                    <a:pt x="320" y="74"/>
                  </a:cubicBezTo>
                  <a:cubicBezTo>
                    <a:pt x="393" y="74"/>
                    <a:pt x="466" y="72"/>
                    <a:pt x="538" y="65"/>
                  </a:cubicBezTo>
                  <a:cubicBezTo>
                    <a:pt x="574" y="62"/>
                    <a:pt x="574" y="12"/>
                    <a:pt x="538" y="9"/>
                  </a:cubicBezTo>
                  <a:cubicBezTo>
                    <a:pt x="464" y="3"/>
                    <a:pt x="390" y="0"/>
                    <a:pt x="31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4" name="Google Shape;1170;p43"/>
            <p:cNvSpPr/>
            <p:nvPr/>
          </p:nvSpPr>
          <p:spPr>
            <a:xfrm>
              <a:off x="8480886" y="1942032"/>
              <a:ext cx="36208" cy="4294"/>
            </a:xfrm>
            <a:custGeom>
              <a:avLst/>
              <a:gdLst/>
              <a:ahLst/>
              <a:cxnLst/>
              <a:rect l="l" t="t" r="r" b="b"/>
              <a:pathLst>
                <a:path w="683" h="81" extrusionOk="0">
                  <a:moveTo>
                    <a:pt x="378" y="1"/>
                  </a:moveTo>
                  <a:cubicBezTo>
                    <a:pt x="267" y="1"/>
                    <a:pt x="156" y="4"/>
                    <a:pt x="45" y="6"/>
                  </a:cubicBezTo>
                  <a:cubicBezTo>
                    <a:pt x="1" y="6"/>
                    <a:pt x="1" y="76"/>
                    <a:pt x="45" y="76"/>
                  </a:cubicBezTo>
                  <a:cubicBezTo>
                    <a:pt x="154" y="77"/>
                    <a:pt x="263" y="80"/>
                    <a:pt x="371" y="80"/>
                  </a:cubicBezTo>
                  <a:cubicBezTo>
                    <a:pt x="461" y="80"/>
                    <a:pt x="551" y="78"/>
                    <a:pt x="641" y="72"/>
                  </a:cubicBezTo>
                  <a:cubicBezTo>
                    <a:pt x="682" y="70"/>
                    <a:pt x="682" y="12"/>
                    <a:pt x="641" y="9"/>
                  </a:cubicBezTo>
                  <a:cubicBezTo>
                    <a:pt x="554" y="3"/>
                    <a:pt x="466" y="1"/>
                    <a:pt x="37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5" name="Google Shape;1171;p43"/>
            <p:cNvSpPr/>
            <p:nvPr/>
          </p:nvSpPr>
          <p:spPr>
            <a:xfrm>
              <a:off x="8483431" y="2069314"/>
              <a:ext cx="30694" cy="6096"/>
            </a:xfrm>
            <a:custGeom>
              <a:avLst/>
              <a:gdLst/>
              <a:ahLst/>
              <a:cxnLst/>
              <a:rect l="l" t="t" r="r" b="b"/>
              <a:pathLst>
                <a:path w="579" h="115" extrusionOk="0">
                  <a:moveTo>
                    <a:pt x="44" y="1"/>
                  </a:moveTo>
                  <a:cubicBezTo>
                    <a:pt x="12" y="1"/>
                    <a:pt x="1" y="52"/>
                    <a:pt x="36" y="63"/>
                  </a:cubicBezTo>
                  <a:cubicBezTo>
                    <a:pt x="143" y="95"/>
                    <a:pt x="254" y="114"/>
                    <a:pt x="365" y="114"/>
                  </a:cubicBezTo>
                  <a:cubicBezTo>
                    <a:pt x="427" y="114"/>
                    <a:pt x="489" y="108"/>
                    <a:pt x="551" y="95"/>
                  </a:cubicBezTo>
                  <a:cubicBezTo>
                    <a:pt x="579" y="89"/>
                    <a:pt x="573" y="42"/>
                    <a:pt x="545" y="42"/>
                  </a:cubicBezTo>
                  <a:cubicBezTo>
                    <a:pt x="545" y="42"/>
                    <a:pt x="544" y="42"/>
                    <a:pt x="543" y="42"/>
                  </a:cubicBezTo>
                  <a:cubicBezTo>
                    <a:pt x="495" y="46"/>
                    <a:pt x="446" y="48"/>
                    <a:pt x="399" y="48"/>
                  </a:cubicBezTo>
                  <a:cubicBezTo>
                    <a:pt x="282" y="48"/>
                    <a:pt x="167" y="36"/>
                    <a:pt x="53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6" name="Google Shape;1172;p43"/>
            <p:cNvSpPr/>
            <p:nvPr/>
          </p:nvSpPr>
          <p:spPr>
            <a:xfrm>
              <a:off x="8428935" y="2071434"/>
              <a:ext cx="24651" cy="5566"/>
            </a:xfrm>
            <a:custGeom>
              <a:avLst/>
              <a:gdLst/>
              <a:ahLst/>
              <a:cxnLst/>
              <a:rect l="l" t="t" r="r" b="b"/>
              <a:pathLst>
                <a:path w="465" h="105" extrusionOk="0">
                  <a:moveTo>
                    <a:pt x="162" y="0"/>
                  </a:moveTo>
                  <a:cubicBezTo>
                    <a:pt x="117" y="0"/>
                    <a:pt x="72" y="4"/>
                    <a:pt x="25" y="12"/>
                  </a:cubicBezTo>
                  <a:cubicBezTo>
                    <a:pt x="1" y="16"/>
                    <a:pt x="6" y="58"/>
                    <a:pt x="29" y="58"/>
                  </a:cubicBezTo>
                  <a:cubicBezTo>
                    <a:pt x="30" y="58"/>
                    <a:pt x="31" y="58"/>
                    <a:pt x="32" y="58"/>
                  </a:cubicBezTo>
                  <a:cubicBezTo>
                    <a:pt x="68" y="53"/>
                    <a:pt x="104" y="51"/>
                    <a:pt x="139" y="51"/>
                  </a:cubicBezTo>
                  <a:cubicBezTo>
                    <a:pt x="237" y="51"/>
                    <a:pt x="332" y="68"/>
                    <a:pt x="424" y="103"/>
                  </a:cubicBezTo>
                  <a:cubicBezTo>
                    <a:pt x="427" y="104"/>
                    <a:pt x="430" y="105"/>
                    <a:pt x="433" y="105"/>
                  </a:cubicBezTo>
                  <a:cubicBezTo>
                    <a:pt x="457" y="105"/>
                    <a:pt x="465" y="65"/>
                    <a:pt x="438" y="55"/>
                  </a:cubicBezTo>
                  <a:cubicBezTo>
                    <a:pt x="347" y="18"/>
                    <a:pt x="256" y="0"/>
                    <a:pt x="16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7" name="Google Shape;1173;p43"/>
            <p:cNvSpPr/>
            <p:nvPr/>
          </p:nvSpPr>
          <p:spPr>
            <a:xfrm>
              <a:off x="8421089" y="1940654"/>
              <a:ext cx="30217" cy="5407"/>
            </a:xfrm>
            <a:custGeom>
              <a:avLst/>
              <a:gdLst/>
              <a:ahLst/>
              <a:cxnLst/>
              <a:rect l="l" t="t" r="r" b="b"/>
              <a:pathLst>
                <a:path w="570" h="102" extrusionOk="0">
                  <a:moveTo>
                    <a:pt x="530" y="1"/>
                  </a:moveTo>
                  <a:cubicBezTo>
                    <a:pt x="530" y="1"/>
                    <a:pt x="530" y="1"/>
                    <a:pt x="529" y="1"/>
                  </a:cubicBezTo>
                  <a:cubicBezTo>
                    <a:pt x="364" y="5"/>
                    <a:pt x="197" y="33"/>
                    <a:pt x="32" y="51"/>
                  </a:cubicBezTo>
                  <a:cubicBezTo>
                    <a:pt x="1" y="55"/>
                    <a:pt x="0" y="101"/>
                    <a:pt x="30" y="101"/>
                  </a:cubicBezTo>
                  <a:cubicBezTo>
                    <a:pt x="30" y="101"/>
                    <a:pt x="31" y="101"/>
                    <a:pt x="32" y="101"/>
                  </a:cubicBezTo>
                  <a:cubicBezTo>
                    <a:pt x="200" y="89"/>
                    <a:pt x="371" y="85"/>
                    <a:pt x="538" y="59"/>
                  </a:cubicBezTo>
                  <a:cubicBezTo>
                    <a:pt x="569" y="53"/>
                    <a:pt x="562" y="1"/>
                    <a:pt x="53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8" name="Google Shape;1174;p43"/>
            <p:cNvSpPr/>
            <p:nvPr/>
          </p:nvSpPr>
          <p:spPr>
            <a:xfrm>
              <a:off x="8370887" y="2069101"/>
              <a:ext cx="27566" cy="5990"/>
            </a:xfrm>
            <a:custGeom>
              <a:avLst/>
              <a:gdLst/>
              <a:ahLst/>
              <a:cxnLst/>
              <a:rect l="l" t="t" r="r" b="b"/>
              <a:pathLst>
                <a:path w="520" h="113" extrusionOk="0">
                  <a:moveTo>
                    <a:pt x="483" y="0"/>
                  </a:moveTo>
                  <a:cubicBezTo>
                    <a:pt x="480" y="0"/>
                    <a:pt x="477" y="1"/>
                    <a:pt x="474" y="2"/>
                  </a:cubicBezTo>
                  <a:cubicBezTo>
                    <a:pt x="363" y="34"/>
                    <a:pt x="254" y="55"/>
                    <a:pt x="140" y="55"/>
                  </a:cubicBezTo>
                  <a:cubicBezTo>
                    <a:pt x="106" y="55"/>
                    <a:pt x="71" y="53"/>
                    <a:pt x="35" y="49"/>
                  </a:cubicBezTo>
                  <a:cubicBezTo>
                    <a:pt x="34" y="49"/>
                    <a:pt x="33" y="48"/>
                    <a:pt x="32" y="48"/>
                  </a:cubicBezTo>
                  <a:cubicBezTo>
                    <a:pt x="6" y="48"/>
                    <a:pt x="1" y="96"/>
                    <a:pt x="29" y="100"/>
                  </a:cubicBezTo>
                  <a:cubicBezTo>
                    <a:pt x="82" y="108"/>
                    <a:pt x="136" y="112"/>
                    <a:pt x="189" y="112"/>
                  </a:cubicBezTo>
                  <a:cubicBezTo>
                    <a:pt x="292" y="112"/>
                    <a:pt x="393" y="96"/>
                    <a:pt x="490" y="55"/>
                  </a:cubicBezTo>
                  <a:cubicBezTo>
                    <a:pt x="519" y="43"/>
                    <a:pt x="512" y="0"/>
                    <a:pt x="4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39" name="Google Shape;1175;p43"/>
            <p:cNvSpPr/>
            <p:nvPr/>
          </p:nvSpPr>
          <p:spPr>
            <a:xfrm>
              <a:off x="8357952" y="1939276"/>
              <a:ext cx="24598" cy="4400"/>
            </a:xfrm>
            <a:custGeom>
              <a:avLst/>
              <a:gdLst/>
              <a:ahLst/>
              <a:cxnLst/>
              <a:rect l="l" t="t" r="r" b="b"/>
              <a:pathLst>
                <a:path w="464" h="83" extrusionOk="0">
                  <a:moveTo>
                    <a:pt x="224" y="1"/>
                  </a:moveTo>
                  <a:cubicBezTo>
                    <a:pt x="157" y="1"/>
                    <a:pt x="91" y="5"/>
                    <a:pt x="29" y="5"/>
                  </a:cubicBezTo>
                  <a:cubicBezTo>
                    <a:pt x="7" y="5"/>
                    <a:pt x="0" y="41"/>
                    <a:pt x="23" y="44"/>
                  </a:cubicBezTo>
                  <a:cubicBezTo>
                    <a:pt x="127" y="58"/>
                    <a:pt x="241" y="83"/>
                    <a:pt x="349" y="83"/>
                  </a:cubicBezTo>
                  <a:cubicBezTo>
                    <a:pt x="378" y="83"/>
                    <a:pt x="407" y="81"/>
                    <a:pt x="435" y="77"/>
                  </a:cubicBezTo>
                  <a:cubicBezTo>
                    <a:pt x="464" y="73"/>
                    <a:pt x="460" y="31"/>
                    <a:pt x="435" y="25"/>
                  </a:cubicBezTo>
                  <a:cubicBezTo>
                    <a:pt x="369" y="6"/>
                    <a:pt x="296" y="1"/>
                    <a:pt x="22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0" name="Google Shape;1176;p43"/>
            <p:cNvSpPr/>
            <p:nvPr/>
          </p:nvSpPr>
          <p:spPr>
            <a:xfrm>
              <a:off x="8318353" y="2074350"/>
              <a:ext cx="29369" cy="2916"/>
            </a:xfrm>
            <a:custGeom>
              <a:avLst/>
              <a:gdLst/>
              <a:ahLst/>
              <a:cxnLst/>
              <a:rect l="l" t="t" r="r" b="b"/>
              <a:pathLst>
                <a:path w="554" h="55" extrusionOk="0">
                  <a:moveTo>
                    <a:pt x="271" y="0"/>
                  </a:moveTo>
                  <a:cubicBezTo>
                    <a:pt x="192" y="0"/>
                    <a:pt x="112" y="2"/>
                    <a:pt x="33" y="3"/>
                  </a:cubicBezTo>
                  <a:cubicBezTo>
                    <a:pt x="1" y="3"/>
                    <a:pt x="1" y="52"/>
                    <a:pt x="33" y="52"/>
                  </a:cubicBezTo>
                  <a:cubicBezTo>
                    <a:pt x="108" y="53"/>
                    <a:pt x="184" y="54"/>
                    <a:pt x="259" y="54"/>
                  </a:cubicBezTo>
                  <a:cubicBezTo>
                    <a:pt x="349" y="54"/>
                    <a:pt x="439" y="53"/>
                    <a:pt x="529" y="47"/>
                  </a:cubicBezTo>
                  <a:cubicBezTo>
                    <a:pt x="554" y="45"/>
                    <a:pt x="554" y="9"/>
                    <a:pt x="529" y="8"/>
                  </a:cubicBezTo>
                  <a:cubicBezTo>
                    <a:pt x="443" y="2"/>
                    <a:pt x="357" y="0"/>
                    <a:pt x="27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1" name="Google Shape;1177;p43"/>
            <p:cNvSpPr/>
            <p:nvPr/>
          </p:nvSpPr>
          <p:spPr>
            <a:xfrm>
              <a:off x="8281509" y="1940018"/>
              <a:ext cx="29793" cy="5778"/>
            </a:xfrm>
            <a:custGeom>
              <a:avLst/>
              <a:gdLst/>
              <a:ahLst/>
              <a:cxnLst/>
              <a:rect l="l" t="t" r="r" b="b"/>
              <a:pathLst>
                <a:path w="562" h="109" extrusionOk="0">
                  <a:moveTo>
                    <a:pt x="531" y="1"/>
                  </a:moveTo>
                  <a:cubicBezTo>
                    <a:pt x="530" y="1"/>
                    <a:pt x="529" y="1"/>
                    <a:pt x="529" y="1"/>
                  </a:cubicBezTo>
                  <a:cubicBezTo>
                    <a:pt x="361" y="15"/>
                    <a:pt x="195" y="39"/>
                    <a:pt x="27" y="62"/>
                  </a:cubicBezTo>
                  <a:cubicBezTo>
                    <a:pt x="1" y="66"/>
                    <a:pt x="6" y="109"/>
                    <a:pt x="31" y="109"/>
                  </a:cubicBezTo>
                  <a:cubicBezTo>
                    <a:pt x="31" y="109"/>
                    <a:pt x="32" y="109"/>
                    <a:pt x="33" y="109"/>
                  </a:cubicBezTo>
                  <a:cubicBezTo>
                    <a:pt x="201" y="92"/>
                    <a:pt x="369" y="75"/>
                    <a:pt x="534" y="49"/>
                  </a:cubicBezTo>
                  <a:cubicBezTo>
                    <a:pt x="561" y="45"/>
                    <a:pt x="556" y="1"/>
                    <a:pt x="53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2" name="Google Shape;1178;p43"/>
            <p:cNvSpPr/>
            <p:nvPr/>
          </p:nvSpPr>
          <p:spPr>
            <a:xfrm>
              <a:off x="8266454" y="2071805"/>
              <a:ext cx="23538" cy="2757"/>
            </a:xfrm>
            <a:custGeom>
              <a:avLst/>
              <a:gdLst/>
              <a:ahLst/>
              <a:cxnLst/>
              <a:rect l="l" t="t" r="r" b="b"/>
              <a:pathLst>
                <a:path w="444" h="52" extrusionOk="0">
                  <a:moveTo>
                    <a:pt x="314" y="0"/>
                  </a:moveTo>
                  <a:cubicBezTo>
                    <a:pt x="216" y="0"/>
                    <a:pt x="116" y="9"/>
                    <a:pt x="18" y="12"/>
                  </a:cubicBezTo>
                  <a:cubicBezTo>
                    <a:pt x="1" y="13"/>
                    <a:pt x="1" y="39"/>
                    <a:pt x="18" y="40"/>
                  </a:cubicBezTo>
                  <a:cubicBezTo>
                    <a:pt x="114" y="43"/>
                    <a:pt x="213" y="52"/>
                    <a:pt x="310" y="52"/>
                  </a:cubicBezTo>
                  <a:cubicBezTo>
                    <a:pt x="346" y="52"/>
                    <a:pt x="381" y="51"/>
                    <a:pt x="415" y="48"/>
                  </a:cubicBezTo>
                  <a:cubicBezTo>
                    <a:pt x="443" y="45"/>
                    <a:pt x="443" y="6"/>
                    <a:pt x="415" y="4"/>
                  </a:cubicBezTo>
                  <a:cubicBezTo>
                    <a:pt x="382" y="1"/>
                    <a:pt x="348" y="0"/>
                    <a:pt x="31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3" name="Google Shape;1179;p43"/>
            <p:cNvSpPr/>
            <p:nvPr/>
          </p:nvSpPr>
          <p:spPr>
            <a:xfrm>
              <a:off x="8207293" y="2074138"/>
              <a:ext cx="33186" cy="6255"/>
            </a:xfrm>
            <a:custGeom>
              <a:avLst/>
              <a:gdLst/>
              <a:ahLst/>
              <a:cxnLst/>
              <a:rect l="l" t="t" r="r" b="b"/>
              <a:pathLst>
                <a:path w="626" h="118" extrusionOk="0">
                  <a:moveTo>
                    <a:pt x="44" y="0"/>
                  </a:moveTo>
                  <a:cubicBezTo>
                    <a:pt x="13" y="0"/>
                    <a:pt x="1" y="48"/>
                    <a:pt x="35" y="57"/>
                  </a:cubicBezTo>
                  <a:cubicBezTo>
                    <a:pt x="174" y="93"/>
                    <a:pt x="317" y="118"/>
                    <a:pt x="460" y="118"/>
                  </a:cubicBezTo>
                  <a:cubicBezTo>
                    <a:pt x="503" y="118"/>
                    <a:pt x="545" y="116"/>
                    <a:pt x="588" y="111"/>
                  </a:cubicBezTo>
                  <a:cubicBezTo>
                    <a:pt x="625" y="106"/>
                    <a:pt x="626" y="55"/>
                    <a:pt x="588" y="54"/>
                  </a:cubicBezTo>
                  <a:cubicBezTo>
                    <a:pt x="407" y="45"/>
                    <a:pt x="229" y="38"/>
                    <a:pt x="50" y="1"/>
                  </a:cubicBezTo>
                  <a:cubicBezTo>
                    <a:pt x="48" y="0"/>
                    <a:pt x="46" y="0"/>
                    <a:pt x="4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4" name="Google Shape;1180;p43"/>
            <p:cNvSpPr/>
            <p:nvPr/>
          </p:nvSpPr>
          <p:spPr>
            <a:xfrm>
              <a:off x="8202204" y="1942085"/>
              <a:ext cx="36473" cy="6202"/>
            </a:xfrm>
            <a:custGeom>
              <a:avLst/>
              <a:gdLst/>
              <a:ahLst/>
              <a:cxnLst/>
              <a:rect l="l" t="t" r="r" b="b"/>
              <a:pathLst>
                <a:path w="688" h="117" extrusionOk="0">
                  <a:moveTo>
                    <a:pt x="37" y="0"/>
                  </a:moveTo>
                  <a:cubicBezTo>
                    <a:pt x="1" y="0"/>
                    <a:pt x="3" y="57"/>
                    <a:pt x="40" y="61"/>
                  </a:cubicBezTo>
                  <a:cubicBezTo>
                    <a:pt x="237" y="82"/>
                    <a:pt x="437" y="113"/>
                    <a:pt x="635" y="117"/>
                  </a:cubicBezTo>
                  <a:cubicBezTo>
                    <a:pt x="635" y="117"/>
                    <a:pt x="636" y="117"/>
                    <a:pt x="636" y="117"/>
                  </a:cubicBezTo>
                  <a:cubicBezTo>
                    <a:pt x="677" y="117"/>
                    <a:pt x="687" y="49"/>
                    <a:pt x="645" y="44"/>
                  </a:cubicBezTo>
                  <a:cubicBezTo>
                    <a:pt x="446" y="16"/>
                    <a:pt x="240" y="13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5" name="Google Shape;1181;p43"/>
            <p:cNvSpPr/>
            <p:nvPr/>
          </p:nvSpPr>
          <p:spPr>
            <a:xfrm>
              <a:off x="8157568" y="2073767"/>
              <a:ext cx="25075" cy="4082"/>
            </a:xfrm>
            <a:custGeom>
              <a:avLst/>
              <a:gdLst/>
              <a:ahLst/>
              <a:cxnLst/>
              <a:rect l="l" t="t" r="r" b="b"/>
              <a:pathLst>
                <a:path w="473" h="77" extrusionOk="0">
                  <a:moveTo>
                    <a:pt x="306" y="1"/>
                  </a:moveTo>
                  <a:cubicBezTo>
                    <a:pt x="216" y="1"/>
                    <a:pt x="125" y="9"/>
                    <a:pt x="36" y="11"/>
                  </a:cubicBezTo>
                  <a:cubicBezTo>
                    <a:pt x="1" y="11"/>
                    <a:pt x="1" y="65"/>
                    <a:pt x="36" y="66"/>
                  </a:cubicBezTo>
                  <a:cubicBezTo>
                    <a:pt x="123" y="69"/>
                    <a:pt x="213" y="76"/>
                    <a:pt x="301" y="76"/>
                  </a:cubicBezTo>
                  <a:cubicBezTo>
                    <a:pt x="346" y="76"/>
                    <a:pt x="391" y="74"/>
                    <a:pt x="434" y="69"/>
                  </a:cubicBezTo>
                  <a:cubicBezTo>
                    <a:pt x="473" y="64"/>
                    <a:pt x="473" y="13"/>
                    <a:pt x="434" y="8"/>
                  </a:cubicBezTo>
                  <a:cubicBezTo>
                    <a:pt x="392" y="2"/>
                    <a:pt x="350" y="1"/>
                    <a:pt x="30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6" name="Google Shape;1182;p43"/>
            <p:cNvSpPr/>
            <p:nvPr/>
          </p:nvSpPr>
          <p:spPr>
            <a:xfrm>
              <a:off x="8138802" y="1939594"/>
              <a:ext cx="28150" cy="3923"/>
            </a:xfrm>
            <a:custGeom>
              <a:avLst/>
              <a:gdLst/>
              <a:ahLst/>
              <a:cxnLst/>
              <a:rect l="l" t="t" r="r" b="b"/>
              <a:pathLst>
                <a:path w="531" h="74" extrusionOk="0">
                  <a:moveTo>
                    <a:pt x="256" y="0"/>
                  </a:moveTo>
                  <a:cubicBezTo>
                    <a:pt x="185" y="0"/>
                    <a:pt x="114" y="2"/>
                    <a:pt x="43" y="4"/>
                  </a:cubicBezTo>
                  <a:cubicBezTo>
                    <a:pt x="0" y="6"/>
                    <a:pt x="0" y="68"/>
                    <a:pt x="43" y="70"/>
                  </a:cubicBezTo>
                  <a:cubicBezTo>
                    <a:pt x="121" y="72"/>
                    <a:pt x="199" y="74"/>
                    <a:pt x="276" y="74"/>
                  </a:cubicBezTo>
                  <a:cubicBezTo>
                    <a:pt x="347" y="74"/>
                    <a:pt x="418" y="72"/>
                    <a:pt x="489" y="69"/>
                  </a:cubicBezTo>
                  <a:cubicBezTo>
                    <a:pt x="531" y="67"/>
                    <a:pt x="531" y="7"/>
                    <a:pt x="489" y="6"/>
                  </a:cubicBezTo>
                  <a:cubicBezTo>
                    <a:pt x="412" y="2"/>
                    <a:pt x="334" y="0"/>
                    <a:pt x="25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7" name="Google Shape;1183;p43"/>
            <p:cNvSpPr/>
            <p:nvPr/>
          </p:nvSpPr>
          <p:spPr>
            <a:xfrm>
              <a:off x="8091568" y="2071964"/>
              <a:ext cx="33345" cy="5990"/>
            </a:xfrm>
            <a:custGeom>
              <a:avLst/>
              <a:gdLst/>
              <a:ahLst/>
              <a:cxnLst/>
              <a:rect l="l" t="t" r="r" b="b"/>
              <a:pathLst>
                <a:path w="629" h="113" extrusionOk="0">
                  <a:moveTo>
                    <a:pt x="39" y="0"/>
                  </a:moveTo>
                  <a:cubicBezTo>
                    <a:pt x="10" y="0"/>
                    <a:pt x="1" y="45"/>
                    <a:pt x="32" y="54"/>
                  </a:cubicBezTo>
                  <a:cubicBezTo>
                    <a:pt x="159" y="92"/>
                    <a:pt x="288" y="113"/>
                    <a:pt x="419" y="113"/>
                  </a:cubicBezTo>
                  <a:cubicBezTo>
                    <a:pt x="477" y="113"/>
                    <a:pt x="536" y="109"/>
                    <a:pt x="594" y="100"/>
                  </a:cubicBezTo>
                  <a:cubicBezTo>
                    <a:pt x="628" y="96"/>
                    <a:pt x="621" y="38"/>
                    <a:pt x="588" y="38"/>
                  </a:cubicBezTo>
                  <a:cubicBezTo>
                    <a:pt x="587" y="38"/>
                    <a:pt x="586" y="38"/>
                    <a:pt x="585" y="38"/>
                  </a:cubicBezTo>
                  <a:cubicBezTo>
                    <a:pt x="527" y="43"/>
                    <a:pt x="470" y="46"/>
                    <a:pt x="413" y="46"/>
                  </a:cubicBezTo>
                  <a:cubicBezTo>
                    <a:pt x="290" y="46"/>
                    <a:pt x="169" y="33"/>
                    <a:pt x="46" y="1"/>
                  </a:cubicBezTo>
                  <a:cubicBezTo>
                    <a:pt x="43" y="0"/>
                    <a:pt x="41" y="0"/>
                    <a:pt x="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8" name="Google Shape;1184;p43"/>
            <p:cNvSpPr/>
            <p:nvPr/>
          </p:nvSpPr>
          <p:spPr>
            <a:xfrm>
              <a:off x="8073067" y="1935565"/>
              <a:ext cx="30535" cy="5460"/>
            </a:xfrm>
            <a:custGeom>
              <a:avLst/>
              <a:gdLst/>
              <a:ahLst/>
              <a:cxnLst/>
              <a:rect l="l" t="t" r="r" b="b"/>
              <a:pathLst>
                <a:path w="576" h="103" extrusionOk="0">
                  <a:moveTo>
                    <a:pt x="539" y="0"/>
                  </a:moveTo>
                  <a:cubicBezTo>
                    <a:pt x="538" y="0"/>
                    <a:pt x="536" y="0"/>
                    <a:pt x="535" y="1"/>
                  </a:cubicBezTo>
                  <a:cubicBezTo>
                    <a:pt x="416" y="22"/>
                    <a:pt x="301" y="42"/>
                    <a:pt x="183" y="42"/>
                  </a:cubicBezTo>
                  <a:cubicBezTo>
                    <a:pt x="139" y="42"/>
                    <a:pt x="94" y="39"/>
                    <a:pt x="49" y="33"/>
                  </a:cubicBezTo>
                  <a:cubicBezTo>
                    <a:pt x="47" y="32"/>
                    <a:pt x="46" y="32"/>
                    <a:pt x="44" y="32"/>
                  </a:cubicBezTo>
                  <a:cubicBezTo>
                    <a:pt x="13" y="32"/>
                    <a:pt x="0" y="81"/>
                    <a:pt x="34" y="86"/>
                  </a:cubicBezTo>
                  <a:cubicBezTo>
                    <a:pt x="100" y="96"/>
                    <a:pt x="167" y="103"/>
                    <a:pt x="233" y="103"/>
                  </a:cubicBezTo>
                  <a:cubicBezTo>
                    <a:pt x="342" y="103"/>
                    <a:pt x="450" y="86"/>
                    <a:pt x="551" y="41"/>
                  </a:cubicBezTo>
                  <a:cubicBezTo>
                    <a:pt x="575" y="31"/>
                    <a:pt x="559" y="0"/>
                    <a:pt x="53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49" name="Google Shape;1185;p43"/>
            <p:cNvSpPr/>
            <p:nvPr/>
          </p:nvSpPr>
          <p:spPr>
            <a:xfrm>
              <a:off x="8041578" y="2074032"/>
              <a:ext cx="27673" cy="3552"/>
            </a:xfrm>
            <a:custGeom>
              <a:avLst/>
              <a:gdLst/>
              <a:ahLst/>
              <a:cxnLst/>
              <a:rect l="l" t="t" r="r" b="b"/>
              <a:pathLst>
                <a:path w="522" h="67" extrusionOk="0">
                  <a:moveTo>
                    <a:pt x="273" y="0"/>
                  </a:moveTo>
                  <a:cubicBezTo>
                    <a:pt x="195" y="0"/>
                    <a:pt x="117" y="2"/>
                    <a:pt x="39" y="3"/>
                  </a:cubicBezTo>
                  <a:cubicBezTo>
                    <a:pt x="1" y="4"/>
                    <a:pt x="1" y="64"/>
                    <a:pt x="39" y="64"/>
                  </a:cubicBezTo>
                  <a:cubicBezTo>
                    <a:pt x="120" y="65"/>
                    <a:pt x="201" y="67"/>
                    <a:pt x="281" y="67"/>
                  </a:cubicBezTo>
                  <a:cubicBezTo>
                    <a:pt x="350" y="67"/>
                    <a:pt x="418" y="65"/>
                    <a:pt x="486" y="60"/>
                  </a:cubicBezTo>
                  <a:cubicBezTo>
                    <a:pt x="521" y="57"/>
                    <a:pt x="521" y="9"/>
                    <a:pt x="486" y="7"/>
                  </a:cubicBezTo>
                  <a:cubicBezTo>
                    <a:pt x="415" y="2"/>
                    <a:pt x="344" y="0"/>
                    <a:pt x="2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0" name="Google Shape;1186;p43"/>
            <p:cNvSpPr/>
            <p:nvPr/>
          </p:nvSpPr>
          <p:spPr>
            <a:xfrm>
              <a:off x="8007810" y="1940018"/>
              <a:ext cx="27036" cy="3022"/>
            </a:xfrm>
            <a:custGeom>
              <a:avLst/>
              <a:gdLst/>
              <a:ahLst/>
              <a:cxnLst/>
              <a:rect l="l" t="t" r="r" b="b"/>
              <a:pathLst>
                <a:path w="510" h="57" extrusionOk="0">
                  <a:moveTo>
                    <a:pt x="289" y="0"/>
                  </a:moveTo>
                  <a:cubicBezTo>
                    <a:pt x="203" y="0"/>
                    <a:pt x="117" y="2"/>
                    <a:pt x="31" y="4"/>
                  </a:cubicBezTo>
                  <a:cubicBezTo>
                    <a:pt x="0" y="4"/>
                    <a:pt x="0" y="52"/>
                    <a:pt x="31" y="53"/>
                  </a:cubicBezTo>
                  <a:cubicBezTo>
                    <a:pt x="122" y="55"/>
                    <a:pt x="212" y="57"/>
                    <a:pt x="302" y="57"/>
                  </a:cubicBezTo>
                  <a:cubicBezTo>
                    <a:pt x="361" y="57"/>
                    <a:pt x="419" y="56"/>
                    <a:pt x="478" y="53"/>
                  </a:cubicBezTo>
                  <a:cubicBezTo>
                    <a:pt x="510" y="52"/>
                    <a:pt x="510" y="5"/>
                    <a:pt x="478" y="4"/>
                  </a:cubicBezTo>
                  <a:cubicBezTo>
                    <a:pt x="414" y="1"/>
                    <a:pt x="352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1" name="Google Shape;1187;p43"/>
            <p:cNvSpPr/>
            <p:nvPr/>
          </p:nvSpPr>
          <p:spPr>
            <a:xfrm>
              <a:off x="7992331" y="2074509"/>
              <a:ext cx="24015" cy="2598"/>
            </a:xfrm>
            <a:custGeom>
              <a:avLst/>
              <a:gdLst/>
              <a:ahLst/>
              <a:cxnLst/>
              <a:rect l="l" t="t" r="r" b="b"/>
              <a:pathLst>
                <a:path w="453" h="49" extrusionOk="0">
                  <a:moveTo>
                    <a:pt x="345" y="0"/>
                  </a:moveTo>
                  <a:cubicBezTo>
                    <a:pt x="238" y="0"/>
                    <a:pt x="131" y="5"/>
                    <a:pt x="25" y="6"/>
                  </a:cubicBezTo>
                  <a:cubicBezTo>
                    <a:pt x="0" y="6"/>
                    <a:pt x="0" y="43"/>
                    <a:pt x="25" y="44"/>
                  </a:cubicBezTo>
                  <a:cubicBezTo>
                    <a:pt x="131" y="45"/>
                    <a:pt x="237" y="49"/>
                    <a:pt x="344" y="49"/>
                  </a:cubicBezTo>
                  <a:cubicBezTo>
                    <a:pt x="370" y="49"/>
                    <a:pt x="396" y="49"/>
                    <a:pt x="422" y="48"/>
                  </a:cubicBezTo>
                  <a:cubicBezTo>
                    <a:pt x="452" y="47"/>
                    <a:pt x="452" y="2"/>
                    <a:pt x="422" y="1"/>
                  </a:cubicBezTo>
                  <a:cubicBezTo>
                    <a:pt x="397" y="0"/>
                    <a:pt x="371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2" name="Google Shape;1188;p43"/>
            <p:cNvSpPr/>
            <p:nvPr/>
          </p:nvSpPr>
          <p:spPr>
            <a:xfrm>
              <a:off x="7933435" y="1936784"/>
              <a:ext cx="33504" cy="4241"/>
            </a:xfrm>
            <a:custGeom>
              <a:avLst/>
              <a:gdLst/>
              <a:ahLst/>
              <a:cxnLst/>
              <a:rect l="l" t="t" r="r" b="b"/>
              <a:pathLst>
                <a:path w="632" h="80" extrusionOk="0">
                  <a:moveTo>
                    <a:pt x="376" y="1"/>
                  </a:moveTo>
                  <a:cubicBezTo>
                    <a:pt x="265" y="1"/>
                    <a:pt x="154" y="5"/>
                    <a:pt x="43" y="7"/>
                  </a:cubicBezTo>
                  <a:cubicBezTo>
                    <a:pt x="0" y="7"/>
                    <a:pt x="0" y="73"/>
                    <a:pt x="43" y="74"/>
                  </a:cubicBezTo>
                  <a:cubicBezTo>
                    <a:pt x="152" y="76"/>
                    <a:pt x="262" y="79"/>
                    <a:pt x="371" y="79"/>
                  </a:cubicBezTo>
                  <a:cubicBezTo>
                    <a:pt x="444" y="79"/>
                    <a:pt x="517" y="78"/>
                    <a:pt x="589" y="73"/>
                  </a:cubicBezTo>
                  <a:cubicBezTo>
                    <a:pt x="632" y="69"/>
                    <a:pt x="632" y="11"/>
                    <a:pt x="589" y="7"/>
                  </a:cubicBezTo>
                  <a:cubicBezTo>
                    <a:pt x="518" y="2"/>
                    <a:pt x="447" y="1"/>
                    <a:pt x="37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3" name="Google Shape;1189;p43"/>
            <p:cNvSpPr/>
            <p:nvPr/>
          </p:nvSpPr>
          <p:spPr>
            <a:xfrm>
              <a:off x="7928398" y="2072017"/>
              <a:ext cx="32868" cy="5990"/>
            </a:xfrm>
            <a:custGeom>
              <a:avLst/>
              <a:gdLst/>
              <a:ahLst/>
              <a:cxnLst/>
              <a:rect l="l" t="t" r="r" b="b"/>
              <a:pathLst>
                <a:path w="620" h="113" extrusionOk="0">
                  <a:moveTo>
                    <a:pt x="275" y="1"/>
                  </a:moveTo>
                  <a:cubicBezTo>
                    <a:pt x="192" y="1"/>
                    <a:pt x="108" y="11"/>
                    <a:pt x="29" y="31"/>
                  </a:cubicBezTo>
                  <a:cubicBezTo>
                    <a:pt x="0" y="37"/>
                    <a:pt x="12" y="75"/>
                    <a:pt x="38" y="75"/>
                  </a:cubicBezTo>
                  <a:cubicBezTo>
                    <a:pt x="39" y="75"/>
                    <a:pt x="40" y="75"/>
                    <a:pt x="41" y="75"/>
                  </a:cubicBezTo>
                  <a:cubicBezTo>
                    <a:pt x="97" y="67"/>
                    <a:pt x="152" y="64"/>
                    <a:pt x="205" y="64"/>
                  </a:cubicBezTo>
                  <a:cubicBezTo>
                    <a:pt x="329" y="64"/>
                    <a:pt x="447" y="82"/>
                    <a:pt x="574" y="111"/>
                  </a:cubicBezTo>
                  <a:cubicBezTo>
                    <a:pt x="577" y="112"/>
                    <a:pt x="580" y="112"/>
                    <a:pt x="583" y="112"/>
                  </a:cubicBezTo>
                  <a:cubicBezTo>
                    <a:pt x="612" y="112"/>
                    <a:pt x="619" y="69"/>
                    <a:pt x="588" y="58"/>
                  </a:cubicBezTo>
                  <a:cubicBezTo>
                    <a:pt x="490" y="19"/>
                    <a:pt x="382" y="1"/>
                    <a:pt x="27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4" name="Google Shape;1190;p43"/>
            <p:cNvSpPr/>
            <p:nvPr/>
          </p:nvSpPr>
          <p:spPr>
            <a:xfrm>
              <a:off x="7862876" y="2116123"/>
              <a:ext cx="16646" cy="5778"/>
            </a:xfrm>
            <a:custGeom>
              <a:avLst/>
              <a:gdLst/>
              <a:ahLst/>
              <a:cxnLst/>
              <a:rect l="l" t="t" r="r" b="b"/>
              <a:pathLst>
                <a:path w="314" h="109" extrusionOk="0">
                  <a:moveTo>
                    <a:pt x="218" y="0"/>
                  </a:moveTo>
                  <a:cubicBezTo>
                    <a:pt x="148" y="0"/>
                    <a:pt x="75" y="29"/>
                    <a:pt x="22" y="64"/>
                  </a:cubicBezTo>
                  <a:cubicBezTo>
                    <a:pt x="0" y="78"/>
                    <a:pt x="13" y="109"/>
                    <a:pt x="34" y="109"/>
                  </a:cubicBezTo>
                  <a:cubicBezTo>
                    <a:pt x="38" y="109"/>
                    <a:pt x="42" y="107"/>
                    <a:pt x="46" y="105"/>
                  </a:cubicBezTo>
                  <a:cubicBezTo>
                    <a:pt x="80" y="82"/>
                    <a:pt x="118" y="68"/>
                    <a:pt x="160" y="60"/>
                  </a:cubicBezTo>
                  <a:cubicBezTo>
                    <a:pt x="172" y="58"/>
                    <a:pt x="185" y="57"/>
                    <a:pt x="197" y="57"/>
                  </a:cubicBezTo>
                  <a:cubicBezTo>
                    <a:pt x="225" y="57"/>
                    <a:pt x="253" y="61"/>
                    <a:pt x="281" y="61"/>
                  </a:cubicBezTo>
                  <a:cubicBezTo>
                    <a:pt x="282" y="61"/>
                    <a:pt x="282" y="61"/>
                    <a:pt x="282" y="61"/>
                  </a:cubicBezTo>
                  <a:cubicBezTo>
                    <a:pt x="311" y="61"/>
                    <a:pt x="313" y="21"/>
                    <a:pt x="289" y="12"/>
                  </a:cubicBezTo>
                  <a:cubicBezTo>
                    <a:pt x="266" y="4"/>
                    <a:pt x="242" y="0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5" name="Google Shape;1191;p43"/>
            <p:cNvSpPr/>
            <p:nvPr/>
          </p:nvSpPr>
          <p:spPr>
            <a:xfrm>
              <a:off x="7844269" y="1976808"/>
              <a:ext cx="19297" cy="3234"/>
            </a:xfrm>
            <a:custGeom>
              <a:avLst/>
              <a:gdLst/>
              <a:ahLst/>
              <a:cxnLst/>
              <a:rect l="l" t="t" r="r" b="b"/>
              <a:pathLst>
                <a:path w="364" h="61" extrusionOk="0">
                  <a:moveTo>
                    <a:pt x="186" y="0"/>
                  </a:moveTo>
                  <a:cubicBezTo>
                    <a:pt x="137" y="0"/>
                    <a:pt x="87" y="2"/>
                    <a:pt x="37" y="2"/>
                  </a:cubicBezTo>
                  <a:cubicBezTo>
                    <a:pt x="1" y="2"/>
                    <a:pt x="1" y="57"/>
                    <a:pt x="37" y="58"/>
                  </a:cubicBezTo>
                  <a:cubicBezTo>
                    <a:pt x="87" y="58"/>
                    <a:pt x="137" y="60"/>
                    <a:pt x="186" y="60"/>
                  </a:cubicBezTo>
                  <a:cubicBezTo>
                    <a:pt x="236" y="60"/>
                    <a:pt x="285" y="58"/>
                    <a:pt x="334" y="53"/>
                  </a:cubicBezTo>
                  <a:cubicBezTo>
                    <a:pt x="363" y="48"/>
                    <a:pt x="363" y="12"/>
                    <a:pt x="334" y="8"/>
                  </a:cubicBezTo>
                  <a:cubicBezTo>
                    <a:pt x="285" y="2"/>
                    <a:pt x="236" y="0"/>
                    <a:pt x="1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6" name="Google Shape;1192;p43"/>
            <p:cNvSpPr/>
            <p:nvPr/>
          </p:nvSpPr>
          <p:spPr>
            <a:xfrm>
              <a:off x="7820838" y="2113207"/>
              <a:ext cx="24969" cy="4135"/>
            </a:xfrm>
            <a:custGeom>
              <a:avLst/>
              <a:gdLst/>
              <a:ahLst/>
              <a:cxnLst/>
              <a:rect l="l" t="t" r="r" b="b"/>
              <a:pathLst>
                <a:path w="471" h="78" extrusionOk="0">
                  <a:moveTo>
                    <a:pt x="310" y="0"/>
                  </a:moveTo>
                  <a:cubicBezTo>
                    <a:pt x="217" y="0"/>
                    <a:pt x="124" y="10"/>
                    <a:pt x="33" y="15"/>
                  </a:cubicBezTo>
                  <a:cubicBezTo>
                    <a:pt x="1" y="16"/>
                    <a:pt x="1" y="62"/>
                    <a:pt x="33" y="64"/>
                  </a:cubicBezTo>
                  <a:cubicBezTo>
                    <a:pt x="124" y="68"/>
                    <a:pt x="217" y="78"/>
                    <a:pt x="310" y="78"/>
                  </a:cubicBezTo>
                  <a:cubicBezTo>
                    <a:pt x="350" y="78"/>
                    <a:pt x="390" y="76"/>
                    <a:pt x="429" y="71"/>
                  </a:cubicBezTo>
                  <a:cubicBezTo>
                    <a:pt x="471" y="67"/>
                    <a:pt x="471" y="12"/>
                    <a:pt x="429" y="7"/>
                  </a:cubicBezTo>
                  <a:cubicBezTo>
                    <a:pt x="390" y="2"/>
                    <a:pt x="350" y="0"/>
                    <a:pt x="3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7" name="Google Shape;1193;p43"/>
            <p:cNvSpPr/>
            <p:nvPr/>
          </p:nvSpPr>
          <p:spPr>
            <a:xfrm>
              <a:off x="7805411" y="1974211"/>
              <a:ext cx="26771" cy="3128"/>
            </a:xfrm>
            <a:custGeom>
              <a:avLst/>
              <a:gdLst/>
              <a:ahLst/>
              <a:cxnLst/>
              <a:rect l="l" t="t" r="r" b="b"/>
              <a:pathLst>
                <a:path w="505" h="59" extrusionOk="0">
                  <a:moveTo>
                    <a:pt x="325" y="0"/>
                  </a:moveTo>
                  <a:cubicBezTo>
                    <a:pt x="225" y="0"/>
                    <a:pt x="124" y="6"/>
                    <a:pt x="25" y="10"/>
                  </a:cubicBezTo>
                  <a:cubicBezTo>
                    <a:pt x="0" y="11"/>
                    <a:pt x="0" y="48"/>
                    <a:pt x="25" y="49"/>
                  </a:cubicBezTo>
                  <a:cubicBezTo>
                    <a:pt x="127" y="53"/>
                    <a:pt x="231" y="59"/>
                    <a:pt x="335" y="59"/>
                  </a:cubicBezTo>
                  <a:cubicBezTo>
                    <a:pt x="381" y="59"/>
                    <a:pt x="426" y="58"/>
                    <a:pt x="472" y="55"/>
                  </a:cubicBezTo>
                  <a:cubicBezTo>
                    <a:pt x="504" y="51"/>
                    <a:pt x="504" y="8"/>
                    <a:pt x="472" y="5"/>
                  </a:cubicBezTo>
                  <a:cubicBezTo>
                    <a:pt x="423" y="2"/>
                    <a:pt x="374" y="0"/>
                    <a:pt x="32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8" name="Google Shape;1194;p43"/>
            <p:cNvSpPr/>
            <p:nvPr/>
          </p:nvSpPr>
          <p:spPr>
            <a:xfrm>
              <a:off x="7770689" y="2115964"/>
              <a:ext cx="25075" cy="3923"/>
            </a:xfrm>
            <a:custGeom>
              <a:avLst/>
              <a:gdLst/>
              <a:ahLst/>
              <a:cxnLst/>
              <a:rect l="l" t="t" r="r" b="b"/>
              <a:pathLst>
                <a:path w="473" h="74" extrusionOk="0">
                  <a:moveTo>
                    <a:pt x="303" y="0"/>
                  </a:moveTo>
                  <a:cubicBezTo>
                    <a:pt x="213" y="0"/>
                    <a:pt x="124" y="6"/>
                    <a:pt x="34" y="11"/>
                  </a:cubicBezTo>
                  <a:cubicBezTo>
                    <a:pt x="0" y="12"/>
                    <a:pt x="0" y="62"/>
                    <a:pt x="34" y="64"/>
                  </a:cubicBezTo>
                  <a:cubicBezTo>
                    <a:pt x="123" y="68"/>
                    <a:pt x="212" y="74"/>
                    <a:pt x="301" y="74"/>
                  </a:cubicBezTo>
                  <a:cubicBezTo>
                    <a:pt x="345" y="74"/>
                    <a:pt x="388" y="72"/>
                    <a:pt x="432" y="68"/>
                  </a:cubicBezTo>
                  <a:cubicBezTo>
                    <a:pt x="472" y="65"/>
                    <a:pt x="472" y="10"/>
                    <a:pt x="432" y="5"/>
                  </a:cubicBezTo>
                  <a:cubicBezTo>
                    <a:pt x="389" y="2"/>
                    <a:pt x="346" y="0"/>
                    <a:pt x="30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59" name="Google Shape;1195;p43"/>
            <p:cNvSpPr/>
            <p:nvPr/>
          </p:nvSpPr>
          <p:spPr>
            <a:xfrm>
              <a:off x="7753990" y="1968856"/>
              <a:ext cx="34352" cy="7104"/>
            </a:xfrm>
            <a:custGeom>
              <a:avLst/>
              <a:gdLst/>
              <a:ahLst/>
              <a:cxnLst/>
              <a:rect l="l" t="t" r="r" b="b"/>
              <a:pathLst>
                <a:path w="648" h="134" extrusionOk="0">
                  <a:moveTo>
                    <a:pt x="49" y="0"/>
                  </a:moveTo>
                  <a:cubicBezTo>
                    <a:pt x="12" y="0"/>
                    <a:pt x="0" y="57"/>
                    <a:pt x="41" y="71"/>
                  </a:cubicBezTo>
                  <a:cubicBezTo>
                    <a:pt x="162" y="110"/>
                    <a:pt x="288" y="134"/>
                    <a:pt x="414" y="134"/>
                  </a:cubicBezTo>
                  <a:cubicBezTo>
                    <a:pt x="479" y="134"/>
                    <a:pt x="543" y="128"/>
                    <a:pt x="608" y="114"/>
                  </a:cubicBezTo>
                  <a:cubicBezTo>
                    <a:pt x="647" y="105"/>
                    <a:pt x="639" y="41"/>
                    <a:pt x="598" y="41"/>
                  </a:cubicBezTo>
                  <a:cubicBezTo>
                    <a:pt x="598" y="41"/>
                    <a:pt x="598" y="41"/>
                    <a:pt x="597" y="41"/>
                  </a:cubicBezTo>
                  <a:cubicBezTo>
                    <a:pt x="555" y="43"/>
                    <a:pt x="512" y="43"/>
                    <a:pt x="470" y="43"/>
                  </a:cubicBezTo>
                  <a:cubicBezTo>
                    <a:pt x="332" y="43"/>
                    <a:pt x="196" y="34"/>
                    <a:pt x="60" y="2"/>
                  </a:cubicBezTo>
                  <a:cubicBezTo>
                    <a:pt x="56" y="1"/>
                    <a:pt x="53" y="0"/>
                    <a:pt x="4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48960" name="Google Shape;1196;p43"/>
          <p:cNvSpPr/>
          <p:nvPr/>
        </p:nvSpPr>
        <p:spPr>
          <a:xfrm rot="173206">
            <a:off x="3589063" y="4385522"/>
            <a:ext cx="1393337" cy="735422"/>
          </a:xfrm>
          <a:custGeom>
            <a:avLst/>
            <a:gdLst/>
            <a:ahLst/>
            <a:cxnLst/>
            <a:rect l="l" t="t" r="r" b="b"/>
            <a:pathLst>
              <a:path w="98833" h="24747" extrusionOk="0">
                <a:moveTo>
                  <a:pt x="0" y="1867"/>
                </a:moveTo>
                <a:lnTo>
                  <a:pt x="2335" y="24747"/>
                </a:lnTo>
                <a:lnTo>
                  <a:pt x="98833" y="22879"/>
                </a:lnTo>
                <a:lnTo>
                  <a:pt x="97121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8961" name="Google Shape;1197;p43"/>
          <p:cNvSpPr/>
          <p:nvPr/>
        </p:nvSpPr>
        <p:spPr>
          <a:xfrm>
            <a:off x="3260225" y="3543489"/>
            <a:ext cx="792702" cy="1242027"/>
          </a:xfrm>
          <a:custGeom>
            <a:avLst/>
            <a:gdLst/>
            <a:ahLst/>
            <a:cxnLst/>
            <a:rect l="l" t="t" r="r" b="b"/>
            <a:pathLst>
              <a:path w="14343" h="22473" extrusionOk="0">
                <a:moveTo>
                  <a:pt x="14283" y="0"/>
                </a:moveTo>
                <a:cubicBezTo>
                  <a:pt x="14278" y="0"/>
                  <a:pt x="14274" y="1"/>
                  <a:pt x="14269" y="2"/>
                </a:cubicBezTo>
                <a:cubicBezTo>
                  <a:pt x="14076" y="49"/>
                  <a:pt x="13869" y="90"/>
                  <a:pt x="13618" y="128"/>
                </a:cubicBezTo>
                <a:cubicBezTo>
                  <a:pt x="13588" y="133"/>
                  <a:pt x="13567" y="161"/>
                  <a:pt x="13572" y="192"/>
                </a:cubicBezTo>
                <a:cubicBezTo>
                  <a:pt x="13576" y="219"/>
                  <a:pt x="13599" y="239"/>
                  <a:pt x="13626" y="239"/>
                </a:cubicBezTo>
                <a:cubicBezTo>
                  <a:pt x="13629" y="239"/>
                  <a:pt x="13632" y="238"/>
                  <a:pt x="13635" y="238"/>
                </a:cubicBezTo>
                <a:cubicBezTo>
                  <a:pt x="13889" y="199"/>
                  <a:pt x="14098" y="158"/>
                  <a:pt x="14295" y="110"/>
                </a:cubicBezTo>
                <a:cubicBezTo>
                  <a:pt x="14325" y="102"/>
                  <a:pt x="14343" y="73"/>
                  <a:pt x="14336" y="43"/>
                </a:cubicBezTo>
                <a:cubicBezTo>
                  <a:pt x="14330" y="17"/>
                  <a:pt x="14308" y="0"/>
                  <a:pt x="14283" y="0"/>
                </a:cubicBezTo>
                <a:close/>
                <a:moveTo>
                  <a:pt x="12856" y="233"/>
                </a:moveTo>
                <a:cubicBezTo>
                  <a:pt x="12853" y="233"/>
                  <a:pt x="12851" y="233"/>
                  <a:pt x="12848" y="234"/>
                </a:cubicBezTo>
                <a:cubicBezTo>
                  <a:pt x="12559" y="272"/>
                  <a:pt x="12317" y="308"/>
                  <a:pt x="12076" y="353"/>
                </a:cubicBezTo>
                <a:cubicBezTo>
                  <a:pt x="12046" y="360"/>
                  <a:pt x="12026" y="389"/>
                  <a:pt x="12032" y="419"/>
                </a:cubicBezTo>
                <a:cubicBezTo>
                  <a:pt x="12036" y="445"/>
                  <a:pt x="12060" y="464"/>
                  <a:pt x="12087" y="464"/>
                </a:cubicBezTo>
                <a:cubicBezTo>
                  <a:pt x="12090" y="464"/>
                  <a:pt x="12093" y="464"/>
                  <a:pt x="12096" y="462"/>
                </a:cubicBezTo>
                <a:cubicBezTo>
                  <a:pt x="12336" y="418"/>
                  <a:pt x="12576" y="382"/>
                  <a:pt x="12862" y="345"/>
                </a:cubicBezTo>
                <a:cubicBezTo>
                  <a:pt x="12893" y="341"/>
                  <a:pt x="12915" y="313"/>
                  <a:pt x="12910" y="282"/>
                </a:cubicBezTo>
                <a:cubicBezTo>
                  <a:pt x="12906" y="254"/>
                  <a:pt x="12883" y="233"/>
                  <a:pt x="12856" y="233"/>
                </a:cubicBezTo>
                <a:close/>
                <a:moveTo>
                  <a:pt x="11334" y="548"/>
                </a:moveTo>
                <a:cubicBezTo>
                  <a:pt x="11328" y="548"/>
                  <a:pt x="11321" y="549"/>
                  <a:pt x="11315" y="551"/>
                </a:cubicBezTo>
                <a:cubicBezTo>
                  <a:pt x="11092" y="628"/>
                  <a:pt x="10892" y="718"/>
                  <a:pt x="10705" y="827"/>
                </a:cubicBezTo>
                <a:cubicBezTo>
                  <a:pt x="10670" y="846"/>
                  <a:pt x="10636" y="867"/>
                  <a:pt x="10603" y="888"/>
                </a:cubicBezTo>
                <a:cubicBezTo>
                  <a:pt x="10576" y="905"/>
                  <a:pt x="10569" y="939"/>
                  <a:pt x="10585" y="965"/>
                </a:cubicBezTo>
                <a:cubicBezTo>
                  <a:pt x="10595" y="982"/>
                  <a:pt x="10614" y="991"/>
                  <a:pt x="10632" y="991"/>
                </a:cubicBezTo>
                <a:cubicBezTo>
                  <a:pt x="10642" y="991"/>
                  <a:pt x="10653" y="988"/>
                  <a:pt x="10662" y="983"/>
                </a:cubicBezTo>
                <a:cubicBezTo>
                  <a:pt x="10695" y="962"/>
                  <a:pt x="10728" y="942"/>
                  <a:pt x="10761" y="923"/>
                </a:cubicBezTo>
                <a:cubicBezTo>
                  <a:pt x="10941" y="818"/>
                  <a:pt x="11136" y="731"/>
                  <a:pt x="11352" y="656"/>
                </a:cubicBezTo>
                <a:cubicBezTo>
                  <a:pt x="11382" y="646"/>
                  <a:pt x="11397" y="614"/>
                  <a:pt x="11386" y="585"/>
                </a:cubicBezTo>
                <a:cubicBezTo>
                  <a:pt x="11378" y="563"/>
                  <a:pt x="11357" y="548"/>
                  <a:pt x="11334" y="548"/>
                </a:cubicBezTo>
                <a:close/>
                <a:moveTo>
                  <a:pt x="10028" y="1368"/>
                </a:moveTo>
                <a:cubicBezTo>
                  <a:pt x="10013" y="1368"/>
                  <a:pt x="9999" y="1373"/>
                  <a:pt x="9989" y="1384"/>
                </a:cubicBezTo>
                <a:cubicBezTo>
                  <a:pt x="9813" y="1561"/>
                  <a:pt x="9645" y="1765"/>
                  <a:pt x="9486" y="1990"/>
                </a:cubicBezTo>
                <a:cubicBezTo>
                  <a:pt x="9469" y="2016"/>
                  <a:pt x="9476" y="2050"/>
                  <a:pt x="9500" y="2068"/>
                </a:cubicBezTo>
                <a:cubicBezTo>
                  <a:pt x="9510" y="2074"/>
                  <a:pt x="9522" y="2078"/>
                  <a:pt x="9532" y="2078"/>
                </a:cubicBezTo>
                <a:cubicBezTo>
                  <a:pt x="9550" y="2078"/>
                  <a:pt x="9567" y="2069"/>
                  <a:pt x="9578" y="2054"/>
                </a:cubicBezTo>
                <a:cubicBezTo>
                  <a:pt x="9732" y="1833"/>
                  <a:pt x="9897" y="1634"/>
                  <a:pt x="10068" y="1462"/>
                </a:cubicBezTo>
                <a:cubicBezTo>
                  <a:pt x="10089" y="1441"/>
                  <a:pt x="10089" y="1406"/>
                  <a:pt x="10068" y="1384"/>
                </a:cubicBezTo>
                <a:cubicBezTo>
                  <a:pt x="10056" y="1373"/>
                  <a:pt x="10042" y="1368"/>
                  <a:pt x="10028" y="1368"/>
                </a:cubicBezTo>
                <a:close/>
                <a:moveTo>
                  <a:pt x="9128" y="2632"/>
                </a:moveTo>
                <a:cubicBezTo>
                  <a:pt x="9109" y="2632"/>
                  <a:pt x="9090" y="2643"/>
                  <a:pt x="9079" y="2661"/>
                </a:cubicBezTo>
                <a:cubicBezTo>
                  <a:pt x="9048" y="2720"/>
                  <a:pt x="9019" y="2778"/>
                  <a:pt x="8989" y="2838"/>
                </a:cubicBezTo>
                <a:cubicBezTo>
                  <a:pt x="8905" y="3006"/>
                  <a:pt x="8823" y="3184"/>
                  <a:pt x="8745" y="3368"/>
                </a:cubicBezTo>
                <a:cubicBezTo>
                  <a:pt x="8733" y="3396"/>
                  <a:pt x="8746" y="3429"/>
                  <a:pt x="8774" y="3441"/>
                </a:cubicBezTo>
                <a:cubicBezTo>
                  <a:pt x="8781" y="3444"/>
                  <a:pt x="8789" y="3445"/>
                  <a:pt x="8796" y="3445"/>
                </a:cubicBezTo>
                <a:cubicBezTo>
                  <a:pt x="8818" y="3445"/>
                  <a:pt x="8838" y="3433"/>
                  <a:pt x="8847" y="3412"/>
                </a:cubicBezTo>
                <a:cubicBezTo>
                  <a:pt x="8925" y="3230"/>
                  <a:pt x="9006" y="3054"/>
                  <a:pt x="9088" y="2887"/>
                </a:cubicBezTo>
                <a:cubicBezTo>
                  <a:pt x="9117" y="2830"/>
                  <a:pt x="9147" y="2771"/>
                  <a:pt x="9178" y="2713"/>
                </a:cubicBezTo>
                <a:cubicBezTo>
                  <a:pt x="9193" y="2686"/>
                  <a:pt x="9182" y="2652"/>
                  <a:pt x="9154" y="2639"/>
                </a:cubicBezTo>
                <a:cubicBezTo>
                  <a:pt x="9146" y="2634"/>
                  <a:pt x="9137" y="2632"/>
                  <a:pt x="9128" y="2632"/>
                </a:cubicBezTo>
                <a:close/>
                <a:moveTo>
                  <a:pt x="8515" y="4060"/>
                </a:moveTo>
                <a:cubicBezTo>
                  <a:pt x="8491" y="4060"/>
                  <a:pt x="8470" y="4074"/>
                  <a:pt x="8462" y="4097"/>
                </a:cubicBezTo>
                <a:cubicBezTo>
                  <a:pt x="8381" y="4324"/>
                  <a:pt x="8301" y="4567"/>
                  <a:pt x="8216" y="4838"/>
                </a:cubicBezTo>
                <a:cubicBezTo>
                  <a:pt x="8208" y="4867"/>
                  <a:pt x="8224" y="4898"/>
                  <a:pt x="8254" y="4908"/>
                </a:cubicBezTo>
                <a:cubicBezTo>
                  <a:pt x="8259" y="4909"/>
                  <a:pt x="8264" y="4910"/>
                  <a:pt x="8270" y="4910"/>
                </a:cubicBezTo>
                <a:cubicBezTo>
                  <a:pt x="8293" y="4910"/>
                  <a:pt x="8316" y="4895"/>
                  <a:pt x="8322" y="4870"/>
                </a:cubicBezTo>
                <a:cubicBezTo>
                  <a:pt x="8406" y="4601"/>
                  <a:pt x="8486" y="4360"/>
                  <a:pt x="8567" y="4134"/>
                </a:cubicBezTo>
                <a:cubicBezTo>
                  <a:pt x="8576" y="4105"/>
                  <a:pt x="8561" y="4073"/>
                  <a:pt x="8533" y="4063"/>
                </a:cubicBezTo>
                <a:cubicBezTo>
                  <a:pt x="8527" y="4061"/>
                  <a:pt x="8521" y="4060"/>
                  <a:pt x="8515" y="4060"/>
                </a:cubicBezTo>
                <a:close/>
                <a:moveTo>
                  <a:pt x="8048" y="5545"/>
                </a:moveTo>
                <a:cubicBezTo>
                  <a:pt x="8023" y="5545"/>
                  <a:pt x="8001" y="5561"/>
                  <a:pt x="7994" y="5585"/>
                </a:cubicBezTo>
                <a:cubicBezTo>
                  <a:pt x="7956" y="5718"/>
                  <a:pt x="7918" y="5852"/>
                  <a:pt x="7880" y="5985"/>
                </a:cubicBezTo>
                <a:lnTo>
                  <a:pt x="7780" y="6333"/>
                </a:lnTo>
                <a:cubicBezTo>
                  <a:pt x="7772" y="6363"/>
                  <a:pt x="7789" y="6394"/>
                  <a:pt x="7819" y="6402"/>
                </a:cubicBezTo>
                <a:cubicBezTo>
                  <a:pt x="7823" y="6403"/>
                  <a:pt x="7829" y="6404"/>
                  <a:pt x="7834" y="6404"/>
                </a:cubicBezTo>
                <a:cubicBezTo>
                  <a:pt x="7858" y="6404"/>
                  <a:pt x="7880" y="6388"/>
                  <a:pt x="7887" y="6364"/>
                </a:cubicBezTo>
                <a:lnTo>
                  <a:pt x="7987" y="6016"/>
                </a:lnTo>
                <a:cubicBezTo>
                  <a:pt x="8025" y="5883"/>
                  <a:pt x="8062" y="5749"/>
                  <a:pt x="8101" y="5616"/>
                </a:cubicBezTo>
                <a:cubicBezTo>
                  <a:pt x="8109" y="5586"/>
                  <a:pt x="8092" y="5556"/>
                  <a:pt x="8064" y="5547"/>
                </a:cubicBezTo>
                <a:cubicBezTo>
                  <a:pt x="8058" y="5546"/>
                  <a:pt x="8053" y="5545"/>
                  <a:pt x="8048" y="5545"/>
                </a:cubicBezTo>
                <a:close/>
                <a:moveTo>
                  <a:pt x="7613" y="7039"/>
                </a:moveTo>
                <a:cubicBezTo>
                  <a:pt x="7589" y="7039"/>
                  <a:pt x="7567" y="7055"/>
                  <a:pt x="7559" y="7078"/>
                </a:cubicBezTo>
                <a:cubicBezTo>
                  <a:pt x="7522" y="7201"/>
                  <a:pt x="7482" y="7324"/>
                  <a:pt x="7443" y="7446"/>
                </a:cubicBezTo>
                <a:cubicBezTo>
                  <a:pt x="7402" y="7570"/>
                  <a:pt x="7361" y="7693"/>
                  <a:pt x="7317" y="7815"/>
                </a:cubicBezTo>
                <a:cubicBezTo>
                  <a:pt x="7306" y="7844"/>
                  <a:pt x="7321" y="7876"/>
                  <a:pt x="7350" y="7886"/>
                </a:cubicBezTo>
                <a:cubicBezTo>
                  <a:pt x="7356" y="7888"/>
                  <a:pt x="7363" y="7889"/>
                  <a:pt x="7369" y="7889"/>
                </a:cubicBezTo>
                <a:cubicBezTo>
                  <a:pt x="7392" y="7889"/>
                  <a:pt x="7413" y="7875"/>
                  <a:pt x="7421" y="7853"/>
                </a:cubicBezTo>
                <a:cubicBezTo>
                  <a:pt x="7465" y="7729"/>
                  <a:pt x="7508" y="7605"/>
                  <a:pt x="7549" y="7481"/>
                </a:cubicBezTo>
                <a:cubicBezTo>
                  <a:pt x="7589" y="7358"/>
                  <a:pt x="7628" y="7234"/>
                  <a:pt x="7666" y="7111"/>
                </a:cubicBezTo>
                <a:cubicBezTo>
                  <a:pt x="7675" y="7082"/>
                  <a:pt x="7659" y="7051"/>
                  <a:pt x="7630" y="7042"/>
                </a:cubicBezTo>
                <a:cubicBezTo>
                  <a:pt x="7624" y="7040"/>
                  <a:pt x="7618" y="7039"/>
                  <a:pt x="7613" y="7039"/>
                </a:cubicBezTo>
                <a:close/>
                <a:moveTo>
                  <a:pt x="7086" y="8503"/>
                </a:moveTo>
                <a:cubicBezTo>
                  <a:pt x="7065" y="8503"/>
                  <a:pt x="7045" y="8516"/>
                  <a:pt x="7036" y="8537"/>
                </a:cubicBezTo>
                <a:cubicBezTo>
                  <a:pt x="6931" y="8783"/>
                  <a:pt x="6820" y="9018"/>
                  <a:pt x="6706" y="9237"/>
                </a:cubicBezTo>
                <a:cubicBezTo>
                  <a:pt x="6692" y="9265"/>
                  <a:pt x="6703" y="9298"/>
                  <a:pt x="6729" y="9312"/>
                </a:cubicBezTo>
                <a:cubicBezTo>
                  <a:pt x="6738" y="9316"/>
                  <a:pt x="6746" y="9319"/>
                  <a:pt x="6755" y="9319"/>
                </a:cubicBezTo>
                <a:cubicBezTo>
                  <a:pt x="6775" y="9319"/>
                  <a:pt x="6794" y="9308"/>
                  <a:pt x="6804" y="9289"/>
                </a:cubicBezTo>
                <a:cubicBezTo>
                  <a:pt x="6919" y="9067"/>
                  <a:pt x="7032" y="8829"/>
                  <a:pt x="7138" y="8580"/>
                </a:cubicBezTo>
                <a:cubicBezTo>
                  <a:pt x="7150" y="8553"/>
                  <a:pt x="7136" y="8519"/>
                  <a:pt x="7108" y="8508"/>
                </a:cubicBezTo>
                <a:cubicBezTo>
                  <a:pt x="7101" y="8505"/>
                  <a:pt x="7094" y="8503"/>
                  <a:pt x="7086" y="8503"/>
                </a:cubicBezTo>
                <a:close/>
                <a:moveTo>
                  <a:pt x="1625" y="9185"/>
                </a:moveTo>
                <a:cubicBezTo>
                  <a:pt x="1347" y="9191"/>
                  <a:pt x="1086" y="9249"/>
                  <a:pt x="847" y="9356"/>
                </a:cubicBezTo>
                <a:cubicBezTo>
                  <a:pt x="820" y="9369"/>
                  <a:pt x="808" y="9401"/>
                  <a:pt x="820" y="9430"/>
                </a:cubicBezTo>
                <a:cubicBezTo>
                  <a:pt x="829" y="9450"/>
                  <a:pt x="849" y="9462"/>
                  <a:pt x="871" y="9462"/>
                </a:cubicBezTo>
                <a:cubicBezTo>
                  <a:pt x="878" y="9462"/>
                  <a:pt x="886" y="9461"/>
                  <a:pt x="893" y="9457"/>
                </a:cubicBezTo>
                <a:cubicBezTo>
                  <a:pt x="1118" y="9356"/>
                  <a:pt x="1364" y="9303"/>
                  <a:pt x="1627" y="9296"/>
                </a:cubicBezTo>
                <a:cubicBezTo>
                  <a:pt x="1658" y="9296"/>
                  <a:pt x="1682" y="9270"/>
                  <a:pt x="1682" y="9239"/>
                </a:cubicBezTo>
                <a:cubicBezTo>
                  <a:pt x="1681" y="9210"/>
                  <a:pt x="1656" y="9185"/>
                  <a:pt x="1626" y="9185"/>
                </a:cubicBezTo>
                <a:close/>
                <a:moveTo>
                  <a:pt x="2391" y="9302"/>
                </a:moveTo>
                <a:cubicBezTo>
                  <a:pt x="2368" y="9302"/>
                  <a:pt x="2346" y="9317"/>
                  <a:pt x="2339" y="9341"/>
                </a:cubicBezTo>
                <a:cubicBezTo>
                  <a:pt x="2329" y="9370"/>
                  <a:pt x="2345" y="9401"/>
                  <a:pt x="2374" y="9410"/>
                </a:cubicBezTo>
                <a:cubicBezTo>
                  <a:pt x="2620" y="9493"/>
                  <a:pt x="2844" y="9612"/>
                  <a:pt x="3042" y="9766"/>
                </a:cubicBezTo>
                <a:cubicBezTo>
                  <a:pt x="3051" y="9774"/>
                  <a:pt x="3063" y="9778"/>
                  <a:pt x="3076" y="9778"/>
                </a:cubicBezTo>
                <a:cubicBezTo>
                  <a:pt x="3092" y="9778"/>
                  <a:pt x="3108" y="9770"/>
                  <a:pt x="3120" y="9757"/>
                </a:cubicBezTo>
                <a:cubicBezTo>
                  <a:pt x="3138" y="9732"/>
                  <a:pt x="3133" y="9697"/>
                  <a:pt x="3109" y="9679"/>
                </a:cubicBezTo>
                <a:cubicBezTo>
                  <a:pt x="2902" y="9516"/>
                  <a:pt x="2667" y="9391"/>
                  <a:pt x="2409" y="9306"/>
                </a:cubicBezTo>
                <a:cubicBezTo>
                  <a:pt x="2403" y="9303"/>
                  <a:pt x="2397" y="9302"/>
                  <a:pt x="2391" y="9302"/>
                </a:cubicBezTo>
                <a:close/>
                <a:moveTo>
                  <a:pt x="6364" y="9879"/>
                </a:moveTo>
                <a:cubicBezTo>
                  <a:pt x="6346" y="9879"/>
                  <a:pt x="6328" y="9888"/>
                  <a:pt x="6317" y="9905"/>
                </a:cubicBezTo>
                <a:cubicBezTo>
                  <a:pt x="6173" y="10126"/>
                  <a:pt x="6019" y="10334"/>
                  <a:pt x="5859" y="10525"/>
                </a:cubicBezTo>
                <a:cubicBezTo>
                  <a:pt x="5838" y="10548"/>
                  <a:pt x="5841" y="10583"/>
                  <a:pt x="5865" y="10603"/>
                </a:cubicBezTo>
                <a:cubicBezTo>
                  <a:pt x="5876" y="10612"/>
                  <a:pt x="5889" y="10617"/>
                  <a:pt x="5901" y="10617"/>
                </a:cubicBezTo>
                <a:cubicBezTo>
                  <a:pt x="5917" y="10617"/>
                  <a:pt x="5932" y="10609"/>
                  <a:pt x="5944" y="10596"/>
                </a:cubicBezTo>
                <a:cubicBezTo>
                  <a:pt x="6106" y="10403"/>
                  <a:pt x="6263" y="10190"/>
                  <a:pt x="6410" y="9965"/>
                </a:cubicBezTo>
                <a:cubicBezTo>
                  <a:pt x="6427" y="9939"/>
                  <a:pt x="6419" y="9905"/>
                  <a:pt x="6394" y="9888"/>
                </a:cubicBezTo>
                <a:cubicBezTo>
                  <a:pt x="6384" y="9882"/>
                  <a:pt x="6374" y="9879"/>
                  <a:pt x="6364" y="9879"/>
                </a:cubicBezTo>
                <a:close/>
                <a:moveTo>
                  <a:pt x="263" y="9824"/>
                </a:moveTo>
                <a:cubicBezTo>
                  <a:pt x="246" y="9824"/>
                  <a:pt x="229" y="9832"/>
                  <a:pt x="218" y="9846"/>
                </a:cubicBezTo>
                <a:cubicBezTo>
                  <a:pt x="81" y="10030"/>
                  <a:pt x="5" y="10234"/>
                  <a:pt x="0" y="10435"/>
                </a:cubicBezTo>
                <a:lnTo>
                  <a:pt x="0" y="10458"/>
                </a:lnTo>
                <a:cubicBezTo>
                  <a:pt x="0" y="10512"/>
                  <a:pt x="4" y="10565"/>
                  <a:pt x="14" y="10620"/>
                </a:cubicBezTo>
                <a:cubicBezTo>
                  <a:pt x="18" y="10646"/>
                  <a:pt x="42" y="10666"/>
                  <a:pt x="68" y="10666"/>
                </a:cubicBezTo>
                <a:cubicBezTo>
                  <a:pt x="72" y="10666"/>
                  <a:pt x="75" y="10666"/>
                  <a:pt x="78" y="10665"/>
                </a:cubicBezTo>
                <a:cubicBezTo>
                  <a:pt x="108" y="10659"/>
                  <a:pt x="128" y="10630"/>
                  <a:pt x="123" y="10600"/>
                </a:cubicBezTo>
                <a:cubicBezTo>
                  <a:pt x="116" y="10553"/>
                  <a:pt x="111" y="10505"/>
                  <a:pt x="111" y="10458"/>
                </a:cubicBezTo>
                <a:lnTo>
                  <a:pt x="111" y="10438"/>
                </a:lnTo>
                <a:cubicBezTo>
                  <a:pt x="116" y="10260"/>
                  <a:pt x="184" y="10078"/>
                  <a:pt x="308" y="9913"/>
                </a:cubicBezTo>
                <a:cubicBezTo>
                  <a:pt x="326" y="9888"/>
                  <a:pt x="321" y="9853"/>
                  <a:pt x="296" y="9835"/>
                </a:cubicBezTo>
                <a:cubicBezTo>
                  <a:pt x="286" y="9827"/>
                  <a:pt x="275" y="9824"/>
                  <a:pt x="263" y="9824"/>
                </a:cubicBezTo>
                <a:close/>
                <a:moveTo>
                  <a:pt x="3603" y="10234"/>
                </a:moveTo>
                <a:cubicBezTo>
                  <a:pt x="3592" y="10234"/>
                  <a:pt x="3581" y="10237"/>
                  <a:pt x="3571" y="10244"/>
                </a:cubicBezTo>
                <a:cubicBezTo>
                  <a:pt x="3547" y="10261"/>
                  <a:pt x="3540" y="10295"/>
                  <a:pt x="3558" y="10321"/>
                </a:cubicBezTo>
                <a:cubicBezTo>
                  <a:pt x="3697" y="10525"/>
                  <a:pt x="3813" y="10753"/>
                  <a:pt x="3900" y="11001"/>
                </a:cubicBezTo>
                <a:cubicBezTo>
                  <a:pt x="3908" y="11024"/>
                  <a:pt x="3929" y="11037"/>
                  <a:pt x="3953" y="11037"/>
                </a:cubicBezTo>
                <a:cubicBezTo>
                  <a:pt x="3959" y="11037"/>
                  <a:pt x="3965" y="11037"/>
                  <a:pt x="3971" y="11034"/>
                </a:cubicBezTo>
                <a:cubicBezTo>
                  <a:pt x="4000" y="11025"/>
                  <a:pt x="4015" y="10993"/>
                  <a:pt x="4005" y="10964"/>
                </a:cubicBezTo>
                <a:cubicBezTo>
                  <a:pt x="3914" y="10707"/>
                  <a:pt x="3795" y="10470"/>
                  <a:pt x="3649" y="10258"/>
                </a:cubicBezTo>
                <a:cubicBezTo>
                  <a:pt x="3638" y="10242"/>
                  <a:pt x="3621" y="10234"/>
                  <a:pt x="3603" y="10234"/>
                </a:cubicBezTo>
                <a:close/>
                <a:moveTo>
                  <a:pt x="5361" y="11064"/>
                </a:moveTo>
                <a:cubicBezTo>
                  <a:pt x="5348" y="11064"/>
                  <a:pt x="5334" y="11069"/>
                  <a:pt x="5323" y="11078"/>
                </a:cubicBezTo>
                <a:cubicBezTo>
                  <a:pt x="5181" y="11205"/>
                  <a:pt x="5032" y="11325"/>
                  <a:pt x="4879" y="11432"/>
                </a:cubicBezTo>
                <a:cubicBezTo>
                  <a:pt x="4824" y="11470"/>
                  <a:pt x="4768" y="11506"/>
                  <a:pt x="4711" y="11542"/>
                </a:cubicBezTo>
                <a:cubicBezTo>
                  <a:pt x="4686" y="11558"/>
                  <a:pt x="4677" y="11592"/>
                  <a:pt x="4694" y="11618"/>
                </a:cubicBezTo>
                <a:cubicBezTo>
                  <a:pt x="4705" y="11635"/>
                  <a:pt x="4723" y="11644"/>
                  <a:pt x="4741" y="11644"/>
                </a:cubicBezTo>
                <a:cubicBezTo>
                  <a:pt x="4751" y="11644"/>
                  <a:pt x="4761" y="11641"/>
                  <a:pt x="4770" y="11636"/>
                </a:cubicBezTo>
                <a:cubicBezTo>
                  <a:pt x="4829" y="11599"/>
                  <a:pt x="4886" y="11562"/>
                  <a:pt x="4942" y="11522"/>
                </a:cubicBezTo>
                <a:cubicBezTo>
                  <a:pt x="5099" y="11413"/>
                  <a:pt x="5252" y="11292"/>
                  <a:pt x="5398" y="11161"/>
                </a:cubicBezTo>
                <a:cubicBezTo>
                  <a:pt x="5421" y="11141"/>
                  <a:pt x="5423" y="11106"/>
                  <a:pt x="5402" y="11082"/>
                </a:cubicBezTo>
                <a:cubicBezTo>
                  <a:pt x="5392" y="11070"/>
                  <a:pt x="5376" y="11064"/>
                  <a:pt x="5361" y="11064"/>
                </a:cubicBezTo>
                <a:close/>
                <a:moveTo>
                  <a:pt x="433" y="11231"/>
                </a:moveTo>
                <a:cubicBezTo>
                  <a:pt x="420" y="11231"/>
                  <a:pt x="406" y="11235"/>
                  <a:pt x="395" y="11245"/>
                </a:cubicBezTo>
                <a:cubicBezTo>
                  <a:pt x="373" y="11265"/>
                  <a:pt x="371" y="11300"/>
                  <a:pt x="391" y="11324"/>
                </a:cubicBezTo>
                <a:lnTo>
                  <a:pt x="419" y="11354"/>
                </a:lnTo>
                <a:cubicBezTo>
                  <a:pt x="590" y="11536"/>
                  <a:pt x="786" y="11694"/>
                  <a:pt x="1005" y="11824"/>
                </a:cubicBezTo>
                <a:cubicBezTo>
                  <a:pt x="1014" y="11829"/>
                  <a:pt x="1025" y="11831"/>
                  <a:pt x="1034" y="11831"/>
                </a:cubicBezTo>
                <a:cubicBezTo>
                  <a:pt x="1052" y="11831"/>
                  <a:pt x="1072" y="11822"/>
                  <a:pt x="1081" y="11804"/>
                </a:cubicBezTo>
                <a:cubicBezTo>
                  <a:pt x="1097" y="11778"/>
                  <a:pt x="1089" y="11744"/>
                  <a:pt x="1062" y="11728"/>
                </a:cubicBezTo>
                <a:cubicBezTo>
                  <a:pt x="853" y="11604"/>
                  <a:pt x="664" y="11453"/>
                  <a:pt x="500" y="11278"/>
                </a:cubicBezTo>
                <a:lnTo>
                  <a:pt x="474" y="11249"/>
                </a:lnTo>
                <a:cubicBezTo>
                  <a:pt x="464" y="11237"/>
                  <a:pt x="448" y="11231"/>
                  <a:pt x="433" y="11231"/>
                </a:cubicBezTo>
                <a:close/>
                <a:moveTo>
                  <a:pt x="1750" y="12018"/>
                </a:moveTo>
                <a:cubicBezTo>
                  <a:pt x="1725" y="12018"/>
                  <a:pt x="1703" y="12035"/>
                  <a:pt x="1695" y="12060"/>
                </a:cubicBezTo>
                <a:cubicBezTo>
                  <a:pt x="1688" y="12090"/>
                  <a:pt x="1706" y="12120"/>
                  <a:pt x="1735" y="12128"/>
                </a:cubicBezTo>
                <a:cubicBezTo>
                  <a:pt x="1983" y="12194"/>
                  <a:pt x="2246" y="12233"/>
                  <a:pt x="2516" y="12242"/>
                </a:cubicBezTo>
                <a:lnTo>
                  <a:pt x="2518" y="12242"/>
                </a:lnTo>
                <a:cubicBezTo>
                  <a:pt x="2548" y="12242"/>
                  <a:pt x="2573" y="12219"/>
                  <a:pt x="2574" y="12189"/>
                </a:cubicBezTo>
                <a:cubicBezTo>
                  <a:pt x="2575" y="12158"/>
                  <a:pt x="2550" y="12132"/>
                  <a:pt x="2520" y="12131"/>
                </a:cubicBezTo>
                <a:cubicBezTo>
                  <a:pt x="2258" y="12123"/>
                  <a:pt x="2004" y="12085"/>
                  <a:pt x="1764" y="12020"/>
                </a:cubicBezTo>
                <a:cubicBezTo>
                  <a:pt x="1759" y="12019"/>
                  <a:pt x="1754" y="12018"/>
                  <a:pt x="1750" y="12018"/>
                </a:cubicBezTo>
                <a:close/>
                <a:moveTo>
                  <a:pt x="4128" y="11684"/>
                </a:moveTo>
                <a:cubicBezTo>
                  <a:pt x="4125" y="11684"/>
                  <a:pt x="4122" y="11684"/>
                  <a:pt x="4119" y="11685"/>
                </a:cubicBezTo>
                <a:cubicBezTo>
                  <a:pt x="4090" y="11688"/>
                  <a:pt x="4067" y="11716"/>
                  <a:pt x="4071" y="11746"/>
                </a:cubicBezTo>
                <a:cubicBezTo>
                  <a:pt x="4077" y="11795"/>
                  <a:pt x="4081" y="11843"/>
                  <a:pt x="4084" y="11893"/>
                </a:cubicBezTo>
                <a:cubicBezTo>
                  <a:pt x="4074" y="11882"/>
                  <a:pt x="4059" y="11875"/>
                  <a:pt x="4044" y="11875"/>
                </a:cubicBezTo>
                <a:cubicBezTo>
                  <a:pt x="4037" y="11875"/>
                  <a:pt x="4031" y="11877"/>
                  <a:pt x="4024" y="11879"/>
                </a:cubicBezTo>
                <a:cubicBezTo>
                  <a:pt x="3785" y="11969"/>
                  <a:pt x="3535" y="12036"/>
                  <a:pt x="3284" y="12078"/>
                </a:cubicBezTo>
                <a:cubicBezTo>
                  <a:pt x="3254" y="12083"/>
                  <a:pt x="3234" y="12112"/>
                  <a:pt x="3238" y="12142"/>
                </a:cubicBezTo>
                <a:cubicBezTo>
                  <a:pt x="3243" y="12170"/>
                  <a:pt x="3268" y="12189"/>
                  <a:pt x="3294" y="12189"/>
                </a:cubicBezTo>
                <a:cubicBezTo>
                  <a:pt x="3297" y="12189"/>
                  <a:pt x="3300" y="12188"/>
                  <a:pt x="3302" y="12188"/>
                </a:cubicBezTo>
                <a:cubicBezTo>
                  <a:pt x="3561" y="12144"/>
                  <a:pt x="3817" y="12075"/>
                  <a:pt x="4063" y="11983"/>
                </a:cubicBezTo>
                <a:cubicBezTo>
                  <a:pt x="4073" y="11979"/>
                  <a:pt x="4083" y="11972"/>
                  <a:pt x="4088" y="11964"/>
                </a:cubicBezTo>
                <a:cubicBezTo>
                  <a:pt x="4092" y="12023"/>
                  <a:pt x="4093" y="12084"/>
                  <a:pt x="4093" y="12144"/>
                </a:cubicBezTo>
                <a:cubicBezTo>
                  <a:pt x="4093" y="12264"/>
                  <a:pt x="4087" y="12388"/>
                  <a:pt x="4076" y="12511"/>
                </a:cubicBezTo>
                <a:cubicBezTo>
                  <a:pt x="4073" y="12542"/>
                  <a:pt x="4096" y="12568"/>
                  <a:pt x="4126" y="12571"/>
                </a:cubicBezTo>
                <a:lnTo>
                  <a:pt x="4131" y="12571"/>
                </a:lnTo>
                <a:cubicBezTo>
                  <a:pt x="4160" y="12571"/>
                  <a:pt x="4184" y="12550"/>
                  <a:pt x="4187" y="12521"/>
                </a:cubicBezTo>
                <a:cubicBezTo>
                  <a:pt x="4198" y="12395"/>
                  <a:pt x="4205" y="12268"/>
                  <a:pt x="4205" y="12144"/>
                </a:cubicBezTo>
                <a:cubicBezTo>
                  <a:pt x="4205" y="12007"/>
                  <a:pt x="4196" y="11869"/>
                  <a:pt x="4181" y="11733"/>
                </a:cubicBezTo>
                <a:cubicBezTo>
                  <a:pt x="4178" y="11706"/>
                  <a:pt x="4156" y="11684"/>
                  <a:pt x="4128" y="11684"/>
                </a:cubicBezTo>
                <a:close/>
                <a:moveTo>
                  <a:pt x="3994" y="13226"/>
                </a:moveTo>
                <a:cubicBezTo>
                  <a:pt x="3969" y="13226"/>
                  <a:pt x="3946" y="13242"/>
                  <a:pt x="3939" y="13267"/>
                </a:cubicBezTo>
                <a:cubicBezTo>
                  <a:pt x="3876" y="13504"/>
                  <a:pt x="3793" y="13750"/>
                  <a:pt x="3691" y="13997"/>
                </a:cubicBezTo>
                <a:cubicBezTo>
                  <a:pt x="3679" y="14025"/>
                  <a:pt x="3693" y="14057"/>
                  <a:pt x="3722" y="14069"/>
                </a:cubicBezTo>
                <a:cubicBezTo>
                  <a:pt x="3728" y="14072"/>
                  <a:pt x="3736" y="14073"/>
                  <a:pt x="3742" y="14073"/>
                </a:cubicBezTo>
                <a:cubicBezTo>
                  <a:pt x="3765" y="14073"/>
                  <a:pt x="3785" y="14061"/>
                  <a:pt x="3794" y="14039"/>
                </a:cubicBezTo>
                <a:cubicBezTo>
                  <a:pt x="3897" y="13788"/>
                  <a:pt x="3983" y="13538"/>
                  <a:pt x="4047" y="13296"/>
                </a:cubicBezTo>
                <a:cubicBezTo>
                  <a:pt x="4054" y="13266"/>
                  <a:pt x="4037" y="13235"/>
                  <a:pt x="4007" y="13227"/>
                </a:cubicBezTo>
                <a:cubicBezTo>
                  <a:pt x="4003" y="13226"/>
                  <a:pt x="3998" y="13226"/>
                  <a:pt x="3994" y="13226"/>
                </a:cubicBezTo>
                <a:close/>
                <a:moveTo>
                  <a:pt x="3409" y="14665"/>
                </a:moveTo>
                <a:cubicBezTo>
                  <a:pt x="3389" y="14665"/>
                  <a:pt x="3370" y="14676"/>
                  <a:pt x="3360" y="14694"/>
                </a:cubicBezTo>
                <a:cubicBezTo>
                  <a:pt x="3242" y="14913"/>
                  <a:pt x="3115" y="15131"/>
                  <a:pt x="2969" y="15362"/>
                </a:cubicBezTo>
                <a:cubicBezTo>
                  <a:pt x="2952" y="15387"/>
                  <a:pt x="2959" y="15423"/>
                  <a:pt x="2986" y="15439"/>
                </a:cubicBezTo>
                <a:cubicBezTo>
                  <a:pt x="2996" y="15444"/>
                  <a:pt x="3005" y="15447"/>
                  <a:pt x="3016" y="15447"/>
                </a:cubicBezTo>
                <a:cubicBezTo>
                  <a:pt x="3034" y="15447"/>
                  <a:pt x="3052" y="15438"/>
                  <a:pt x="3063" y="15422"/>
                </a:cubicBezTo>
                <a:cubicBezTo>
                  <a:pt x="3210" y="15189"/>
                  <a:pt x="3340" y="14968"/>
                  <a:pt x="3458" y="14747"/>
                </a:cubicBezTo>
                <a:cubicBezTo>
                  <a:pt x="3472" y="14720"/>
                  <a:pt x="3462" y="14686"/>
                  <a:pt x="3435" y="14672"/>
                </a:cubicBezTo>
                <a:cubicBezTo>
                  <a:pt x="3426" y="14667"/>
                  <a:pt x="3418" y="14665"/>
                  <a:pt x="3409" y="14665"/>
                </a:cubicBezTo>
                <a:close/>
                <a:moveTo>
                  <a:pt x="2581" y="15982"/>
                </a:moveTo>
                <a:cubicBezTo>
                  <a:pt x="2564" y="15982"/>
                  <a:pt x="2547" y="15990"/>
                  <a:pt x="2536" y="16005"/>
                </a:cubicBezTo>
                <a:cubicBezTo>
                  <a:pt x="2401" y="16195"/>
                  <a:pt x="2255" y="16394"/>
                  <a:pt x="2077" y="16631"/>
                </a:cubicBezTo>
                <a:cubicBezTo>
                  <a:pt x="2058" y="16656"/>
                  <a:pt x="2063" y="16691"/>
                  <a:pt x="2088" y="16709"/>
                </a:cubicBezTo>
                <a:cubicBezTo>
                  <a:pt x="2097" y="16716"/>
                  <a:pt x="2109" y="16721"/>
                  <a:pt x="2121" y="16721"/>
                </a:cubicBezTo>
                <a:cubicBezTo>
                  <a:pt x="2138" y="16721"/>
                  <a:pt x="2155" y="16713"/>
                  <a:pt x="2166" y="16698"/>
                </a:cubicBezTo>
                <a:cubicBezTo>
                  <a:pt x="2345" y="16460"/>
                  <a:pt x="2491" y="16260"/>
                  <a:pt x="2626" y="16069"/>
                </a:cubicBezTo>
                <a:cubicBezTo>
                  <a:pt x="2644" y="16044"/>
                  <a:pt x="2639" y="16010"/>
                  <a:pt x="2613" y="15992"/>
                </a:cubicBezTo>
                <a:cubicBezTo>
                  <a:pt x="2604" y="15985"/>
                  <a:pt x="2592" y="15982"/>
                  <a:pt x="2581" y="15982"/>
                </a:cubicBezTo>
                <a:close/>
                <a:moveTo>
                  <a:pt x="1659" y="17236"/>
                </a:moveTo>
                <a:cubicBezTo>
                  <a:pt x="1642" y="17236"/>
                  <a:pt x="1625" y="17244"/>
                  <a:pt x="1614" y="17260"/>
                </a:cubicBezTo>
                <a:cubicBezTo>
                  <a:pt x="1441" y="17511"/>
                  <a:pt x="1315" y="17728"/>
                  <a:pt x="1218" y="17941"/>
                </a:cubicBezTo>
                <a:cubicBezTo>
                  <a:pt x="1205" y="17968"/>
                  <a:pt x="1218" y="18002"/>
                  <a:pt x="1246" y="18014"/>
                </a:cubicBezTo>
                <a:cubicBezTo>
                  <a:pt x="1253" y="18018"/>
                  <a:pt x="1261" y="18019"/>
                  <a:pt x="1268" y="18019"/>
                </a:cubicBezTo>
                <a:cubicBezTo>
                  <a:pt x="1290" y="18019"/>
                  <a:pt x="1310" y="18007"/>
                  <a:pt x="1319" y="17987"/>
                </a:cubicBezTo>
                <a:cubicBezTo>
                  <a:pt x="1413" y="17780"/>
                  <a:pt x="1536" y="17569"/>
                  <a:pt x="1705" y="17323"/>
                </a:cubicBezTo>
                <a:cubicBezTo>
                  <a:pt x="1723" y="17298"/>
                  <a:pt x="1717" y="17263"/>
                  <a:pt x="1691" y="17246"/>
                </a:cubicBezTo>
                <a:cubicBezTo>
                  <a:pt x="1681" y="17239"/>
                  <a:pt x="1670" y="17236"/>
                  <a:pt x="1659" y="17236"/>
                </a:cubicBezTo>
                <a:close/>
                <a:moveTo>
                  <a:pt x="1050" y="18652"/>
                </a:moveTo>
                <a:cubicBezTo>
                  <a:pt x="1023" y="18652"/>
                  <a:pt x="999" y="18673"/>
                  <a:pt x="996" y="18700"/>
                </a:cubicBezTo>
                <a:cubicBezTo>
                  <a:pt x="984" y="18795"/>
                  <a:pt x="978" y="18893"/>
                  <a:pt x="978" y="18989"/>
                </a:cubicBezTo>
                <a:cubicBezTo>
                  <a:pt x="978" y="19154"/>
                  <a:pt x="996" y="19324"/>
                  <a:pt x="1030" y="19493"/>
                </a:cubicBezTo>
                <a:cubicBezTo>
                  <a:pt x="1035" y="19519"/>
                  <a:pt x="1058" y="19537"/>
                  <a:pt x="1084" y="19537"/>
                </a:cubicBezTo>
                <a:cubicBezTo>
                  <a:pt x="1088" y="19537"/>
                  <a:pt x="1092" y="19537"/>
                  <a:pt x="1095" y="19536"/>
                </a:cubicBezTo>
                <a:cubicBezTo>
                  <a:pt x="1125" y="19529"/>
                  <a:pt x="1144" y="19500"/>
                  <a:pt x="1139" y="19470"/>
                </a:cubicBezTo>
                <a:cubicBezTo>
                  <a:pt x="1106" y="19309"/>
                  <a:pt x="1089" y="19147"/>
                  <a:pt x="1089" y="18989"/>
                </a:cubicBezTo>
                <a:cubicBezTo>
                  <a:pt x="1089" y="18897"/>
                  <a:pt x="1095" y="18804"/>
                  <a:pt x="1106" y="18714"/>
                </a:cubicBezTo>
                <a:cubicBezTo>
                  <a:pt x="1110" y="18683"/>
                  <a:pt x="1088" y="18655"/>
                  <a:pt x="1058" y="18652"/>
                </a:cubicBezTo>
                <a:cubicBezTo>
                  <a:pt x="1055" y="18652"/>
                  <a:pt x="1053" y="18652"/>
                  <a:pt x="1050" y="18652"/>
                </a:cubicBezTo>
                <a:close/>
                <a:moveTo>
                  <a:pt x="1342" y="20158"/>
                </a:moveTo>
                <a:cubicBezTo>
                  <a:pt x="1333" y="20158"/>
                  <a:pt x="1324" y="20160"/>
                  <a:pt x="1316" y="20164"/>
                </a:cubicBezTo>
                <a:cubicBezTo>
                  <a:pt x="1290" y="20178"/>
                  <a:pt x="1278" y="20211"/>
                  <a:pt x="1292" y="20239"/>
                </a:cubicBezTo>
                <a:cubicBezTo>
                  <a:pt x="1408" y="20468"/>
                  <a:pt x="1553" y="20690"/>
                  <a:pt x="1724" y="20899"/>
                </a:cubicBezTo>
                <a:cubicBezTo>
                  <a:pt x="1735" y="20912"/>
                  <a:pt x="1751" y="20919"/>
                  <a:pt x="1767" y="20919"/>
                </a:cubicBezTo>
                <a:cubicBezTo>
                  <a:pt x="1779" y="20919"/>
                  <a:pt x="1792" y="20915"/>
                  <a:pt x="1802" y="20906"/>
                </a:cubicBezTo>
                <a:cubicBezTo>
                  <a:pt x="1826" y="20887"/>
                  <a:pt x="1829" y="20852"/>
                  <a:pt x="1810" y="20828"/>
                </a:cubicBezTo>
                <a:cubicBezTo>
                  <a:pt x="1644" y="20626"/>
                  <a:pt x="1503" y="20411"/>
                  <a:pt x="1391" y="20188"/>
                </a:cubicBezTo>
                <a:cubicBezTo>
                  <a:pt x="1381" y="20169"/>
                  <a:pt x="1362" y="20158"/>
                  <a:pt x="1342" y="20158"/>
                </a:cubicBezTo>
                <a:close/>
                <a:moveTo>
                  <a:pt x="2317" y="21356"/>
                </a:moveTo>
                <a:cubicBezTo>
                  <a:pt x="2301" y="21356"/>
                  <a:pt x="2285" y="21363"/>
                  <a:pt x="2275" y="21376"/>
                </a:cubicBezTo>
                <a:cubicBezTo>
                  <a:pt x="2255" y="21401"/>
                  <a:pt x="2258" y="21435"/>
                  <a:pt x="2283" y="21455"/>
                </a:cubicBezTo>
                <a:cubicBezTo>
                  <a:pt x="2343" y="21505"/>
                  <a:pt x="2405" y="21552"/>
                  <a:pt x="2468" y="21596"/>
                </a:cubicBezTo>
                <a:cubicBezTo>
                  <a:pt x="2617" y="21703"/>
                  <a:pt x="2776" y="21803"/>
                  <a:pt x="2938" y="21891"/>
                </a:cubicBezTo>
                <a:cubicBezTo>
                  <a:pt x="2946" y="21895"/>
                  <a:pt x="2955" y="21898"/>
                  <a:pt x="2965" y="21898"/>
                </a:cubicBezTo>
                <a:cubicBezTo>
                  <a:pt x="2984" y="21898"/>
                  <a:pt x="3003" y="21888"/>
                  <a:pt x="3014" y="21869"/>
                </a:cubicBezTo>
                <a:cubicBezTo>
                  <a:pt x="3028" y="21842"/>
                  <a:pt x="3018" y="21809"/>
                  <a:pt x="2991" y="21794"/>
                </a:cubicBezTo>
                <a:cubicBezTo>
                  <a:pt x="2833" y="21707"/>
                  <a:pt x="2678" y="21610"/>
                  <a:pt x="2533" y="21506"/>
                </a:cubicBezTo>
                <a:cubicBezTo>
                  <a:pt x="2471" y="21462"/>
                  <a:pt x="2411" y="21416"/>
                  <a:pt x="2352" y="21369"/>
                </a:cubicBezTo>
                <a:cubicBezTo>
                  <a:pt x="2342" y="21360"/>
                  <a:pt x="2330" y="21356"/>
                  <a:pt x="2317" y="21356"/>
                </a:cubicBezTo>
                <a:close/>
                <a:moveTo>
                  <a:pt x="3675" y="22101"/>
                </a:moveTo>
                <a:cubicBezTo>
                  <a:pt x="3653" y="22101"/>
                  <a:pt x="3631" y="22115"/>
                  <a:pt x="3623" y="22138"/>
                </a:cubicBezTo>
                <a:cubicBezTo>
                  <a:pt x="3613" y="22167"/>
                  <a:pt x="3628" y="22199"/>
                  <a:pt x="3657" y="22209"/>
                </a:cubicBezTo>
                <a:cubicBezTo>
                  <a:pt x="3905" y="22295"/>
                  <a:pt x="4161" y="22360"/>
                  <a:pt x="4420" y="22404"/>
                </a:cubicBezTo>
                <a:cubicBezTo>
                  <a:pt x="4423" y="22405"/>
                  <a:pt x="4425" y="22405"/>
                  <a:pt x="4428" y="22405"/>
                </a:cubicBezTo>
                <a:cubicBezTo>
                  <a:pt x="4455" y="22405"/>
                  <a:pt x="4478" y="22386"/>
                  <a:pt x="4484" y="22359"/>
                </a:cubicBezTo>
                <a:cubicBezTo>
                  <a:pt x="4489" y="22328"/>
                  <a:pt x="4468" y="22299"/>
                  <a:pt x="4438" y="22295"/>
                </a:cubicBezTo>
                <a:cubicBezTo>
                  <a:pt x="4186" y="22251"/>
                  <a:pt x="3936" y="22187"/>
                  <a:pt x="3693" y="22104"/>
                </a:cubicBezTo>
                <a:cubicBezTo>
                  <a:pt x="3687" y="22102"/>
                  <a:pt x="3681" y="22101"/>
                  <a:pt x="3675" y="22101"/>
                </a:cubicBezTo>
                <a:close/>
                <a:moveTo>
                  <a:pt x="5978" y="22297"/>
                </a:moveTo>
                <a:cubicBezTo>
                  <a:pt x="5975" y="22297"/>
                  <a:pt x="5972" y="22298"/>
                  <a:pt x="5969" y="22298"/>
                </a:cubicBezTo>
                <a:cubicBezTo>
                  <a:pt x="5723" y="22340"/>
                  <a:pt x="5471" y="22361"/>
                  <a:pt x="5218" y="22361"/>
                </a:cubicBezTo>
                <a:lnTo>
                  <a:pt x="5203" y="22361"/>
                </a:lnTo>
                <a:cubicBezTo>
                  <a:pt x="5172" y="22361"/>
                  <a:pt x="5147" y="22386"/>
                  <a:pt x="5147" y="22417"/>
                </a:cubicBezTo>
                <a:cubicBezTo>
                  <a:pt x="5147" y="22447"/>
                  <a:pt x="5172" y="22472"/>
                  <a:pt x="5203" y="22472"/>
                </a:cubicBezTo>
                <a:lnTo>
                  <a:pt x="5218" y="22472"/>
                </a:lnTo>
                <a:cubicBezTo>
                  <a:pt x="5476" y="22472"/>
                  <a:pt x="5736" y="22451"/>
                  <a:pt x="5987" y="22407"/>
                </a:cubicBezTo>
                <a:cubicBezTo>
                  <a:pt x="6017" y="22402"/>
                  <a:pt x="6038" y="22373"/>
                  <a:pt x="6033" y="22343"/>
                </a:cubicBezTo>
                <a:cubicBezTo>
                  <a:pt x="6028" y="22316"/>
                  <a:pt x="6004" y="22297"/>
                  <a:pt x="5978" y="22297"/>
                </a:cubicBezTo>
                <a:close/>
              </a:path>
            </a:pathLst>
          </a:custGeom>
          <a:solidFill>
            <a:srgbClr val="CCB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962" name="Google Shape;1199;p43"/>
          <p:cNvSpPr txBox="1">
            <a:spLocks noGrp="1"/>
          </p:cNvSpPr>
          <p:nvPr>
            <p:ph type="title"/>
          </p:nvPr>
        </p:nvSpPr>
        <p:spPr>
          <a:xfrm>
            <a:off x="2447617" y="697031"/>
            <a:ext cx="4527842" cy="1324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VE" sz="1600" dirty="0">
                <a:solidFill>
                  <a:schemeClr val="bg1"/>
                </a:solidFill>
                <a:latin typeface="+mj-lt"/>
              </a:rPr>
              <a:t>Hipertensión arterial crónica  con </a:t>
            </a:r>
            <a:r>
              <a:rPr lang="es-VE" sz="1600" dirty="0" smtClean="0">
                <a:solidFill>
                  <a:schemeClr val="bg1"/>
                </a:solidFill>
                <a:latin typeface="+mj-lt"/>
              </a:rPr>
              <a:t>Preeclampsia </a:t>
            </a:r>
            <a:r>
              <a:rPr lang="es-VE" sz="1600" dirty="0">
                <a:solidFill>
                  <a:schemeClr val="bg1"/>
                </a:solidFill>
                <a:latin typeface="+mj-lt"/>
              </a:rPr>
              <a:t>sobre </a:t>
            </a:r>
            <a:r>
              <a:rPr lang="es-VE" sz="1600" dirty="0" smtClean="0">
                <a:solidFill>
                  <a:schemeClr val="bg1"/>
                </a:solidFill>
                <a:latin typeface="+mj-lt"/>
              </a:rPr>
              <a:t>agregada</a:t>
            </a:r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48963" name="Google Shape;1200;p43"/>
          <p:cNvSpPr txBox="1">
            <a:spLocks noGrp="1"/>
          </p:cNvSpPr>
          <p:nvPr>
            <p:ph type="subTitle" idx="1"/>
          </p:nvPr>
        </p:nvSpPr>
        <p:spPr>
          <a:xfrm>
            <a:off x="1254402" y="2499742"/>
            <a:ext cx="6504889" cy="13868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>
              <a:buFont typeface="+mj-lt"/>
              <a:buAutoNum type="alphaLcParenR"/>
            </a:pPr>
            <a:r>
              <a:rPr lang="es-VE" sz="1400" dirty="0" smtClean="0">
                <a:latin typeface="Arial Rounded MT Bold" pitchFamily="34" charset="0"/>
              </a:rPr>
              <a:t>Hipertensión sin proteinuria antes de la semana 20 y cuando se presenta proteinuria mayor o igual a 0,3 g/24 horas. </a:t>
            </a:r>
          </a:p>
          <a:p>
            <a:pPr marL="342900" lvl="0" indent="-342900" algn="just">
              <a:buFont typeface="+mj-lt"/>
              <a:buAutoNum type="alphaLcParenR"/>
            </a:pPr>
            <a:r>
              <a:rPr lang="es-VE" sz="1400" dirty="0" smtClean="0">
                <a:solidFill>
                  <a:schemeClr val="tx1"/>
                </a:solidFill>
                <a:latin typeface="Arial Rounded MT Bold" pitchFamily="34" charset="0"/>
              </a:rPr>
              <a:t>H</a:t>
            </a:r>
            <a:r>
              <a:rPr lang="es-VE" sz="1400" dirty="0" smtClean="0">
                <a:solidFill>
                  <a:schemeClr val="tx1"/>
                </a:solidFill>
                <a:latin typeface="Arial Rounded MT Bold" pitchFamily="34" charset="0"/>
                <a:sym typeface="Gloria Hallelujah"/>
              </a:rPr>
              <a:t>ipertensión y proteinuria antes de la semana 20.</a:t>
            </a:r>
          </a:p>
          <a:p>
            <a:pPr marL="0" lvl="0" indent="0" algn="just"/>
            <a:r>
              <a:rPr lang="es-VE" sz="1400" dirty="0" smtClean="0">
                <a:solidFill>
                  <a:srgbClr val="000000"/>
                </a:solidFill>
                <a:latin typeface="Arial Rounded MT Bold" pitchFamily="34" charset="0"/>
                <a:sym typeface="Gloria Hallelujah"/>
              </a:rPr>
              <a:t> -Evidencia clínica o paraclínica de trombocitopenia (menos de 100 000/mm3) .</a:t>
            </a:r>
          </a:p>
          <a:p>
            <a:pPr marL="0" lvl="0" indent="0" algn="just"/>
            <a:r>
              <a:rPr lang="es-VE" sz="1400" dirty="0" smtClean="0">
                <a:solidFill>
                  <a:srgbClr val="000000"/>
                </a:solidFill>
                <a:latin typeface="Arial Rounded MT Bold" pitchFamily="34" charset="0"/>
                <a:sym typeface="Gloria Hallelujah"/>
              </a:rPr>
              <a:t>- Incremento de las transaminasas como muestras de afectación </a:t>
            </a:r>
            <a:r>
              <a:rPr lang="es-VE" sz="1400" dirty="0" err="1" smtClean="0">
                <a:solidFill>
                  <a:srgbClr val="000000"/>
                </a:solidFill>
                <a:latin typeface="Arial Rounded MT Bold" pitchFamily="34" charset="0"/>
                <a:sym typeface="Gloria Hallelujah"/>
              </a:rPr>
              <a:t>multiorgánica</a:t>
            </a:r>
            <a:r>
              <a:rPr lang="es-VE" sz="1400" dirty="0" smtClean="0">
                <a:solidFill>
                  <a:srgbClr val="000000"/>
                </a:solidFill>
                <a:latin typeface="Arial Rounded MT Bold" pitchFamily="34" charset="0"/>
                <a:sym typeface="Gloria Hallelujah"/>
              </a:rPr>
              <a:t>.</a:t>
            </a:r>
          </a:p>
          <a:p>
            <a:pPr marL="0" lvl="0" indent="0"/>
            <a:endParaRPr dirty="0">
              <a:latin typeface="Arial Rounded MT Bold" pitchFamily="34" charset="0"/>
            </a:endParaRPr>
          </a:p>
        </p:txBody>
      </p:sp>
      <p:grpSp>
        <p:nvGrpSpPr>
          <p:cNvPr id="79" name="Google Shape;1201;p43"/>
          <p:cNvGrpSpPr/>
          <p:nvPr/>
        </p:nvGrpSpPr>
        <p:grpSpPr>
          <a:xfrm>
            <a:off x="7698207" y="1104553"/>
            <a:ext cx="792707" cy="702905"/>
            <a:chOff x="3725850" y="3874550"/>
            <a:chExt cx="232875" cy="206500"/>
          </a:xfrm>
        </p:grpSpPr>
        <p:sp>
          <p:nvSpPr>
            <p:cNvPr id="1048964" name="Google Shape;1202;p43"/>
            <p:cNvSpPr/>
            <p:nvPr/>
          </p:nvSpPr>
          <p:spPr>
            <a:xfrm>
              <a:off x="3725850" y="3874550"/>
              <a:ext cx="232875" cy="206500"/>
            </a:xfrm>
            <a:custGeom>
              <a:avLst/>
              <a:gdLst/>
              <a:ahLst/>
              <a:cxnLst/>
              <a:rect l="l" t="t" r="r" b="b"/>
              <a:pathLst>
                <a:path w="9315" h="8260" extrusionOk="0">
                  <a:moveTo>
                    <a:pt x="3669" y="297"/>
                  </a:moveTo>
                  <a:cubicBezTo>
                    <a:pt x="4503" y="297"/>
                    <a:pt x="5647" y="413"/>
                    <a:pt x="6146" y="563"/>
                  </a:cubicBezTo>
                  <a:cubicBezTo>
                    <a:pt x="6286" y="605"/>
                    <a:pt x="6533" y="677"/>
                    <a:pt x="6692" y="724"/>
                  </a:cubicBezTo>
                  <a:cubicBezTo>
                    <a:pt x="7482" y="953"/>
                    <a:pt x="8206" y="1470"/>
                    <a:pt x="8611" y="2092"/>
                  </a:cubicBezTo>
                  <a:cubicBezTo>
                    <a:pt x="9065" y="2789"/>
                    <a:pt x="9125" y="3432"/>
                    <a:pt x="8832" y="4487"/>
                  </a:cubicBezTo>
                  <a:cubicBezTo>
                    <a:pt x="8746" y="4797"/>
                    <a:pt x="8661" y="5050"/>
                    <a:pt x="8642" y="5050"/>
                  </a:cubicBezTo>
                  <a:cubicBezTo>
                    <a:pt x="8642" y="5050"/>
                    <a:pt x="8642" y="5050"/>
                    <a:pt x="8642" y="5050"/>
                  </a:cubicBezTo>
                  <a:cubicBezTo>
                    <a:pt x="8625" y="5048"/>
                    <a:pt x="8586" y="4996"/>
                    <a:pt x="8557" y="4939"/>
                  </a:cubicBezTo>
                  <a:cubicBezTo>
                    <a:pt x="8460" y="4738"/>
                    <a:pt x="8199" y="4424"/>
                    <a:pt x="8120" y="4413"/>
                  </a:cubicBezTo>
                  <a:cubicBezTo>
                    <a:pt x="8108" y="4411"/>
                    <a:pt x="8097" y="4411"/>
                    <a:pt x="8087" y="4411"/>
                  </a:cubicBezTo>
                  <a:cubicBezTo>
                    <a:pt x="7955" y="4411"/>
                    <a:pt x="7998" y="4557"/>
                    <a:pt x="8229" y="4906"/>
                  </a:cubicBezTo>
                  <a:cubicBezTo>
                    <a:pt x="8369" y="5116"/>
                    <a:pt x="8505" y="5292"/>
                    <a:pt x="8530" y="5296"/>
                  </a:cubicBezTo>
                  <a:cubicBezTo>
                    <a:pt x="8555" y="5299"/>
                    <a:pt x="8556" y="5345"/>
                    <a:pt x="8531" y="5408"/>
                  </a:cubicBezTo>
                  <a:cubicBezTo>
                    <a:pt x="8459" y="5584"/>
                    <a:pt x="8056" y="6181"/>
                    <a:pt x="8008" y="6181"/>
                  </a:cubicBezTo>
                  <a:cubicBezTo>
                    <a:pt x="8008" y="6181"/>
                    <a:pt x="8007" y="6181"/>
                    <a:pt x="8007" y="6181"/>
                  </a:cubicBezTo>
                  <a:cubicBezTo>
                    <a:pt x="7985" y="6178"/>
                    <a:pt x="7944" y="6111"/>
                    <a:pt x="7915" y="6027"/>
                  </a:cubicBezTo>
                  <a:cubicBezTo>
                    <a:pt x="7807" y="5714"/>
                    <a:pt x="7609" y="5464"/>
                    <a:pt x="7505" y="5464"/>
                  </a:cubicBezTo>
                  <a:cubicBezTo>
                    <a:pt x="7471" y="5464"/>
                    <a:pt x="7448" y="5490"/>
                    <a:pt x="7440" y="5547"/>
                  </a:cubicBezTo>
                  <a:cubicBezTo>
                    <a:pt x="7427" y="5644"/>
                    <a:pt x="7651" y="6132"/>
                    <a:pt x="7714" y="6141"/>
                  </a:cubicBezTo>
                  <a:cubicBezTo>
                    <a:pt x="7735" y="6144"/>
                    <a:pt x="7745" y="6184"/>
                    <a:pt x="7740" y="6229"/>
                  </a:cubicBezTo>
                  <a:cubicBezTo>
                    <a:pt x="7734" y="6274"/>
                    <a:pt x="7759" y="6338"/>
                    <a:pt x="7795" y="6367"/>
                  </a:cubicBezTo>
                  <a:cubicBezTo>
                    <a:pt x="7839" y="6404"/>
                    <a:pt x="7846" y="6431"/>
                    <a:pt x="7813" y="6449"/>
                  </a:cubicBezTo>
                  <a:cubicBezTo>
                    <a:pt x="7786" y="6463"/>
                    <a:pt x="7665" y="6525"/>
                    <a:pt x="7549" y="6584"/>
                  </a:cubicBezTo>
                  <a:lnTo>
                    <a:pt x="7335" y="6694"/>
                  </a:lnTo>
                  <a:lnTo>
                    <a:pt x="7295" y="6582"/>
                  </a:lnTo>
                  <a:cubicBezTo>
                    <a:pt x="7272" y="6521"/>
                    <a:pt x="7229" y="6467"/>
                    <a:pt x="7198" y="6463"/>
                  </a:cubicBezTo>
                  <a:cubicBezTo>
                    <a:pt x="7167" y="6459"/>
                    <a:pt x="7156" y="6432"/>
                    <a:pt x="7172" y="6401"/>
                  </a:cubicBezTo>
                  <a:cubicBezTo>
                    <a:pt x="7188" y="6372"/>
                    <a:pt x="7161" y="6267"/>
                    <a:pt x="7115" y="6174"/>
                  </a:cubicBezTo>
                  <a:cubicBezTo>
                    <a:pt x="7068" y="6080"/>
                    <a:pt x="7030" y="5992"/>
                    <a:pt x="7031" y="5983"/>
                  </a:cubicBezTo>
                  <a:cubicBezTo>
                    <a:pt x="7033" y="5974"/>
                    <a:pt x="6986" y="5869"/>
                    <a:pt x="6927" y="5748"/>
                  </a:cubicBezTo>
                  <a:cubicBezTo>
                    <a:pt x="6838" y="5568"/>
                    <a:pt x="6771" y="5485"/>
                    <a:pt x="6708" y="5485"/>
                  </a:cubicBezTo>
                  <a:cubicBezTo>
                    <a:pt x="6689" y="5485"/>
                    <a:pt x="6670" y="5492"/>
                    <a:pt x="6652" y="5507"/>
                  </a:cubicBezTo>
                  <a:cubicBezTo>
                    <a:pt x="6577" y="5566"/>
                    <a:pt x="6612" y="5735"/>
                    <a:pt x="6750" y="5970"/>
                  </a:cubicBezTo>
                  <a:cubicBezTo>
                    <a:pt x="6816" y="6082"/>
                    <a:pt x="6871" y="6191"/>
                    <a:pt x="6869" y="6208"/>
                  </a:cubicBezTo>
                  <a:cubicBezTo>
                    <a:pt x="6868" y="6225"/>
                    <a:pt x="6914" y="6345"/>
                    <a:pt x="6972" y="6473"/>
                  </a:cubicBezTo>
                  <a:cubicBezTo>
                    <a:pt x="7029" y="6601"/>
                    <a:pt x="7066" y="6714"/>
                    <a:pt x="7055" y="6723"/>
                  </a:cubicBezTo>
                  <a:cubicBezTo>
                    <a:pt x="7044" y="6731"/>
                    <a:pt x="6884" y="6745"/>
                    <a:pt x="6696" y="6754"/>
                  </a:cubicBezTo>
                  <a:lnTo>
                    <a:pt x="6358" y="6769"/>
                  </a:lnTo>
                  <a:lnTo>
                    <a:pt x="6274" y="6622"/>
                  </a:lnTo>
                  <a:cubicBezTo>
                    <a:pt x="6228" y="6542"/>
                    <a:pt x="6177" y="6400"/>
                    <a:pt x="6160" y="6306"/>
                  </a:cubicBezTo>
                  <a:cubicBezTo>
                    <a:pt x="6135" y="6165"/>
                    <a:pt x="6087" y="6092"/>
                    <a:pt x="6021" y="6092"/>
                  </a:cubicBezTo>
                  <a:cubicBezTo>
                    <a:pt x="5994" y="6092"/>
                    <a:pt x="5964" y="6104"/>
                    <a:pt x="5931" y="6129"/>
                  </a:cubicBezTo>
                  <a:cubicBezTo>
                    <a:pt x="5859" y="6184"/>
                    <a:pt x="5859" y="6206"/>
                    <a:pt x="5937" y="6445"/>
                  </a:cubicBezTo>
                  <a:cubicBezTo>
                    <a:pt x="5981" y="6584"/>
                    <a:pt x="6013" y="6707"/>
                    <a:pt x="6005" y="6714"/>
                  </a:cubicBezTo>
                  <a:cubicBezTo>
                    <a:pt x="6005" y="6715"/>
                    <a:pt x="6002" y="6715"/>
                    <a:pt x="5997" y="6715"/>
                  </a:cubicBezTo>
                  <a:cubicBezTo>
                    <a:pt x="5944" y="6715"/>
                    <a:pt x="5642" y="6682"/>
                    <a:pt x="5285" y="6636"/>
                  </a:cubicBezTo>
                  <a:lnTo>
                    <a:pt x="4580" y="6546"/>
                  </a:lnTo>
                  <a:lnTo>
                    <a:pt x="3848" y="7105"/>
                  </a:lnTo>
                  <a:cubicBezTo>
                    <a:pt x="3144" y="7641"/>
                    <a:pt x="2856" y="7835"/>
                    <a:pt x="2639" y="7913"/>
                  </a:cubicBezTo>
                  <a:cubicBezTo>
                    <a:pt x="2583" y="7933"/>
                    <a:pt x="2545" y="7944"/>
                    <a:pt x="2523" y="7944"/>
                  </a:cubicBezTo>
                  <a:cubicBezTo>
                    <a:pt x="2490" y="7944"/>
                    <a:pt x="2492" y="7921"/>
                    <a:pt x="2519" y="7870"/>
                  </a:cubicBezTo>
                  <a:cubicBezTo>
                    <a:pt x="2715" y="7515"/>
                    <a:pt x="2937" y="6357"/>
                    <a:pt x="2844" y="6177"/>
                  </a:cubicBezTo>
                  <a:cubicBezTo>
                    <a:pt x="2808" y="6105"/>
                    <a:pt x="2648" y="6006"/>
                    <a:pt x="2313" y="5848"/>
                  </a:cubicBezTo>
                  <a:cubicBezTo>
                    <a:pt x="2048" y="5723"/>
                    <a:pt x="1816" y="5603"/>
                    <a:pt x="1796" y="5581"/>
                  </a:cubicBezTo>
                  <a:cubicBezTo>
                    <a:pt x="1775" y="5558"/>
                    <a:pt x="1678" y="5495"/>
                    <a:pt x="1577" y="5438"/>
                  </a:cubicBezTo>
                  <a:cubicBezTo>
                    <a:pt x="1324" y="5293"/>
                    <a:pt x="861" y="4911"/>
                    <a:pt x="767" y="4768"/>
                  </a:cubicBezTo>
                  <a:cubicBezTo>
                    <a:pt x="482" y="4330"/>
                    <a:pt x="291" y="3777"/>
                    <a:pt x="290" y="3386"/>
                  </a:cubicBezTo>
                  <a:cubicBezTo>
                    <a:pt x="289" y="2830"/>
                    <a:pt x="564" y="2015"/>
                    <a:pt x="938" y="1465"/>
                  </a:cubicBezTo>
                  <a:cubicBezTo>
                    <a:pt x="1075" y="1265"/>
                    <a:pt x="1203" y="1101"/>
                    <a:pt x="1221" y="1101"/>
                  </a:cubicBezTo>
                  <a:cubicBezTo>
                    <a:pt x="1221" y="1101"/>
                    <a:pt x="1221" y="1101"/>
                    <a:pt x="1221" y="1101"/>
                  </a:cubicBezTo>
                  <a:cubicBezTo>
                    <a:pt x="1240" y="1105"/>
                    <a:pt x="1279" y="1159"/>
                    <a:pt x="1311" y="1226"/>
                  </a:cubicBezTo>
                  <a:cubicBezTo>
                    <a:pt x="1435" y="1488"/>
                    <a:pt x="1624" y="1722"/>
                    <a:pt x="1722" y="1736"/>
                  </a:cubicBezTo>
                  <a:cubicBezTo>
                    <a:pt x="1731" y="1737"/>
                    <a:pt x="1740" y="1738"/>
                    <a:pt x="1748" y="1738"/>
                  </a:cubicBezTo>
                  <a:cubicBezTo>
                    <a:pt x="1877" y="1738"/>
                    <a:pt x="1876" y="1579"/>
                    <a:pt x="1737" y="1454"/>
                  </a:cubicBezTo>
                  <a:cubicBezTo>
                    <a:pt x="1674" y="1398"/>
                    <a:pt x="1626" y="1321"/>
                    <a:pt x="1630" y="1285"/>
                  </a:cubicBezTo>
                  <a:cubicBezTo>
                    <a:pt x="1634" y="1249"/>
                    <a:pt x="1595" y="1164"/>
                    <a:pt x="1545" y="1104"/>
                  </a:cubicBezTo>
                  <a:cubicBezTo>
                    <a:pt x="1396" y="919"/>
                    <a:pt x="1443" y="828"/>
                    <a:pt x="1761" y="688"/>
                  </a:cubicBezTo>
                  <a:cubicBezTo>
                    <a:pt x="1805" y="669"/>
                    <a:pt x="1834" y="656"/>
                    <a:pt x="1858" y="656"/>
                  </a:cubicBezTo>
                  <a:cubicBezTo>
                    <a:pt x="1901" y="656"/>
                    <a:pt x="1930" y="694"/>
                    <a:pt x="2009" y="798"/>
                  </a:cubicBezTo>
                  <a:cubicBezTo>
                    <a:pt x="2079" y="891"/>
                    <a:pt x="2155" y="967"/>
                    <a:pt x="2184" y="972"/>
                  </a:cubicBezTo>
                  <a:cubicBezTo>
                    <a:pt x="2213" y="977"/>
                    <a:pt x="2221" y="1004"/>
                    <a:pt x="2204" y="1035"/>
                  </a:cubicBezTo>
                  <a:cubicBezTo>
                    <a:pt x="2164" y="1109"/>
                    <a:pt x="2338" y="1344"/>
                    <a:pt x="2444" y="1359"/>
                  </a:cubicBezTo>
                  <a:cubicBezTo>
                    <a:pt x="2452" y="1360"/>
                    <a:pt x="2461" y="1361"/>
                    <a:pt x="2468" y="1361"/>
                  </a:cubicBezTo>
                  <a:cubicBezTo>
                    <a:pt x="2605" y="1361"/>
                    <a:pt x="2559" y="1173"/>
                    <a:pt x="2343" y="863"/>
                  </a:cubicBezTo>
                  <a:cubicBezTo>
                    <a:pt x="2223" y="693"/>
                    <a:pt x="2125" y="539"/>
                    <a:pt x="2127" y="527"/>
                  </a:cubicBezTo>
                  <a:cubicBezTo>
                    <a:pt x="2134" y="482"/>
                    <a:pt x="2876" y="337"/>
                    <a:pt x="3223" y="311"/>
                  </a:cubicBezTo>
                  <a:cubicBezTo>
                    <a:pt x="3355" y="301"/>
                    <a:pt x="3506" y="297"/>
                    <a:pt x="3669" y="297"/>
                  </a:cubicBezTo>
                  <a:close/>
                  <a:moveTo>
                    <a:pt x="3713" y="0"/>
                  </a:moveTo>
                  <a:cubicBezTo>
                    <a:pt x="2901" y="0"/>
                    <a:pt x="2159" y="145"/>
                    <a:pt x="1604" y="416"/>
                  </a:cubicBezTo>
                  <a:cubicBezTo>
                    <a:pt x="1403" y="514"/>
                    <a:pt x="935" y="985"/>
                    <a:pt x="950" y="1073"/>
                  </a:cubicBezTo>
                  <a:cubicBezTo>
                    <a:pt x="953" y="1090"/>
                    <a:pt x="942" y="1101"/>
                    <a:pt x="923" y="1101"/>
                  </a:cubicBezTo>
                  <a:cubicBezTo>
                    <a:pt x="920" y="1101"/>
                    <a:pt x="918" y="1101"/>
                    <a:pt x="915" y="1100"/>
                  </a:cubicBezTo>
                  <a:cubicBezTo>
                    <a:pt x="914" y="1100"/>
                    <a:pt x="913" y="1100"/>
                    <a:pt x="912" y="1100"/>
                  </a:cubicBezTo>
                  <a:cubicBezTo>
                    <a:pt x="847" y="1100"/>
                    <a:pt x="617" y="1416"/>
                    <a:pt x="491" y="1680"/>
                  </a:cubicBezTo>
                  <a:cubicBezTo>
                    <a:pt x="188" y="2311"/>
                    <a:pt x="0" y="3012"/>
                    <a:pt x="20" y="3432"/>
                  </a:cubicBezTo>
                  <a:cubicBezTo>
                    <a:pt x="46" y="4021"/>
                    <a:pt x="344" y="4727"/>
                    <a:pt x="733" y="5125"/>
                  </a:cubicBezTo>
                  <a:cubicBezTo>
                    <a:pt x="926" y="5322"/>
                    <a:pt x="1321" y="5646"/>
                    <a:pt x="1377" y="5653"/>
                  </a:cubicBezTo>
                  <a:cubicBezTo>
                    <a:pt x="1400" y="5657"/>
                    <a:pt x="1508" y="5721"/>
                    <a:pt x="1613" y="5794"/>
                  </a:cubicBezTo>
                  <a:cubicBezTo>
                    <a:pt x="1719" y="5868"/>
                    <a:pt x="1846" y="5935"/>
                    <a:pt x="1893" y="5943"/>
                  </a:cubicBezTo>
                  <a:cubicBezTo>
                    <a:pt x="1941" y="5951"/>
                    <a:pt x="1985" y="5974"/>
                    <a:pt x="1996" y="5997"/>
                  </a:cubicBezTo>
                  <a:cubicBezTo>
                    <a:pt x="2006" y="6019"/>
                    <a:pt x="2136" y="6090"/>
                    <a:pt x="2284" y="6155"/>
                  </a:cubicBezTo>
                  <a:cubicBezTo>
                    <a:pt x="2484" y="6242"/>
                    <a:pt x="2563" y="6300"/>
                    <a:pt x="2579" y="6372"/>
                  </a:cubicBezTo>
                  <a:cubicBezTo>
                    <a:pt x="2618" y="6534"/>
                    <a:pt x="2464" y="7231"/>
                    <a:pt x="2293" y="7677"/>
                  </a:cubicBezTo>
                  <a:cubicBezTo>
                    <a:pt x="2139" y="8078"/>
                    <a:pt x="2136" y="8093"/>
                    <a:pt x="2200" y="8182"/>
                  </a:cubicBezTo>
                  <a:cubicBezTo>
                    <a:pt x="2240" y="8238"/>
                    <a:pt x="2267" y="8259"/>
                    <a:pt x="2330" y="8259"/>
                  </a:cubicBezTo>
                  <a:cubicBezTo>
                    <a:pt x="2359" y="8259"/>
                    <a:pt x="2396" y="8255"/>
                    <a:pt x="2445" y="8247"/>
                  </a:cubicBezTo>
                  <a:cubicBezTo>
                    <a:pt x="2781" y="8196"/>
                    <a:pt x="3296" y="7899"/>
                    <a:pt x="3995" y="7353"/>
                  </a:cubicBezTo>
                  <a:lnTo>
                    <a:pt x="4679" y="6818"/>
                  </a:lnTo>
                  <a:lnTo>
                    <a:pt x="5552" y="6942"/>
                  </a:lnTo>
                  <a:cubicBezTo>
                    <a:pt x="6039" y="7010"/>
                    <a:pt x="6431" y="7049"/>
                    <a:pt x="6627" y="7049"/>
                  </a:cubicBezTo>
                  <a:cubicBezTo>
                    <a:pt x="6650" y="7049"/>
                    <a:pt x="6671" y="7049"/>
                    <a:pt x="6689" y="7048"/>
                  </a:cubicBezTo>
                  <a:cubicBezTo>
                    <a:pt x="6835" y="7038"/>
                    <a:pt x="7023" y="7025"/>
                    <a:pt x="7112" y="7020"/>
                  </a:cubicBezTo>
                  <a:cubicBezTo>
                    <a:pt x="7350" y="7003"/>
                    <a:pt x="7663" y="6890"/>
                    <a:pt x="7881" y="6742"/>
                  </a:cubicBezTo>
                  <a:cubicBezTo>
                    <a:pt x="8177" y="6539"/>
                    <a:pt x="8647" y="5876"/>
                    <a:pt x="8855" y="5366"/>
                  </a:cubicBezTo>
                  <a:cubicBezTo>
                    <a:pt x="9005" y="5000"/>
                    <a:pt x="9182" y="4299"/>
                    <a:pt x="9252" y="3803"/>
                  </a:cubicBezTo>
                  <a:cubicBezTo>
                    <a:pt x="9313" y="3363"/>
                    <a:pt x="9315" y="3224"/>
                    <a:pt x="9266" y="2946"/>
                  </a:cubicBezTo>
                  <a:cubicBezTo>
                    <a:pt x="9175" y="2438"/>
                    <a:pt x="9099" y="2271"/>
                    <a:pt x="8677" y="1653"/>
                  </a:cubicBezTo>
                  <a:cubicBezTo>
                    <a:pt x="8648" y="1610"/>
                    <a:pt x="8457" y="1433"/>
                    <a:pt x="8253" y="1258"/>
                  </a:cubicBezTo>
                  <a:cubicBezTo>
                    <a:pt x="7870" y="934"/>
                    <a:pt x="7462" y="684"/>
                    <a:pt x="7132" y="574"/>
                  </a:cubicBezTo>
                  <a:cubicBezTo>
                    <a:pt x="6340" y="310"/>
                    <a:pt x="6116" y="253"/>
                    <a:pt x="5417" y="141"/>
                  </a:cubicBezTo>
                  <a:cubicBezTo>
                    <a:pt x="5024" y="78"/>
                    <a:pt x="4689" y="32"/>
                    <a:pt x="4631" y="32"/>
                  </a:cubicBezTo>
                  <a:cubicBezTo>
                    <a:pt x="4627" y="32"/>
                    <a:pt x="4624" y="32"/>
                    <a:pt x="4623" y="33"/>
                  </a:cubicBezTo>
                  <a:cubicBezTo>
                    <a:pt x="4619" y="36"/>
                    <a:pt x="4599" y="38"/>
                    <a:pt x="4566" y="38"/>
                  </a:cubicBezTo>
                  <a:cubicBezTo>
                    <a:pt x="4504" y="38"/>
                    <a:pt x="4399" y="33"/>
                    <a:pt x="4284" y="24"/>
                  </a:cubicBezTo>
                  <a:cubicBezTo>
                    <a:pt x="4091" y="8"/>
                    <a:pt x="3900" y="0"/>
                    <a:pt x="3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5" name="Google Shape;1203;p43"/>
            <p:cNvSpPr/>
            <p:nvPr/>
          </p:nvSpPr>
          <p:spPr>
            <a:xfrm>
              <a:off x="3821275" y="3914800"/>
              <a:ext cx="61850" cy="74850"/>
            </a:xfrm>
            <a:custGeom>
              <a:avLst/>
              <a:gdLst/>
              <a:ahLst/>
              <a:cxnLst/>
              <a:rect l="l" t="t" r="r" b="b"/>
              <a:pathLst>
                <a:path w="2474" h="2994" extrusionOk="0">
                  <a:moveTo>
                    <a:pt x="1110" y="310"/>
                  </a:moveTo>
                  <a:cubicBezTo>
                    <a:pt x="1110" y="310"/>
                    <a:pt x="1110" y="310"/>
                    <a:pt x="1110" y="310"/>
                  </a:cubicBezTo>
                  <a:cubicBezTo>
                    <a:pt x="1122" y="312"/>
                    <a:pt x="1243" y="359"/>
                    <a:pt x="1380" y="415"/>
                  </a:cubicBezTo>
                  <a:cubicBezTo>
                    <a:pt x="1506" y="468"/>
                    <a:pt x="1630" y="505"/>
                    <a:pt x="1676" y="505"/>
                  </a:cubicBezTo>
                  <a:cubicBezTo>
                    <a:pt x="1680" y="505"/>
                    <a:pt x="1683" y="505"/>
                    <a:pt x="1686" y="504"/>
                  </a:cubicBezTo>
                  <a:cubicBezTo>
                    <a:pt x="1693" y="502"/>
                    <a:pt x="1701" y="502"/>
                    <a:pt x="1708" y="502"/>
                  </a:cubicBezTo>
                  <a:cubicBezTo>
                    <a:pt x="1735" y="502"/>
                    <a:pt x="1758" y="514"/>
                    <a:pt x="1767" y="534"/>
                  </a:cubicBezTo>
                  <a:cubicBezTo>
                    <a:pt x="1779" y="559"/>
                    <a:pt x="1852" y="586"/>
                    <a:pt x="1933" y="598"/>
                  </a:cubicBezTo>
                  <a:cubicBezTo>
                    <a:pt x="2014" y="610"/>
                    <a:pt x="2087" y="640"/>
                    <a:pt x="2098" y="667"/>
                  </a:cubicBezTo>
                  <a:cubicBezTo>
                    <a:pt x="2114" y="706"/>
                    <a:pt x="1814" y="1172"/>
                    <a:pt x="1735" y="1228"/>
                  </a:cubicBezTo>
                  <a:cubicBezTo>
                    <a:pt x="1702" y="1252"/>
                    <a:pt x="1615" y="1367"/>
                    <a:pt x="1305" y="1797"/>
                  </a:cubicBezTo>
                  <a:cubicBezTo>
                    <a:pt x="1164" y="1993"/>
                    <a:pt x="962" y="2260"/>
                    <a:pt x="858" y="2389"/>
                  </a:cubicBezTo>
                  <a:cubicBezTo>
                    <a:pt x="757" y="2516"/>
                    <a:pt x="668" y="2636"/>
                    <a:pt x="666" y="2655"/>
                  </a:cubicBezTo>
                  <a:cubicBezTo>
                    <a:pt x="665" y="2665"/>
                    <a:pt x="635" y="2672"/>
                    <a:pt x="593" y="2672"/>
                  </a:cubicBezTo>
                  <a:cubicBezTo>
                    <a:pt x="569" y="2672"/>
                    <a:pt x="541" y="2670"/>
                    <a:pt x="511" y="2665"/>
                  </a:cubicBezTo>
                  <a:cubicBezTo>
                    <a:pt x="338" y="2642"/>
                    <a:pt x="338" y="2675"/>
                    <a:pt x="510" y="2101"/>
                  </a:cubicBezTo>
                  <a:cubicBezTo>
                    <a:pt x="584" y="1859"/>
                    <a:pt x="651" y="1601"/>
                    <a:pt x="664" y="1523"/>
                  </a:cubicBezTo>
                  <a:cubicBezTo>
                    <a:pt x="675" y="1448"/>
                    <a:pt x="697" y="1388"/>
                    <a:pt x="712" y="1388"/>
                  </a:cubicBezTo>
                  <a:cubicBezTo>
                    <a:pt x="712" y="1388"/>
                    <a:pt x="713" y="1388"/>
                    <a:pt x="713" y="1388"/>
                  </a:cubicBezTo>
                  <a:cubicBezTo>
                    <a:pt x="713" y="1388"/>
                    <a:pt x="713" y="1388"/>
                    <a:pt x="713" y="1388"/>
                  </a:cubicBezTo>
                  <a:cubicBezTo>
                    <a:pt x="740" y="1388"/>
                    <a:pt x="906" y="922"/>
                    <a:pt x="1034" y="486"/>
                  </a:cubicBezTo>
                  <a:cubicBezTo>
                    <a:pt x="1064" y="388"/>
                    <a:pt x="1097" y="310"/>
                    <a:pt x="1110" y="310"/>
                  </a:cubicBezTo>
                  <a:close/>
                  <a:moveTo>
                    <a:pt x="969" y="1"/>
                  </a:moveTo>
                  <a:cubicBezTo>
                    <a:pt x="945" y="1"/>
                    <a:pt x="934" y="9"/>
                    <a:pt x="922" y="22"/>
                  </a:cubicBezTo>
                  <a:cubicBezTo>
                    <a:pt x="902" y="47"/>
                    <a:pt x="868" y="127"/>
                    <a:pt x="846" y="199"/>
                  </a:cubicBezTo>
                  <a:cubicBezTo>
                    <a:pt x="803" y="354"/>
                    <a:pt x="427" y="1549"/>
                    <a:pt x="385" y="1669"/>
                  </a:cubicBezTo>
                  <a:cubicBezTo>
                    <a:pt x="369" y="1715"/>
                    <a:pt x="307" y="1903"/>
                    <a:pt x="247" y="2085"/>
                  </a:cubicBezTo>
                  <a:cubicBezTo>
                    <a:pt x="187" y="2268"/>
                    <a:pt x="110" y="2471"/>
                    <a:pt x="75" y="2535"/>
                  </a:cubicBezTo>
                  <a:cubicBezTo>
                    <a:pt x="0" y="2674"/>
                    <a:pt x="42" y="2812"/>
                    <a:pt x="173" y="2858"/>
                  </a:cubicBezTo>
                  <a:cubicBezTo>
                    <a:pt x="224" y="2875"/>
                    <a:pt x="388" y="2918"/>
                    <a:pt x="541" y="2955"/>
                  </a:cubicBezTo>
                  <a:cubicBezTo>
                    <a:pt x="643" y="2979"/>
                    <a:pt x="716" y="2994"/>
                    <a:pt x="771" y="2994"/>
                  </a:cubicBezTo>
                  <a:cubicBezTo>
                    <a:pt x="889" y="2994"/>
                    <a:pt x="927" y="2928"/>
                    <a:pt x="995" y="2745"/>
                  </a:cubicBezTo>
                  <a:cubicBezTo>
                    <a:pt x="1030" y="2651"/>
                    <a:pt x="1140" y="2475"/>
                    <a:pt x="1244" y="2348"/>
                  </a:cubicBezTo>
                  <a:cubicBezTo>
                    <a:pt x="1346" y="2222"/>
                    <a:pt x="1488" y="2033"/>
                    <a:pt x="1564" y="1922"/>
                  </a:cubicBezTo>
                  <a:cubicBezTo>
                    <a:pt x="1639" y="1813"/>
                    <a:pt x="1836" y="1547"/>
                    <a:pt x="2002" y="1330"/>
                  </a:cubicBezTo>
                  <a:cubicBezTo>
                    <a:pt x="2329" y="906"/>
                    <a:pt x="2473" y="657"/>
                    <a:pt x="2451" y="559"/>
                  </a:cubicBezTo>
                  <a:cubicBezTo>
                    <a:pt x="2432" y="475"/>
                    <a:pt x="2216" y="378"/>
                    <a:pt x="2086" y="378"/>
                  </a:cubicBezTo>
                  <a:cubicBezTo>
                    <a:pt x="2061" y="378"/>
                    <a:pt x="2039" y="381"/>
                    <a:pt x="2023" y="389"/>
                  </a:cubicBezTo>
                  <a:cubicBezTo>
                    <a:pt x="1997" y="400"/>
                    <a:pt x="1975" y="405"/>
                    <a:pt x="1960" y="405"/>
                  </a:cubicBezTo>
                  <a:cubicBezTo>
                    <a:pt x="1946" y="405"/>
                    <a:pt x="1938" y="400"/>
                    <a:pt x="1939" y="390"/>
                  </a:cubicBezTo>
                  <a:cubicBezTo>
                    <a:pt x="1942" y="368"/>
                    <a:pt x="1783" y="289"/>
                    <a:pt x="1582" y="211"/>
                  </a:cubicBezTo>
                  <a:cubicBezTo>
                    <a:pt x="1167" y="52"/>
                    <a:pt x="1029" y="1"/>
                    <a:pt x="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6" name="Google Shape;1204;p43"/>
            <p:cNvSpPr/>
            <p:nvPr/>
          </p:nvSpPr>
          <p:spPr>
            <a:xfrm>
              <a:off x="3807350" y="3992475"/>
              <a:ext cx="38375" cy="27675"/>
            </a:xfrm>
            <a:custGeom>
              <a:avLst/>
              <a:gdLst/>
              <a:ahLst/>
              <a:cxnLst/>
              <a:rect l="l" t="t" r="r" b="b"/>
              <a:pathLst>
                <a:path w="1535" h="1107" extrusionOk="0">
                  <a:moveTo>
                    <a:pt x="792" y="318"/>
                  </a:moveTo>
                  <a:cubicBezTo>
                    <a:pt x="887" y="318"/>
                    <a:pt x="912" y="344"/>
                    <a:pt x="969" y="425"/>
                  </a:cubicBezTo>
                  <a:cubicBezTo>
                    <a:pt x="1111" y="628"/>
                    <a:pt x="876" y="843"/>
                    <a:pt x="643" y="843"/>
                  </a:cubicBezTo>
                  <a:cubicBezTo>
                    <a:pt x="562" y="843"/>
                    <a:pt x="481" y="817"/>
                    <a:pt x="416" y="757"/>
                  </a:cubicBezTo>
                  <a:cubicBezTo>
                    <a:pt x="233" y="586"/>
                    <a:pt x="351" y="356"/>
                    <a:pt x="637" y="329"/>
                  </a:cubicBezTo>
                  <a:cubicBezTo>
                    <a:pt x="705" y="322"/>
                    <a:pt x="754" y="318"/>
                    <a:pt x="792" y="318"/>
                  </a:cubicBezTo>
                  <a:close/>
                  <a:moveTo>
                    <a:pt x="682" y="1"/>
                  </a:moveTo>
                  <a:cubicBezTo>
                    <a:pt x="636" y="1"/>
                    <a:pt x="585" y="5"/>
                    <a:pt x="527" y="14"/>
                  </a:cubicBezTo>
                  <a:cubicBezTo>
                    <a:pt x="336" y="45"/>
                    <a:pt x="181" y="155"/>
                    <a:pt x="113" y="309"/>
                  </a:cubicBezTo>
                  <a:cubicBezTo>
                    <a:pt x="1" y="564"/>
                    <a:pt x="11" y="676"/>
                    <a:pt x="163" y="877"/>
                  </a:cubicBezTo>
                  <a:cubicBezTo>
                    <a:pt x="293" y="1050"/>
                    <a:pt x="327" y="1070"/>
                    <a:pt x="535" y="1098"/>
                  </a:cubicBezTo>
                  <a:cubicBezTo>
                    <a:pt x="576" y="1103"/>
                    <a:pt x="616" y="1106"/>
                    <a:pt x="654" y="1106"/>
                  </a:cubicBezTo>
                  <a:cubicBezTo>
                    <a:pt x="1267" y="1106"/>
                    <a:pt x="1535" y="418"/>
                    <a:pt x="986" y="89"/>
                  </a:cubicBezTo>
                  <a:cubicBezTo>
                    <a:pt x="883" y="28"/>
                    <a:pt x="794" y="1"/>
                    <a:pt x="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0" name="Google Shape;1212;p43"/>
          <p:cNvGrpSpPr/>
          <p:nvPr/>
        </p:nvGrpSpPr>
        <p:grpSpPr>
          <a:xfrm rot="-1464194">
            <a:off x="861313" y="691245"/>
            <a:ext cx="400890" cy="308761"/>
            <a:chOff x="6060100" y="2504357"/>
            <a:chExt cx="256950" cy="197900"/>
          </a:xfrm>
        </p:grpSpPr>
        <p:sp>
          <p:nvSpPr>
            <p:cNvPr id="1048967" name="Google Shape;1213;p43"/>
            <p:cNvSpPr/>
            <p:nvPr/>
          </p:nvSpPr>
          <p:spPr>
            <a:xfrm>
              <a:off x="6060100" y="2504357"/>
              <a:ext cx="256950" cy="197900"/>
            </a:xfrm>
            <a:custGeom>
              <a:avLst/>
              <a:gdLst/>
              <a:ahLst/>
              <a:cxnLst/>
              <a:rect l="l" t="t" r="r" b="b"/>
              <a:pathLst>
                <a:path w="10278" h="7916" extrusionOk="0">
                  <a:moveTo>
                    <a:pt x="7357" y="528"/>
                  </a:moveTo>
                  <a:cubicBezTo>
                    <a:pt x="8886" y="528"/>
                    <a:pt x="8922" y="2740"/>
                    <a:pt x="8396" y="3792"/>
                  </a:cubicBezTo>
                  <a:cubicBezTo>
                    <a:pt x="7578" y="5426"/>
                    <a:pt x="6108" y="6456"/>
                    <a:pt x="4602" y="7389"/>
                  </a:cubicBezTo>
                  <a:cubicBezTo>
                    <a:pt x="4522" y="7437"/>
                    <a:pt x="4492" y="7506"/>
                    <a:pt x="4490" y="7573"/>
                  </a:cubicBezTo>
                  <a:cubicBezTo>
                    <a:pt x="3361" y="6492"/>
                    <a:pt x="2315" y="5241"/>
                    <a:pt x="1806" y="3740"/>
                  </a:cubicBezTo>
                  <a:cubicBezTo>
                    <a:pt x="1504" y="2849"/>
                    <a:pt x="1365" y="1667"/>
                    <a:pt x="2125" y="949"/>
                  </a:cubicBezTo>
                  <a:cubicBezTo>
                    <a:pt x="2364" y="723"/>
                    <a:pt x="2666" y="625"/>
                    <a:pt x="2977" y="625"/>
                  </a:cubicBezTo>
                  <a:cubicBezTo>
                    <a:pt x="3565" y="625"/>
                    <a:pt x="4183" y="977"/>
                    <a:pt x="4464" y="1480"/>
                  </a:cubicBezTo>
                  <a:cubicBezTo>
                    <a:pt x="4681" y="1868"/>
                    <a:pt x="4759" y="2335"/>
                    <a:pt x="4836" y="2766"/>
                  </a:cubicBezTo>
                  <a:cubicBezTo>
                    <a:pt x="4857" y="2889"/>
                    <a:pt x="4963" y="2946"/>
                    <a:pt x="5072" y="2946"/>
                  </a:cubicBezTo>
                  <a:cubicBezTo>
                    <a:pt x="5208" y="2946"/>
                    <a:pt x="5348" y="2857"/>
                    <a:pt x="5332" y="2700"/>
                  </a:cubicBezTo>
                  <a:cubicBezTo>
                    <a:pt x="5332" y="2688"/>
                    <a:pt x="5330" y="2678"/>
                    <a:pt x="5330" y="2667"/>
                  </a:cubicBezTo>
                  <a:cubicBezTo>
                    <a:pt x="5526" y="1806"/>
                    <a:pt x="5948" y="818"/>
                    <a:pt x="6886" y="589"/>
                  </a:cubicBezTo>
                  <a:cubicBezTo>
                    <a:pt x="7057" y="547"/>
                    <a:pt x="7213" y="528"/>
                    <a:pt x="7357" y="528"/>
                  </a:cubicBezTo>
                  <a:close/>
                  <a:moveTo>
                    <a:pt x="3085" y="0"/>
                  </a:moveTo>
                  <a:cubicBezTo>
                    <a:pt x="2364" y="0"/>
                    <a:pt x="1702" y="444"/>
                    <a:pt x="1326" y="1106"/>
                  </a:cubicBezTo>
                  <a:cubicBezTo>
                    <a:pt x="1" y="3440"/>
                    <a:pt x="2522" y="6659"/>
                    <a:pt x="4355" y="7890"/>
                  </a:cubicBezTo>
                  <a:cubicBezTo>
                    <a:pt x="4382" y="7907"/>
                    <a:pt x="4409" y="7915"/>
                    <a:pt x="4435" y="7915"/>
                  </a:cubicBezTo>
                  <a:cubicBezTo>
                    <a:pt x="4510" y="7915"/>
                    <a:pt x="4576" y="7850"/>
                    <a:pt x="4594" y="7774"/>
                  </a:cubicBezTo>
                  <a:cubicBezTo>
                    <a:pt x="4634" y="7805"/>
                    <a:pt x="4684" y="7824"/>
                    <a:pt x="4740" y="7824"/>
                  </a:cubicBezTo>
                  <a:cubicBezTo>
                    <a:pt x="4773" y="7824"/>
                    <a:pt x="4808" y="7817"/>
                    <a:pt x="4845" y="7802"/>
                  </a:cubicBezTo>
                  <a:cubicBezTo>
                    <a:pt x="6960" y="6909"/>
                    <a:pt x="10278" y="3867"/>
                    <a:pt x="9031" y="1275"/>
                  </a:cubicBezTo>
                  <a:cubicBezTo>
                    <a:pt x="8680" y="547"/>
                    <a:pt x="7983" y="6"/>
                    <a:pt x="7205" y="6"/>
                  </a:cubicBezTo>
                  <a:cubicBezTo>
                    <a:pt x="7000" y="6"/>
                    <a:pt x="6790" y="44"/>
                    <a:pt x="6578" y="125"/>
                  </a:cubicBezTo>
                  <a:cubicBezTo>
                    <a:pt x="5831" y="414"/>
                    <a:pt x="5399" y="1092"/>
                    <a:pt x="5163" y="1829"/>
                  </a:cubicBezTo>
                  <a:cubicBezTo>
                    <a:pt x="4944" y="1092"/>
                    <a:pt x="4514" y="430"/>
                    <a:pt x="3753" y="130"/>
                  </a:cubicBezTo>
                  <a:cubicBezTo>
                    <a:pt x="3529" y="41"/>
                    <a:pt x="3304" y="0"/>
                    <a:pt x="30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968" name="Google Shape;1214;p43"/>
            <p:cNvSpPr/>
            <p:nvPr/>
          </p:nvSpPr>
          <p:spPr>
            <a:xfrm>
              <a:off x="6094225" y="2517532"/>
              <a:ext cx="188925" cy="176175"/>
            </a:xfrm>
            <a:custGeom>
              <a:avLst/>
              <a:gdLst/>
              <a:ahLst/>
              <a:cxnLst/>
              <a:rect l="l" t="t" r="r" b="b"/>
              <a:pathLst>
                <a:path w="7557" h="7047" extrusionOk="0">
                  <a:moveTo>
                    <a:pt x="5992" y="1"/>
                  </a:moveTo>
                  <a:cubicBezTo>
                    <a:pt x="5848" y="1"/>
                    <a:pt x="5692" y="20"/>
                    <a:pt x="5521" y="62"/>
                  </a:cubicBezTo>
                  <a:cubicBezTo>
                    <a:pt x="4583" y="291"/>
                    <a:pt x="4161" y="1279"/>
                    <a:pt x="3965" y="2140"/>
                  </a:cubicBezTo>
                  <a:cubicBezTo>
                    <a:pt x="3965" y="2151"/>
                    <a:pt x="3967" y="2161"/>
                    <a:pt x="3967" y="2173"/>
                  </a:cubicBezTo>
                  <a:cubicBezTo>
                    <a:pt x="3983" y="2330"/>
                    <a:pt x="3843" y="2419"/>
                    <a:pt x="3707" y="2419"/>
                  </a:cubicBezTo>
                  <a:cubicBezTo>
                    <a:pt x="3598" y="2419"/>
                    <a:pt x="3492" y="2362"/>
                    <a:pt x="3470" y="2239"/>
                  </a:cubicBezTo>
                  <a:cubicBezTo>
                    <a:pt x="3394" y="1808"/>
                    <a:pt x="3316" y="1341"/>
                    <a:pt x="3098" y="953"/>
                  </a:cubicBezTo>
                  <a:cubicBezTo>
                    <a:pt x="2817" y="450"/>
                    <a:pt x="2199" y="98"/>
                    <a:pt x="1611" y="98"/>
                  </a:cubicBezTo>
                  <a:cubicBezTo>
                    <a:pt x="1301" y="98"/>
                    <a:pt x="999" y="196"/>
                    <a:pt x="760" y="422"/>
                  </a:cubicBezTo>
                  <a:cubicBezTo>
                    <a:pt x="0" y="1140"/>
                    <a:pt x="139" y="2322"/>
                    <a:pt x="441" y="3213"/>
                  </a:cubicBezTo>
                  <a:cubicBezTo>
                    <a:pt x="949" y="4714"/>
                    <a:pt x="1996" y="5966"/>
                    <a:pt x="3124" y="7046"/>
                  </a:cubicBezTo>
                  <a:cubicBezTo>
                    <a:pt x="3127" y="6979"/>
                    <a:pt x="3157" y="6911"/>
                    <a:pt x="3237" y="6862"/>
                  </a:cubicBezTo>
                  <a:cubicBezTo>
                    <a:pt x="4743" y="5929"/>
                    <a:pt x="6213" y="4899"/>
                    <a:pt x="7031" y="3265"/>
                  </a:cubicBezTo>
                  <a:cubicBezTo>
                    <a:pt x="7557" y="2213"/>
                    <a:pt x="7521" y="1"/>
                    <a:pt x="5992" y="1"/>
                  </a:cubicBezTo>
                  <a:close/>
                </a:path>
              </a:pathLst>
            </a:custGeom>
            <a:solidFill>
              <a:srgbClr val="FF6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641040"/>
            <a:ext cx="1564049" cy="13789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3">
  <a:themeElements>
    <a:clrScheme name="Simple Light">
      <a:dk1>
        <a:srgbClr val="521C15"/>
      </a:dk1>
      <a:lt1>
        <a:srgbClr val="FFFDE8"/>
      </a:lt1>
      <a:dk2>
        <a:srgbClr val="EF324B"/>
      </a:dk2>
      <a:lt2>
        <a:srgbClr val="DD304F"/>
      </a:lt2>
      <a:accent1>
        <a:srgbClr val="CF1E25"/>
      </a:accent1>
      <a:accent2>
        <a:srgbClr val="794230"/>
      </a:accent2>
      <a:accent3>
        <a:srgbClr val="EEE3F3"/>
      </a:accent3>
      <a:accent4>
        <a:srgbClr val="EADCF1"/>
      </a:accent4>
      <a:accent5>
        <a:srgbClr val="E3D4ED"/>
      </a:accent5>
      <a:accent6>
        <a:srgbClr val="FFFFFF"/>
      </a:accent6>
      <a:hlink>
        <a:srgbClr val="521C15"/>
      </a:hlink>
      <a:folHlink>
        <a:srgbClr val="0097A7"/>
      </a:folHlink>
    </a:clrScheme>
    <a:fontScheme name="Personalizado 1">
      <a:majorFont>
        <a:latin typeface="Lucida Handwriting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orld Hypertension Day by Slidesgo">
  <a:themeElements>
    <a:clrScheme name="Simple Light">
      <a:dk1>
        <a:srgbClr val="521C15"/>
      </a:dk1>
      <a:lt1>
        <a:srgbClr val="FFFDE8"/>
      </a:lt1>
      <a:dk2>
        <a:srgbClr val="EF324B"/>
      </a:dk2>
      <a:lt2>
        <a:srgbClr val="DD304F"/>
      </a:lt2>
      <a:accent1>
        <a:srgbClr val="CF1E25"/>
      </a:accent1>
      <a:accent2>
        <a:srgbClr val="794230"/>
      </a:accent2>
      <a:accent3>
        <a:srgbClr val="EEE3F3"/>
      </a:accent3>
      <a:accent4>
        <a:srgbClr val="EADCF1"/>
      </a:accent4>
      <a:accent5>
        <a:srgbClr val="E3D4ED"/>
      </a:accent5>
      <a:accent6>
        <a:srgbClr val="FFFFFF"/>
      </a:accent6>
      <a:hlink>
        <a:srgbClr val="521C15"/>
      </a:hlink>
      <a:folHlink>
        <a:srgbClr val="0097A7"/>
      </a:folHlink>
    </a:clrScheme>
    <a:fontScheme name="Personalizado 1">
      <a:majorFont>
        <a:latin typeface="Lucida Handwriting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2373</Words>
  <Application>Microsoft Office PowerPoint</Application>
  <PresentationFormat>Presentación en pantalla (16:9)</PresentationFormat>
  <Paragraphs>274</Paragraphs>
  <Slides>30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Tema3</vt:lpstr>
      <vt:lpstr>Slidesgo Final Pages</vt:lpstr>
      <vt:lpstr>World Hypertension Day by Slidesgo</vt:lpstr>
      <vt:lpstr>Presentación de PowerPoint</vt:lpstr>
      <vt:lpstr>DEFINICIÓN</vt:lpstr>
      <vt:lpstr>Factores de riesgos</vt:lpstr>
      <vt:lpstr>FISIOPATOLOGÍA</vt:lpstr>
      <vt:lpstr>Presentación de PowerPoint</vt:lpstr>
      <vt:lpstr>Hipertensión arterial crónica </vt:lpstr>
      <vt:lpstr>Hipertensión arterial crónica</vt:lpstr>
      <vt:lpstr>Presentación de PowerPoint</vt:lpstr>
      <vt:lpstr>Hipertensión arterial crónica  con Preeclampsia sobre agregada</vt:lpstr>
      <vt:lpstr>Hipertensión Gestacional</vt:lpstr>
      <vt:lpstr>Presentación de PowerPoint</vt:lpstr>
      <vt:lpstr>Laboratorios</vt:lpstr>
      <vt:lpstr>Presentación de PowerPoint</vt:lpstr>
      <vt:lpstr>Conducta</vt:lpstr>
      <vt:lpstr>Presentación de PowerPoint</vt:lpstr>
      <vt:lpstr>Sindrome de HELLP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!GRACIAS!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Trastornos Hipertensivos del Embarazo</dc:title>
  <dc:creator>LLD-L31</dc:creator>
  <cp:lastModifiedBy>Jose Manuel</cp:lastModifiedBy>
  <cp:revision>56</cp:revision>
  <dcterms:created xsi:type="dcterms:W3CDTF">2021-12-02T01:50:59Z</dcterms:created>
  <dcterms:modified xsi:type="dcterms:W3CDTF">2023-01-18T22:18:40Z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739ebd3aae774e04a6c8e84851e71f37</vt:lpwstr>
  </property>
</Properties>
</file>