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 SemiBold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Gloria Hallelujah"/>
      <p:regular r:id="rId28"/>
    </p:embeddedFont>
    <p:embeddedFont>
      <p:font typeface="Alata"/>
      <p:regular r:id="rId29"/>
    </p:embeddedFont>
    <p:embeddedFont>
      <p:font typeface="Dancing Script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gqulGVnXh3nhIgpFGJHbvNGmYG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GloriaHallelujah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lat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ancingScript-bold.fntdata"/><Relationship Id="rId30" Type="http://schemas.openxmlformats.org/officeDocument/2006/relationships/font" Target="fonts/DancingScript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font" Target="fonts/RalewaySemiBold-bold.fntdata"/><Relationship Id="rId12" Type="http://schemas.openxmlformats.org/officeDocument/2006/relationships/font" Target="fonts/RalewaySemiBold-regular.fntdata"/><Relationship Id="rId15" Type="http://schemas.openxmlformats.org/officeDocument/2006/relationships/font" Target="fonts/RalewaySemiBold-boldItalic.fntdata"/><Relationship Id="rId14" Type="http://schemas.openxmlformats.org/officeDocument/2006/relationships/font" Target="fonts/RalewaySemiBold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2" name="Google Shape;18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1daacec126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1daacec12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4" name="Google Shape;18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1daacec126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1daacec126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1daacec126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1daacec126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2"/>
          <p:cNvSpPr txBox="1"/>
          <p:nvPr>
            <p:ph type="title"/>
          </p:nvPr>
        </p:nvSpPr>
        <p:spPr>
          <a:xfrm>
            <a:off x="5006825" y="3643650"/>
            <a:ext cx="3423300" cy="96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3"/>
          <p:cNvSpPr txBox="1"/>
          <p:nvPr>
            <p:ph type="title"/>
          </p:nvPr>
        </p:nvSpPr>
        <p:spPr>
          <a:xfrm>
            <a:off x="1465050" y="1453925"/>
            <a:ext cx="6213900" cy="162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58" name="Google Shape;158;p83"/>
          <p:cNvSpPr txBox="1"/>
          <p:nvPr>
            <p:ph idx="1" type="subTitle"/>
          </p:nvPr>
        </p:nvSpPr>
        <p:spPr>
          <a:xfrm>
            <a:off x="2074450" y="3330175"/>
            <a:ext cx="4995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59" name="Google Shape;159;p83"/>
          <p:cNvGrpSpPr/>
          <p:nvPr/>
        </p:nvGrpSpPr>
        <p:grpSpPr>
          <a:xfrm>
            <a:off x="331020" y="316821"/>
            <a:ext cx="8635607" cy="4585151"/>
            <a:chOff x="331020" y="316821"/>
            <a:chExt cx="8635607" cy="4585151"/>
          </a:xfrm>
        </p:grpSpPr>
        <p:grpSp>
          <p:nvGrpSpPr>
            <p:cNvPr id="160" name="Google Shape;160;p83"/>
            <p:cNvGrpSpPr/>
            <p:nvPr/>
          </p:nvGrpSpPr>
          <p:grpSpPr>
            <a:xfrm>
              <a:off x="331020" y="316821"/>
              <a:ext cx="8635607" cy="4585151"/>
              <a:chOff x="331020" y="316821"/>
              <a:chExt cx="8635607" cy="4585151"/>
            </a:xfrm>
          </p:grpSpPr>
          <p:grpSp>
            <p:nvGrpSpPr>
              <p:cNvPr id="161" name="Google Shape;161;p83"/>
              <p:cNvGrpSpPr/>
              <p:nvPr/>
            </p:nvGrpSpPr>
            <p:grpSpPr>
              <a:xfrm rot="4500040">
                <a:off x="949044" y="368385"/>
                <a:ext cx="352549" cy="334044"/>
                <a:chOff x="11015792" y="204441"/>
                <a:chExt cx="352559" cy="334054"/>
              </a:xfrm>
            </p:grpSpPr>
            <p:sp>
              <p:nvSpPr>
                <p:cNvPr id="162" name="Google Shape;162;p83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" name="Google Shape;163;p83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4" name="Google Shape;164;p83"/>
              <p:cNvGrpSpPr/>
              <p:nvPr/>
            </p:nvGrpSpPr>
            <p:grpSpPr>
              <a:xfrm>
                <a:off x="571124" y="3888033"/>
                <a:ext cx="280345" cy="279961"/>
                <a:chOff x="13116149" y="2124083"/>
                <a:chExt cx="280345" cy="279961"/>
              </a:xfrm>
            </p:grpSpPr>
            <p:sp>
              <p:nvSpPr>
                <p:cNvPr id="165" name="Google Shape;165;p83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" name="Google Shape;166;p83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7" name="Google Shape;167;p83"/>
              <p:cNvGrpSpPr/>
              <p:nvPr/>
            </p:nvGrpSpPr>
            <p:grpSpPr>
              <a:xfrm>
                <a:off x="6445111" y="316821"/>
                <a:ext cx="245033" cy="147524"/>
                <a:chOff x="4623682" y="1196214"/>
                <a:chExt cx="224472" cy="135145"/>
              </a:xfrm>
            </p:grpSpPr>
            <p:sp>
              <p:nvSpPr>
                <p:cNvPr id="168" name="Google Shape;168;p83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" name="Google Shape;169;p83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0" name="Google Shape;170;p83"/>
              <p:cNvGrpSpPr/>
              <p:nvPr/>
            </p:nvGrpSpPr>
            <p:grpSpPr>
              <a:xfrm rot="-6875031">
                <a:off x="6494031" y="4505181"/>
                <a:ext cx="352538" cy="334034"/>
                <a:chOff x="11015792" y="204441"/>
                <a:chExt cx="352559" cy="334054"/>
              </a:xfrm>
            </p:grpSpPr>
            <p:sp>
              <p:nvSpPr>
                <p:cNvPr id="171" name="Google Shape;171;p83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83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3" name="Google Shape;173;p83"/>
              <p:cNvSpPr/>
              <p:nvPr/>
            </p:nvSpPr>
            <p:spPr>
              <a:xfrm>
                <a:off x="331020" y="1296175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83"/>
              <p:cNvSpPr/>
              <p:nvPr/>
            </p:nvSpPr>
            <p:spPr>
              <a:xfrm flipH="1">
                <a:off x="571117" y="2837787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83"/>
              <p:cNvSpPr/>
              <p:nvPr/>
            </p:nvSpPr>
            <p:spPr>
              <a:xfrm>
                <a:off x="4662033" y="4421862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83"/>
              <p:cNvSpPr/>
              <p:nvPr/>
            </p:nvSpPr>
            <p:spPr>
              <a:xfrm flipH="1">
                <a:off x="8033186" y="387877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83"/>
              <p:cNvSpPr/>
              <p:nvPr/>
            </p:nvSpPr>
            <p:spPr>
              <a:xfrm>
                <a:off x="8482992" y="3188912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83"/>
              <p:cNvSpPr/>
              <p:nvPr/>
            </p:nvSpPr>
            <p:spPr>
              <a:xfrm flipH="1">
                <a:off x="8308217" y="1239125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9" name="Google Shape;179;p83"/>
            <p:cNvSpPr/>
            <p:nvPr/>
          </p:nvSpPr>
          <p:spPr>
            <a:xfrm>
              <a:off x="1544412" y="4294898"/>
              <a:ext cx="1123985" cy="313387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5"/>
          <p:cNvSpPr txBox="1"/>
          <p:nvPr>
            <p:ph type="title"/>
          </p:nvPr>
        </p:nvSpPr>
        <p:spPr>
          <a:xfrm>
            <a:off x="940288" y="1724425"/>
            <a:ext cx="776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85"/>
          <p:cNvSpPr txBox="1"/>
          <p:nvPr>
            <p:ph idx="1" type="subTitle"/>
          </p:nvPr>
        </p:nvSpPr>
        <p:spPr>
          <a:xfrm>
            <a:off x="1800688" y="2134688"/>
            <a:ext cx="2466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85"/>
          <p:cNvSpPr txBox="1"/>
          <p:nvPr>
            <p:ph idx="2" type="title"/>
          </p:nvPr>
        </p:nvSpPr>
        <p:spPr>
          <a:xfrm>
            <a:off x="940288" y="3064950"/>
            <a:ext cx="776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85"/>
          <p:cNvSpPr txBox="1"/>
          <p:nvPr>
            <p:ph idx="3" type="subTitle"/>
          </p:nvPr>
        </p:nvSpPr>
        <p:spPr>
          <a:xfrm>
            <a:off x="1800688" y="3475213"/>
            <a:ext cx="2466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85"/>
          <p:cNvSpPr txBox="1"/>
          <p:nvPr>
            <p:ph idx="4" type="title"/>
          </p:nvPr>
        </p:nvSpPr>
        <p:spPr>
          <a:xfrm>
            <a:off x="5103413" y="1724425"/>
            <a:ext cx="776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7" name="Google Shape;187;p85"/>
          <p:cNvSpPr txBox="1"/>
          <p:nvPr>
            <p:ph idx="5" type="subTitle"/>
          </p:nvPr>
        </p:nvSpPr>
        <p:spPr>
          <a:xfrm>
            <a:off x="5963813" y="2134688"/>
            <a:ext cx="2466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85"/>
          <p:cNvSpPr txBox="1"/>
          <p:nvPr>
            <p:ph idx="6" type="title"/>
          </p:nvPr>
        </p:nvSpPr>
        <p:spPr>
          <a:xfrm>
            <a:off x="5103413" y="3064950"/>
            <a:ext cx="776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85"/>
          <p:cNvSpPr txBox="1"/>
          <p:nvPr>
            <p:ph idx="7" type="subTitle"/>
          </p:nvPr>
        </p:nvSpPr>
        <p:spPr>
          <a:xfrm>
            <a:off x="5963813" y="3475213"/>
            <a:ext cx="2466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85"/>
          <p:cNvSpPr txBox="1"/>
          <p:nvPr>
            <p:ph idx="8"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85"/>
          <p:cNvSpPr txBox="1"/>
          <p:nvPr>
            <p:ph idx="9" type="subTitle"/>
          </p:nvPr>
        </p:nvSpPr>
        <p:spPr>
          <a:xfrm>
            <a:off x="1802350" y="3112200"/>
            <a:ext cx="24663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85"/>
          <p:cNvSpPr txBox="1"/>
          <p:nvPr>
            <p:ph idx="13" type="subTitle"/>
          </p:nvPr>
        </p:nvSpPr>
        <p:spPr>
          <a:xfrm>
            <a:off x="6002800" y="3112200"/>
            <a:ext cx="24663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85"/>
          <p:cNvSpPr txBox="1"/>
          <p:nvPr>
            <p:ph idx="14" type="subTitle"/>
          </p:nvPr>
        </p:nvSpPr>
        <p:spPr>
          <a:xfrm>
            <a:off x="6002800" y="1771675"/>
            <a:ext cx="24663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85"/>
          <p:cNvSpPr txBox="1"/>
          <p:nvPr>
            <p:ph idx="15" type="subTitle"/>
          </p:nvPr>
        </p:nvSpPr>
        <p:spPr>
          <a:xfrm>
            <a:off x="1802350" y="1771675"/>
            <a:ext cx="24663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5" name="Google Shape;195;p85"/>
          <p:cNvGrpSpPr/>
          <p:nvPr/>
        </p:nvGrpSpPr>
        <p:grpSpPr>
          <a:xfrm>
            <a:off x="7488724" y="273221"/>
            <a:ext cx="245033" cy="147524"/>
            <a:chOff x="4623682" y="1196214"/>
            <a:chExt cx="224472" cy="135145"/>
          </a:xfrm>
        </p:grpSpPr>
        <p:sp>
          <p:nvSpPr>
            <p:cNvPr id="196" name="Google Shape;196;p85"/>
            <p:cNvSpPr/>
            <p:nvPr/>
          </p:nvSpPr>
          <p:spPr>
            <a:xfrm>
              <a:off x="4623682" y="1196214"/>
              <a:ext cx="224472" cy="135145"/>
            </a:xfrm>
            <a:custGeom>
              <a:rect b="b" l="l" r="r" t="t"/>
              <a:pathLst>
                <a:path extrusionOk="0" h="6911" w="11479">
                  <a:moveTo>
                    <a:pt x="8354" y="1"/>
                  </a:moveTo>
                  <a:cubicBezTo>
                    <a:pt x="8146" y="1"/>
                    <a:pt x="7933" y="24"/>
                    <a:pt x="7720" y="72"/>
                  </a:cubicBezTo>
                  <a:lnTo>
                    <a:pt x="2331" y="1275"/>
                  </a:lnTo>
                  <a:cubicBezTo>
                    <a:pt x="1579" y="1451"/>
                    <a:pt x="953" y="1902"/>
                    <a:pt x="552" y="2528"/>
                  </a:cubicBezTo>
                  <a:cubicBezTo>
                    <a:pt x="151" y="3130"/>
                    <a:pt x="0" y="3907"/>
                    <a:pt x="176" y="4684"/>
                  </a:cubicBezTo>
                  <a:cubicBezTo>
                    <a:pt x="457" y="6002"/>
                    <a:pt x="1632" y="6911"/>
                    <a:pt x="2947" y="6911"/>
                  </a:cubicBezTo>
                  <a:cubicBezTo>
                    <a:pt x="3157" y="6911"/>
                    <a:pt x="3370" y="6888"/>
                    <a:pt x="3584" y="6839"/>
                  </a:cubicBezTo>
                  <a:lnTo>
                    <a:pt x="8948" y="5636"/>
                  </a:lnTo>
                  <a:cubicBezTo>
                    <a:pt x="10502" y="5310"/>
                    <a:pt x="11479" y="3782"/>
                    <a:pt x="11128" y="2253"/>
                  </a:cubicBezTo>
                  <a:cubicBezTo>
                    <a:pt x="10825" y="912"/>
                    <a:pt x="9665" y="1"/>
                    <a:pt x="8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85"/>
            <p:cNvSpPr/>
            <p:nvPr/>
          </p:nvSpPr>
          <p:spPr>
            <a:xfrm>
              <a:off x="4722179" y="1196214"/>
              <a:ext cx="125973" cy="121984"/>
            </a:xfrm>
            <a:custGeom>
              <a:rect b="b" l="l" r="r" t="t"/>
              <a:pathLst>
                <a:path extrusionOk="0" h="6238" w="6442">
                  <a:moveTo>
                    <a:pt x="3317" y="1"/>
                  </a:moveTo>
                  <a:cubicBezTo>
                    <a:pt x="3109" y="1"/>
                    <a:pt x="2896" y="24"/>
                    <a:pt x="2683" y="72"/>
                  </a:cubicBezTo>
                  <a:lnTo>
                    <a:pt x="1" y="674"/>
                  </a:lnTo>
                  <a:lnTo>
                    <a:pt x="1229" y="6238"/>
                  </a:lnTo>
                  <a:lnTo>
                    <a:pt x="3911" y="5636"/>
                  </a:lnTo>
                  <a:cubicBezTo>
                    <a:pt x="5465" y="5310"/>
                    <a:pt x="6442" y="3782"/>
                    <a:pt x="6091" y="2253"/>
                  </a:cubicBezTo>
                  <a:cubicBezTo>
                    <a:pt x="5788" y="912"/>
                    <a:pt x="4628" y="1"/>
                    <a:pt x="3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85"/>
          <p:cNvGrpSpPr/>
          <p:nvPr/>
        </p:nvGrpSpPr>
        <p:grpSpPr>
          <a:xfrm flipH="1">
            <a:off x="-321880" y="-163088"/>
            <a:ext cx="10266835" cy="5392757"/>
            <a:chOff x="-947283" y="-163088"/>
            <a:chExt cx="10266835" cy="5392757"/>
          </a:xfrm>
        </p:grpSpPr>
        <p:grpSp>
          <p:nvGrpSpPr>
            <p:cNvPr id="199" name="Google Shape;199;p85"/>
            <p:cNvGrpSpPr/>
            <p:nvPr/>
          </p:nvGrpSpPr>
          <p:grpSpPr>
            <a:xfrm>
              <a:off x="-947283" y="-163088"/>
              <a:ext cx="10266835" cy="5392757"/>
              <a:chOff x="-947283" y="-163088"/>
              <a:chExt cx="10266835" cy="5392757"/>
            </a:xfrm>
          </p:grpSpPr>
          <p:grpSp>
            <p:nvGrpSpPr>
              <p:cNvPr id="200" name="Google Shape;200;p85"/>
              <p:cNvGrpSpPr/>
              <p:nvPr/>
            </p:nvGrpSpPr>
            <p:grpSpPr>
              <a:xfrm>
                <a:off x="-321880" y="-158426"/>
                <a:ext cx="3605676" cy="2123270"/>
                <a:chOff x="588545" y="343799"/>
                <a:chExt cx="3605676" cy="2123270"/>
              </a:xfrm>
            </p:grpSpPr>
            <p:sp>
              <p:nvSpPr>
                <p:cNvPr id="201" name="Google Shape;201;p85"/>
                <p:cNvSpPr/>
                <p:nvPr/>
              </p:nvSpPr>
              <p:spPr>
                <a:xfrm>
                  <a:off x="588545" y="714825"/>
                  <a:ext cx="715271" cy="373772"/>
                </a:xfrm>
                <a:custGeom>
                  <a:rect b="b" l="l" r="r" t="t"/>
                  <a:pathLst>
                    <a:path extrusionOk="0" h="17511" w="33510">
                      <a:moveTo>
                        <a:pt x="16649" y="0"/>
                      </a:moveTo>
                      <a:cubicBezTo>
                        <a:pt x="16119" y="0"/>
                        <a:pt x="15588" y="62"/>
                        <a:pt x="15064" y="192"/>
                      </a:cubicBezTo>
                      <a:cubicBezTo>
                        <a:pt x="13209" y="668"/>
                        <a:pt x="11605" y="1946"/>
                        <a:pt x="10602" y="3575"/>
                      </a:cubicBezTo>
                      <a:cubicBezTo>
                        <a:pt x="9600" y="5204"/>
                        <a:pt x="9274" y="7109"/>
                        <a:pt x="9324" y="9014"/>
                      </a:cubicBezTo>
                      <a:cubicBezTo>
                        <a:pt x="8436" y="8075"/>
                        <a:pt x="7153" y="7589"/>
                        <a:pt x="5862" y="7589"/>
                      </a:cubicBezTo>
                      <a:cubicBezTo>
                        <a:pt x="5258" y="7589"/>
                        <a:pt x="4653" y="7695"/>
                        <a:pt x="4086" y="7911"/>
                      </a:cubicBezTo>
                      <a:cubicBezTo>
                        <a:pt x="2307" y="8563"/>
                        <a:pt x="978" y="10192"/>
                        <a:pt x="502" y="12021"/>
                      </a:cubicBezTo>
                      <a:cubicBezTo>
                        <a:pt x="1" y="13851"/>
                        <a:pt x="226" y="15806"/>
                        <a:pt x="1028" y="17510"/>
                      </a:cubicBezTo>
                      <a:lnTo>
                        <a:pt x="32758" y="17510"/>
                      </a:lnTo>
                      <a:cubicBezTo>
                        <a:pt x="33134" y="16407"/>
                        <a:pt x="33510" y="14878"/>
                        <a:pt x="33134" y="13776"/>
                      </a:cubicBezTo>
                      <a:cubicBezTo>
                        <a:pt x="32733" y="12673"/>
                        <a:pt x="31856" y="11695"/>
                        <a:pt x="30728" y="11395"/>
                      </a:cubicBezTo>
                      <a:cubicBezTo>
                        <a:pt x="30439" y="11311"/>
                        <a:pt x="30127" y="11269"/>
                        <a:pt x="29813" y="11269"/>
                      </a:cubicBezTo>
                      <a:cubicBezTo>
                        <a:pt x="28899" y="11269"/>
                        <a:pt x="27961" y="11626"/>
                        <a:pt x="27495" y="12372"/>
                      </a:cubicBezTo>
                      <a:cubicBezTo>
                        <a:pt x="26668" y="9264"/>
                        <a:pt x="25665" y="6081"/>
                        <a:pt x="23610" y="3600"/>
                      </a:cubicBezTo>
                      <a:cubicBezTo>
                        <a:pt x="21899" y="1514"/>
                        <a:pt x="19285" y="0"/>
                        <a:pt x="166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02" name="Google Shape;202;p85"/>
                <p:cNvGrpSpPr/>
                <p:nvPr/>
              </p:nvGrpSpPr>
              <p:grpSpPr>
                <a:xfrm rot="4500040">
                  <a:off x="3810994" y="390273"/>
                  <a:ext cx="352549" cy="334044"/>
                  <a:chOff x="11192040" y="-1537833"/>
                  <a:chExt cx="352559" cy="334054"/>
                </a:xfrm>
              </p:grpSpPr>
              <p:sp>
                <p:nvSpPr>
                  <p:cNvPr id="203" name="Google Shape;203;p85"/>
                  <p:cNvSpPr/>
                  <p:nvPr/>
                </p:nvSpPr>
                <p:spPr>
                  <a:xfrm>
                    <a:off x="11192040" y="-1537833"/>
                    <a:ext cx="352555" cy="334049"/>
                  </a:xfrm>
                  <a:custGeom>
                    <a:rect b="b" l="l" r="r" t="t"/>
                    <a:pathLst>
                      <a:path extrusionOk="0" h="15650" w="16517">
                        <a:moveTo>
                          <a:pt x="5138" y="0"/>
                        </a:moveTo>
                        <a:cubicBezTo>
                          <a:pt x="3935" y="0"/>
                          <a:pt x="2757" y="426"/>
                          <a:pt x="1855" y="1354"/>
                        </a:cubicBezTo>
                        <a:cubicBezTo>
                          <a:pt x="25" y="3158"/>
                          <a:pt x="0" y="6091"/>
                          <a:pt x="1805" y="7895"/>
                        </a:cubicBezTo>
                        <a:lnTo>
                          <a:pt x="8120" y="14261"/>
                        </a:lnTo>
                        <a:cubicBezTo>
                          <a:pt x="9032" y="15185"/>
                          <a:pt x="10231" y="15649"/>
                          <a:pt x="11431" y="15649"/>
                        </a:cubicBezTo>
                        <a:cubicBezTo>
                          <a:pt x="12606" y="15649"/>
                          <a:pt x="13782" y="15204"/>
                          <a:pt x="14687" y="14311"/>
                        </a:cubicBezTo>
                        <a:cubicBezTo>
                          <a:pt x="16491" y="12507"/>
                          <a:pt x="16517" y="9574"/>
                          <a:pt x="14712" y="7745"/>
                        </a:cubicBezTo>
                        <a:lnTo>
                          <a:pt x="8396" y="1379"/>
                        </a:lnTo>
                        <a:cubicBezTo>
                          <a:pt x="7494" y="476"/>
                          <a:pt x="6316" y="0"/>
                          <a:pt x="513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4" name="Google Shape;204;p85"/>
                  <p:cNvSpPr/>
                  <p:nvPr/>
                </p:nvSpPr>
                <p:spPr>
                  <a:xfrm>
                    <a:off x="11297958" y="-1440474"/>
                    <a:ext cx="246641" cy="236695"/>
                  </a:xfrm>
                  <a:custGeom>
                    <a:rect b="b" l="l" r="r" t="t"/>
                    <a:pathLst>
                      <a:path extrusionOk="0" h="11089" w="11555">
                        <a:moveTo>
                          <a:pt x="6592" y="1"/>
                        </a:moveTo>
                        <a:lnTo>
                          <a:pt x="1" y="6517"/>
                        </a:lnTo>
                        <a:lnTo>
                          <a:pt x="3158" y="9700"/>
                        </a:lnTo>
                        <a:cubicBezTo>
                          <a:pt x="4070" y="10624"/>
                          <a:pt x="5269" y="11088"/>
                          <a:pt x="6469" y="11088"/>
                        </a:cubicBezTo>
                        <a:cubicBezTo>
                          <a:pt x="7644" y="11088"/>
                          <a:pt x="8820" y="10643"/>
                          <a:pt x="9725" y="9750"/>
                        </a:cubicBezTo>
                        <a:cubicBezTo>
                          <a:pt x="11529" y="7946"/>
                          <a:pt x="11555" y="5013"/>
                          <a:pt x="9750" y="3184"/>
                        </a:cubicBezTo>
                        <a:lnTo>
                          <a:pt x="659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05" name="Google Shape;205;p85"/>
                <p:cNvGrpSpPr/>
                <p:nvPr/>
              </p:nvGrpSpPr>
              <p:grpSpPr>
                <a:xfrm>
                  <a:off x="1184074" y="2187108"/>
                  <a:ext cx="280345" cy="279961"/>
                  <a:chOff x="12420324" y="2067658"/>
                  <a:chExt cx="280345" cy="279961"/>
                </a:xfrm>
              </p:grpSpPr>
              <p:sp>
                <p:nvSpPr>
                  <p:cNvPr id="206" name="Google Shape;206;p85"/>
                  <p:cNvSpPr/>
                  <p:nvPr/>
                </p:nvSpPr>
                <p:spPr>
                  <a:xfrm>
                    <a:off x="12420324" y="2067658"/>
                    <a:ext cx="280345" cy="279961"/>
                  </a:xfrm>
                  <a:custGeom>
                    <a:rect b="b" l="l" r="r" t="t"/>
                    <a:pathLst>
                      <a:path extrusionOk="0" h="13116" w="13134">
                        <a:moveTo>
                          <a:pt x="4222" y="1"/>
                        </a:moveTo>
                        <a:cubicBezTo>
                          <a:pt x="3362" y="1"/>
                          <a:pt x="2494" y="295"/>
                          <a:pt x="1780" y="898"/>
                        </a:cubicBezTo>
                        <a:cubicBezTo>
                          <a:pt x="201" y="2251"/>
                          <a:pt x="1" y="4607"/>
                          <a:pt x="1329" y="6211"/>
                        </a:cubicBezTo>
                        <a:lnTo>
                          <a:pt x="6041" y="11775"/>
                        </a:lnTo>
                        <a:cubicBezTo>
                          <a:pt x="6692" y="12577"/>
                          <a:pt x="7645" y="13028"/>
                          <a:pt x="8597" y="13103"/>
                        </a:cubicBezTo>
                        <a:cubicBezTo>
                          <a:pt x="8698" y="13111"/>
                          <a:pt x="8800" y="13115"/>
                          <a:pt x="8902" y="13115"/>
                        </a:cubicBezTo>
                        <a:cubicBezTo>
                          <a:pt x="9761" y="13115"/>
                          <a:pt x="10637" y="12831"/>
                          <a:pt x="11354" y="12226"/>
                        </a:cubicBezTo>
                        <a:cubicBezTo>
                          <a:pt x="12933" y="10873"/>
                          <a:pt x="13134" y="8517"/>
                          <a:pt x="11805" y="6913"/>
                        </a:cubicBezTo>
                        <a:lnTo>
                          <a:pt x="7093" y="1349"/>
                        </a:lnTo>
                        <a:cubicBezTo>
                          <a:pt x="6356" y="459"/>
                          <a:pt x="5295" y="1"/>
                          <a:pt x="4222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7" name="Google Shape;207;p85"/>
                  <p:cNvSpPr/>
                  <p:nvPr/>
                </p:nvSpPr>
                <p:spPr>
                  <a:xfrm>
                    <a:off x="12420324" y="2067658"/>
                    <a:ext cx="201710" cy="191977"/>
                  </a:xfrm>
                  <a:custGeom>
                    <a:rect b="b" l="l" r="r" t="t"/>
                    <a:pathLst>
                      <a:path extrusionOk="0" h="8994" w="9450">
                        <a:moveTo>
                          <a:pt x="4222" y="1"/>
                        </a:moveTo>
                        <a:cubicBezTo>
                          <a:pt x="3362" y="1"/>
                          <a:pt x="2494" y="295"/>
                          <a:pt x="1780" y="898"/>
                        </a:cubicBezTo>
                        <a:cubicBezTo>
                          <a:pt x="201" y="2251"/>
                          <a:pt x="1" y="4607"/>
                          <a:pt x="1329" y="6211"/>
                        </a:cubicBezTo>
                        <a:lnTo>
                          <a:pt x="3685" y="8993"/>
                        </a:lnTo>
                        <a:lnTo>
                          <a:pt x="9449" y="4131"/>
                        </a:lnTo>
                        <a:lnTo>
                          <a:pt x="7093" y="1349"/>
                        </a:lnTo>
                        <a:cubicBezTo>
                          <a:pt x="6356" y="459"/>
                          <a:pt x="5295" y="1"/>
                          <a:pt x="42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08" name="Google Shape;208;p85"/>
              <p:cNvGrpSpPr/>
              <p:nvPr/>
            </p:nvGrpSpPr>
            <p:grpSpPr>
              <a:xfrm flipH="1">
                <a:off x="8560338" y="3006986"/>
                <a:ext cx="715271" cy="2222683"/>
                <a:chOff x="1102545" y="244386"/>
                <a:chExt cx="715271" cy="2222683"/>
              </a:xfrm>
            </p:grpSpPr>
            <p:sp>
              <p:nvSpPr>
                <p:cNvPr id="209" name="Google Shape;209;p85"/>
                <p:cNvSpPr/>
                <p:nvPr/>
              </p:nvSpPr>
              <p:spPr>
                <a:xfrm>
                  <a:off x="1102545" y="1242350"/>
                  <a:ext cx="715271" cy="373772"/>
                </a:xfrm>
                <a:custGeom>
                  <a:rect b="b" l="l" r="r" t="t"/>
                  <a:pathLst>
                    <a:path extrusionOk="0" h="17511" w="33510">
                      <a:moveTo>
                        <a:pt x="16649" y="0"/>
                      </a:moveTo>
                      <a:cubicBezTo>
                        <a:pt x="16119" y="0"/>
                        <a:pt x="15588" y="62"/>
                        <a:pt x="15064" y="192"/>
                      </a:cubicBezTo>
                      <a:cubicBezTo>
                        <a:pt x="13209" y="668"/>
                        <a:pt x="11605" y="1946"/>
                        <a:pt x="10602" y="3575"/>
                      </a:cubicBezTo>
                      <a:cubicBezTo>
                        <a:pt x="9600" y="5204"/>
                        <a:pt x="9274" y="7109"/>
                        <a:pt x="9324" y="9014"/>
                      </a:cubicBezTo>
                      <a:cubicBezTo>
                        <a:pt x="8436" y="8075"/>
                        <a:pt x="7153" y="7589"/>
                        <a:pt x="5862" y="7589"/>
                      </a:cubicBezTo>
                      <a:cubicBezTo>
                        <a:pt x="5258" y="7589"/>
                        <a:pt x="4653" y="7695"/>
                        <a:pt x="4086" y="7911"/>
                      </a:cubicBezTo>
                      <a:cubicBezTo>
                        <a:pt x="2307" y="8563"/>
                        <a:pt x="978" y="10192"/>
                        <a:pt x="502" y="12021"/>
                      </a:cubicBezTo>
                      <a:cubicBezTo>
                        <a:pt x="1" y="13851"/>
                        <a:pt x="226" y="15806"/>
                        <a:pt x="1028" y="17510"/>
                      </a:cubicBezTo>
                      <a:lnTo>
                        <a:pt x="32758" y="17510"/>
                      </a:lnTo>
                      <a:cubicBezTo>
                        <a:pt x="33134" y="16407"/>
                        <a:pt x="33510" y="14878"/>
                        <a:pt x="33134" y="13776"/>
                      </a:cubicBezTo>
                      <a:cubicBezTo>
                        <a:pt x="32733" y="12673"/>
                        <a:pt x="31856" y="11695"/>
                        <a:pt x="30728" y="11395"/>
                      </a:cubicBezTo>
                      <a:cubicBezTo>
                        <a:pt x="30439" y="11311"/>
                        <a:pt x="30127" y="11269"/>
                        <a:pt x="29813" y="11269"/>
                      </a:cubicBezTo>
                      <a:cubicBezTo>
                        <a:pt x="28899" y="11269"/>
                        <a:pt x="27961" y="11626"/>
                        <a:pt x="27495" y="12372"/>
                      </a:cubicBezTo>
                      <a:cubicBezTo>
                        <a:pt x="26668" y="9264"/>
                        <a:pt x="25665" y="6081"/>
                        <a:pt x="23610" y="3600"/>
                      </a:cubicBezTo>
                      <a:cubicBezTo>
                        <a:pt x="21899" y="1514"/>
                        <a:pt x="19285" y="0"/>
                        <a:pt x="166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10" name="Google Shape;210;p85"/>
                <p:cNvGrpSpPr/>
                <p:nvPr/>
              </p:nvGrpSpPr>
              <p:grpSpPr>
                <a:xfrm rot="4500040">
                  <a:off x="1283894" y="290860"/>
                  <a:ext cx="352549" cy="334044"/>
                  <a:chOff x="10441959" y="877510"/>
                  <a:chExt cx="352559" cy="334054"/>
                </a:xfrm>
              </p:grpSpPr>
              <p:sp>
                <p:nvSpPr>
                  <p:cNvPr id="211" name="Google Shape;211;p85"/>
                  <p:cNvSpPr/>
                  <p:nvPr/>
                </p:nvSpPr>
                <p:spPr>
                  <a:xfrm>
                    <a:off x="10441959" y="877510"/>
                    <a:ext cx="352555" cy="334049"/>
                  </a:xfrm>
                  <a:custGeom>
                    <a:rect b="b" l="l" r="r" t="t"/>
                    <a:pathLst>
                      <a:path extrusionOk="0" h="15650" w="16517">
                        <a:moveTo>
                          <a:pt x="5138" y="0"/>
                        </a:moveTo>
                        <a:cubicBezTo>
                          <a:pt x="3935" y="0"/>
                          <a:pt x="2757" y="426"/>
                          <a:pt x="1855" y="1354"/>
                        </a:cubicBezTo>
                        <a:cubicBezTo>
                          <a:pt x="25" y="3158"/>
                          <a:pt x="0" y="6091"/>
                          <a:pt x="1805" y="7895"/>
                        </a:cubicBezTo>
                        <a:lnTo>
                          <a:pt x="8120" y="14261"/>
                        </a:lnTo>
                        <a:cubicBezTo>
                          <a:pt x="9032" y="15185"/>
                          <a:pt x="10231" y="15649"/>
                          <a:pt x="11431" y="15649"/>
                        </a:cubicBezTo>
                        <a:cubicBezTo>
                          <a:pt x="12606" y="15649"/>
                          <a:pt x="13782" y="15204"/>
                          <a:pt x="14687" y="14311"/>
                        </a:cubicBezTo>
                        <a:cubicBezTo>
                          <a:pt x="16491" y="12507"/>
                          <a:pt x="16517" y="9574"/>
                          <a:pt x="14712" y="7745"/>
                        </a:cubicBezTo>
                        <a:lnTo>
                          <a:pt x="8396" y="1379"/>
                        </a:lnTo>
                        <a:cubicBezTo>
                          <a:pt x="7494" y="476"/>
                          <a:pt x="6316" y="0"/>
                          <a:pt x="513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" name="Google Shape;212;p85"/>
                  <p:cNvSpPr/>
                  <p:nvPr/>
                </p:nvSpPr>
                <p:spPr>
                  <a:xfrm>
                    <a:off x="10547877" y="974869"/>
                    <a:ext cx="246641" cy="236695"/>
                  </a:xfrm>
                  <a:custGeom>
                    <a:rect b="b" l="l" r="r" t="t"/>
                    <a:pathLst>
                      <a:path extrusionOk="0" h="11089" w="11555">
                        <a:moveTo>
                          <a:pt x="6592" y="1"/>
                        </a:moveTo>
                        <a:lnTo>
                          <a:pt x="1" y="6517"/>
                        </a:lnTo>
                        <a:lnTo>
                          <a:pt x="3158" y="9700"/>
                        </a:lnTo>
                        <a:cubicBezTo>
                          <a:pt x="4070" y="10624"/>
                          <a:pt x="5269" y="11088"/>
                          <a:pt x="6469" y="11088"/>
                        </a:cubicBezTo>
                        <a:cubicBezTo>
                          <a:pt x="7644" y="11088"/>
                          <a:pt x="8820" y="10643"/>
                          <a:pt x="9725" y="9750"/>
                        </a:cubicBezTo>
                        <a:cubicBezTo>
                          <a:pt x="11529" y="7946"/>
                          <a:pt x="11555" y="5013"/>
                          <a:pt x="9750" y="3184"/>
                        </a:cubicBezTo>
                        <a:lnTo>
                          <a:pt x="659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13" name="Google Shape;213;p85"/>
                <p:cNvGrpSpPr/>
                <p:nvPr/>
              </p:nvGrpSpPr>
              <p:grpSpPr>
                <a:xfrm>
                  <a:off x="1184074" y="2187108"/>
                  <a:ext cx="280345" cy="279961"/>
                  <a:chOff x="12420324" y="2067658"/>
                  <a:chExt cx="280345" cy="279961"/>
                </a:xfrm>
              </p:grpSpPr>
              <p:sp>
                <p:nvSpPr>
                  <p:cNvPr id="214" name="Google Shape;214;p85"/>
                  <p:cNvSpPr/>
                  <p:nvPr/>
                </p:nvSpPr>
                <p:spPr>
                  <a:xfrm>
                    <a:off x="12420324" y="2067658"/>
                    <a:ext cx="280345" cy="279961"/>
                  </a:xfrm>
                  <a:custGeom>
                    <a:rect b="b" l="l" r="r" t="t"/>
                    <a:pathLst>
                      <a:path extrusionOk="0" h="13116" w="13134">
                        <a:moveTo>
                          <a:pt x="4222" y="1"/>
                        </a:moveTo>
                        <a:cubicBezTo>
                          <a:pt x="3362" y="1"/>
                          <a:pt x="2494" y="295"/>
                          <a:pt x="1780" y="898"/>
                        </a:cubicBezTo>
                        <a:cubicBezTo>
                          <a:pt x="201" y="2251"/>
                          <a:pt x="1" y="4607"/>
                          <a:pt x="1329" y="6211"/>
                        </a:cubicBezTo>
                        <a:lnTo>
                          <a:pt x="6041" y="11775"/>
                        </a:lnTo>
                        <a:cubicBezTo>
                          <a:pt x="6692" y="12577"/>
                          <a:pt x="7645" y="13028"/>
                          <a:pt x="8597" y="13103"/>
                        </a:cubicBezTo>
                        <a:cubicBezTo>
                          <a:pt x="8698" y="13111"/>
                          <a:pt x="8800" y="13115"/>
                          <a:pt x="8902" y="13115"/>
                        </a:cubicBezTo>
                        <a:cubicBezTo>
                          <a:pt x="9761" y="13115"/>
                          <a:pt x="10637" y="12831"/>
                          <a:pt x="11354" y="12226"/>
                        </a:cubicBezTo>
                        <a:cubicBezTo>
                          <a:pt x="12933" y="10873"/>
                          <a:pt x="13134" y="8517"/>
                          <a:pt x="11805" y="6913"/>
                        </a:cubicBezTo>
                        <a:lnTo>
                          <a:pt x="7093" y="1349"/>
                        </a:lnTo>
                        <a:cubicBezTo>
                          <a:pt x="6356" y="459"/>
                          <a:pt x="5295" y="1"/>
                          <a:pt x="4222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" name="Google Shape;215;p85"/>
                  <p:cNvSpPr/>
                  <p:nvPr/>
                </p:nvSpPr>
                <p:spPr>
                  <a:xfrm>
                    <a:off x="12420324" y="2067658"/>
                    <a:ext cx="201710" cy="191977"/>
                  </a:xfrm>
                  <a:custGeom>
                    <a:rect b="b" l="l" r="r" t="t"/>
                    <a:pathLst>
                      <a:path extrusionOk="0" h="8994" w="9450">
                        <a:moveTo>
                          <a:pt x="4222" y="1"/>
                        </a:moveTo>
                        <a:cubicBezTo>
                          <a:pt x="3362" y="1"/>
                          <a:pt x="2494" y="295"/>
                          <a:pt x="1780" y="898"/>
                        </a:cubicBezTo>
                        <a:cubicBezTo>
                          <a:pt x="201" y="2251"/>
                          <a:pt x="1" y="4607"/>
                          <a:pt x="1329" y="6211"/>
                        </a:cubicBezTo>
                        <a:lnTo>
                          <a:pt x="3685" y="8993"/>
                        </a:lnTo>
                        <a:lnTo>
                          <a:pt x="9449" y="4131"/>
                        </a:lnTo>
                        <a:lnTo>
                          <a:pt x="7093" y="1349"/>
                        </a:lnTo>
                        <a:cubicBezTo>
                          <a:pt x="6356" y="459"/>
                          <a:pt x="5295" y="1"/>
                          <a:pt x="42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16" name="Google Shape;216;p85"/>
              <p:cNvGrpSpPr/>
              <p:nvPr/>
            </p:nvGrpSpPr>
            <p:grpSpPr>
              <a:xfrm flipH="1">
                <a:off x="-947283" y="-163088"/>
                <a:ext cx="10266835" cy="5138261"/>
                <a:chOff x="-85733" y="-80926"/>
                <a:chExt cx="10266835" cy="5138261"/>
              </a:xfrm>
            </p:grpSpPr>
            <p:sp>
              <p:nvSpPr>
                <p:cNvPr id="217" name="Google Shape;217;p85"/>
                <p:cNvSpPr/>
                <p:nvPr/>
              </p:nvSpPr>
              <p:spPr>
                <a:xfrm flipH="1">
                  <a:off x="2104980" y="-80926"/>
                  <a:ext cx="1564996" cy="436312"/>
                </a:xfrm>
                <a:custGeom>
                  <a:rect b="b" l="l" r="r" t="t"/>
                  <a:pathLst>
                    <a:path extrusionOk="0" h="14682" w="52658">
                      <a:moveTo>
                        <a:pt x="15226" y="1"/>
                      </a:moveTo>
                      <a:cubicBezTo>
                        <a:pt x="12828" y="1"/>
                        <a:pt x="10458" y="1009"/>
                        <a:pt x="8847" y="2777"/>
                      </a:cubicBezTo>
                      <a:cubicBezTo>
                        <a:pt x="7018" y="4731"/>
                        <a:pt x="6191" y="7589"/>
                        <a:pt x="6692" y="10220"/>
                      </a:cubicBezTo>
                      <a:cubicBezTo>
                        <a:pt x="5880" y="9765"/>
                        <a:pt x="4896" y="9481"/>
                        <a:pt x="3950" y="9481"/>
                      </a:cubicBezTo>
                      <a:cubicBezTo>
                        <a:pt x="3699" y="9481"/>
                        <a:pt x="3450" y="9501"/>
                        <a:pt x="3208" y="9544"/>
                      </a:cubicBezTo>
                      <a:cubicBezTo>
                        <a:pt x="2055" y="9744"/>
                        <a:pt x="952" y="10471"/>
                        <a:pt x="476" y="11549"/>
                      </a:cubicBezTo>
                      <a:cubicBezTo>
                        <a:pt x="0" y="12626"/>
                        <a:pt x="201" y="13930"/>
                        <a:pt x="1103" y="14681"/>
                      </a:cubicBezTo>
                      <a:lnTo>
                        <a:pt x="52030" y="14681"/>
                      </a:lnTo>
                      <a:cubicBezTo>
                        <a:pt x="52657" y="12075"/>
                        <a:pt x="51554" y="9017"/>
                        <a:pt x="49274" y="7664"/>
                      </a:cubicBezTo>
                      <a:cubicBezTo>
                        <a:pt x="48322" y="7089"/>
                        <a:pt x="47218" y="6810"/>
                        <a:pt x="46110" y="6810"/>
                      </a:cubicBezTo>
                      <a:cubicBezTo>
                        <a:pt x="44563" y="6810"/>
                        <a:pt x="43009" y="7354"/>
                        <a:pt x="41855" y="8391"/>
                      </a:cubicBezTo>
                      <a:cubicBezTo>
                        <a:pt x="41554" y="5659"/>
                        <a:pt x="39750" y="3127"/>
                        <a:pt x="37419" y="1649"/>
                      </a:cubicBezTo>
                      <a:cubicBezTo>
                        <a:pt x="35709" y="546"/>
                        <a:pt x="33689" y="9"/>
                        <a:pt x="31666" y="9"/>
                      </a:cubicBezTo>
                      <a:cubicBezTo>
                        <a:pt x="30931" y="9"/>
                        <a:pt x="30195" y="80"/>
                        <a:pt x="29474" y="220"/>
                      </a:cubicBezTo>
                      <a:cubicBezTo>
                        <a:pt x="26767" y="772"/>
                        <a:pt x="24286" y="2300"/>
                        <a:pt x="22456" y="4356"/>
                      </a:cubicBezTo>
                      <a:cubicBezTo>
                        <a:pt x="21103" y="2050"/>
                        <a:pt x="18747" y="320"/>
                        <a:pt x="16090" y="45"/>
                      </a:cubicBezTo>
                      <a:cubicBezTo>
                        <a:pt x="15803" y="15"/>
                        <a:pt x="15514" y="1"/>
                        <a:pt x="152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85"/>
                <p:cNvSpPr/>
                <p:nvPr/>
              </p:nvSpPr>
              <p:spPr>
                <a:xfrm>
                  <a:off x="8840429" y="2624724"/>
                  <a:ext cx="1340673" cy="373767"/>
                </a:xfrm>
                <a:custGeom>
                  <a:rect b="b" l="l" r="r" t="t"/>
                  <a:pathLst>
                    <a:path extrusionOk="0" h="14682" w="52658">
                      <a:moveTo>
                        <a:pt x="15226" y="1"/>
                      </a:moveTo>
                      <a:cubicBezTo>
                        <a:pt x="12828" y="1"/>
                        <a:pt x="10458" y="1009"/>
                        <a:pt x="8847" y="2777"/>
                      </a:cubicBezTo>
                      <a:cubicBezTo>
                        <a:pt x="7018" y="4731"/>
                        <a:pt x="6191" y="7589"/>
                        <a:pt x="6692" y="10220"/>
                      </a:cubicBezTo>
                      <a:cubicBezTo>
                        <a:pt x="5880" y="9765"/>
                        <a:pt x="4896" y="9481"/>
                        <a:pt x="3950" y="9481"/>
                      </a:cubicBezTo>
                      <a:cubicBezTo>
                        <a:pt x="3699" y="9481"/>
                        <a:pt x="3450" y="9501"/>
                        <a:pt x="3208" y="9544"/>
                      </a:cubicBezTo>
                      <a:cubicBezTo>
                        <a:pt x="2055" y="9744"/>
                        <a:pt x="952" y="10471"/>
                        <a:pt x="476" y="11549"/>
                      </a:cubicBezTo>
                      <a:cubicBezTo>
                        <a:pt x="0" y="12626"/>
                        <a:pt x="201" y="13930"/>
                        <a:pt x="1103" y="14681"/>
                      </a:cubicBezTo>
                      <a:lnTo>
                        <a:pt x="52030" y="14681"/>
                      </a:lnTo>
                      <a:cubicBezTo>
                        <a:pt x="52657" y="12075"/>
                        <a:pt x="51554" y="9017"/>
                        <a:pt x="49274" y="7664"/>
                      </a:cubicBezTo>
                      <a:cubicBezTo>
                        <a:pt x="48322" y="7089"/>
                        <a:pt x="47218" y="6810"/>
                        <a:pt x="46110" y="6810"/>
                      </a:cubicBezTo>
                      <a:cubicBezTo>
                        <a:pt x="44563" y="6810"/>
                        <a:pt x="43009" y="7354"/>
                        <a:pt x="41855" y="8391"/>
                      </a:cubicBezTo>
                      <a:cubicBezTo>
                        <a:pt x="41554" y="5659"/>
                        <a:pt x="39750" y="3127"/>
                        <a:pt x="37419" y="1649"/>
                      </a:cubicBezTo>
                      <a:cubicBezTo>
                        <a:pt x="35709" y="546"/>
                        <a:pt x="33689" y="9"/>
                        <a:pt x="31666" y="9"/>
                      </a:cubicBezTo>
                      <a:cubicBezTo>
                        <a:pt x="30931" y="9"/>
                        <a:pt x="30195" y="80"/>
                        <a:pt x="29474" y="220"/>
                      </a:cubicBezTo>
                      <a:cubicBezTo>
                        <a:pt x="26767" y="772"/>
                        <a:pt x="24286" y="2300"/>
                        <a:pt x="22456" y="4356"/>
                      </a:cubicBezTo>
                      <a:cubicBezTo>
                        <a:pt x="21103" y="2050"/>
                        <a:pt x="18747" y="320"/>
                        <a:pt x="16090" y="45"/>
                      </a:cubicBezTo>
                      <a:cubicBezTo>
                        <a:pt x="15803" y="15"/>
                        <a:pt x="15514" y="1"/>
                        <a:pt x="152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85"/>
                <p:cNvSpPr/>
                <p:nvPr/>
              </p:nvSpPr>
              <p:spPr>
                <a:xfrm flipH="1">
                  <a:off x="5743461" y="4909814"/>
                  <a:ext cx="300615" cy="147521"/>
                </a:xfrm>
                <a:custGeom>
                  <a:rect b="b" l="l" r="r" t="t"/>
                  <a:pathLst>
                    <a:path extrusionOk="0" h="11119" w="22658">
                      <a:moveTo>
                        <a:pt x="5749" y="1"/>
                      </a:moveTo>
                      <a:cubicBezTo>
                        <a:pt x="5093" y="1"/>
                        <a:pt x="4445" y="114"/>
                        <a:pt x="3835" y="367"/>
                      </a:cubicBezTo>
                      <a:cubicBezTo>
                        <a:pt x="1956" y="1144"/>
                        <a:pt x="778" y="3099"/>
                        <a:pt x="402" y="5079"/>
                      </a:cubicBezTo>
                      <a:cubicBezTo>
                        <a:pt x="1" y="7059"/>
                        <a:pt x="301" y="9114"/>
                        <a:pt x="577" y="11119"/>
                      </a:cubicBezTo>
                      <a:lnTo>
                        <a:pt x="21830" y="11119"/>
                      </a:lnTo>
                      <a:cubicBezTo>
                        <a:pt x="22657" y="9690"/>
                        <a:pt x="22557" y="7685"/>
                        <a:pt x="21680" y="6282"/>
                      </a:cubicBezTo>
                      <a:cubicBezTo>
                        <a:pt x="20826" y="4953"/>
                        <a:pt x="19275" y="4118"/>
                        <a:pt x="17709" y="4118"/>
                      </a:cubicBezTo>
                      <a:cubicBezTo>
                        <a:pt x="17621" y="4118"/>
                        <a:pt x="17532" y="4121"/>
                        <a:pt x="17444" y="4126"/>
                      </a:cubicBezTo>
                      <a:cubicBezTo>
                        <a:pt x="15790" y="4252"/>
                        <a:pt x="14261" y="5329"/>
                        <a:pt x="13585" y="6833"/>
                      </a:cubicBezTo>
                      <a:cubicBezTo>
                        <a:pt x="12958" y="4277"/>
                        <a:pt x="11279" y="2021"/>
                        <a:pt x="8948" y="818"/>
                      </a:cubicBezTo>
                      <a:cubicBezTo>
                        <a:pt x="7960" y="316"/>
                        <a:pt x="6845" y="1"/>
                        <a:pt x="5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85"/>
                <p:cNvSpPr/>
                <p:nvPr/>
              </p:nvSpPr>
              <p:spPr>
                <a:xfrm flipH="1">
                  <a:off x="-85733" y="490487"/>
                  <a:ext cx="483635" cy="237335"/>
                </a:xfrm>
                <a:custGeom>
                  <a:rect b="b" l="l" r="r" t="t"/>
                  <a:pathLst>
                    <a:path extrusionOk="0" h="11119" w="22658">
                      <a:moveTo>
                        <a:pt x="5749" y="1"/>
                      </a:moveTo>
                      <a:cubicBezTo>
                        <a:pt x="5093" y="1"/>
                        <a:pt x="4445" y="114"/>
                        <a:pt x="3835" y="367"/>
                      </a:cubicBezTo>
                      <a:cubicBezTo>
                        <a:pt x="1956" y="1144"/>
                        <a:pt x="778" y="3099"/>
                        <a:pt x="402" y="5079"/>
                      </a:cubicBezTo>
                      <a:cubicBezTo>
                        <a:pt x="1" y="7059"/>
                        <a:pt x="301" y="9114"/>
                        <a:pt x="577" y="11119"/>
                      </a:cubicBezTo>
                      <a:lnTo>
                        <a:pt x="21830" y="11119"/>
                      </a:lnTo>
                      <a:cubicBezTo>
                        <a:pt x="22657" y="9690"/>
                        <a:pt x="22557" y="7685"/>
                        <a:pt x="21680" y="6282"/>
                      </a:cubicBezTo>
                      <a:cubicBezTo>
                        <a:pt x="20826" y="4953"/>
                        <a:pt x="19275" y="4118"/>
                        <a:pt x="17709" y="4118"/>
                      </a:cubicBezTo>
                      <a:cubicBezTo>
                        <a:pt x="17621" y="4118"/>
                        <a:pt x="17532" y="4121"/>
                        <a:pt x="17444" y="4126"/>
                      </a:cubicBezTo>
                      <a:cubicBezTo>
                        <a:pt x="15790" y="4252"/>
                        <a:pt x="14261" y="5329"/>
                        <a:pt x="13585" y="6833"/>
                      </a:cubicBezTo>
                      <a:cubicBezTo>
                        <a:pt x="12958" y="4277"/>
                        <a:pt x="11279" y="2021"/>
                        <a:pt x="8948" y="818"/>
                      </a:cubicBezTo>
                      <a:cubicBezTo>
                        <a:pt x="7960" y="316"/>
                        <a:pt x="6845" y="1"/>
                        <a:pt x="5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85"/>
                <p:cNvSpPr/>
                <p:nvPr/>
              </p:nvSpPr>
              <p:spPr>
                <a:xfrm flipH="1">
                  <a:off x="2480111" y="4909814"/>
                  <a:ext cx="300615" cy="147521"/>
                </a:xfrm>
                <a:custGeom>
                  <a:rect b="b" l="l" r="r" t="t"/>
                  <a:pathLst>
                    <a:path extrusionOk="0" h="11119" w="22658">
                      <a:moveTo>
                        <a:pt x="5749" y="1"/>
                      </a:moveTo>
                      <a:cubicBezTo>
                        <a:pt x="5093" y="1"/>
                        <a:pt x="4445" y="114"/>
                        <a:pt x="3835" y="367"/>
                      </a:cubicBezTo>
                      <a:cubicBezTo>
                        <a:pt x="1956" y="1144"/>
                        <a:pt x="778" y="3099"/>
                        <a:pt x="402" y="5079"/>
                      </a:cubicBezTo>
                      <a:cubicBezTo>
                        <a:pt x="1" y="7059"/>
                        <a:pt x="301" y="9114"/>
                        <a:pt x="577" y="11119"/>
                      </a:cubicBezTo>
                      <a:lnTo>
                        <a:pt x="21830" y="11119"/>
                      </a:lnTo>
                      <a:cubicBezTo>
                        <a:pt x="22657" y="9690"/>
                        <a:pt x="22557" y="7685"/>
                        <a:pt x="21680" y="6282"/>
                      </a:cubicBezTo>
                      <a:cubicBezTo>
                        <a:pt x="20826" y="4953"/>
                        <a:pt x="19275" y="4118"/>
                        <a:pt x="17709" y="4118"/>
                      </a:cubicBezTo>
                      <a:cubicBezTo>
                        <a:pt x="17621" y="4118"/>
                        <a:pt x="17532" y="4121"/>
                        <a:pt x="17444" y="4126"/>
                      </a:cubicBezTo>
                      <a:cubicBezTo>
                        <a:pt x="15790" y="4252"/>
                        <a:pt x="14261" y="5329"/>
                        <a:pt x="13585" y="6833"/>
                      </a:cubicBezTo>
                      <a:cubicBezTo>
                        <a:pt x="12958" y="4277"/>
                        <a:pt x="11279" y="2021"/>
                        <a:pt x="8948" y="818"/>
                      </a:cubicBezTo>
                      <a:cubicBezTo>
                        <a:pt x="7960" y="316"/>
                        <a:pt x="6845" y="1"/>
                        <a:pt x="5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22" name="Google Shape;222;p85"/>
            <p:cNvSpPr/>
            <p:nvPr/>
          </p:nvSpPr>
          <p:spPr>
            <a:xfrm>
              <a:off x="-70713" y="4532423"/>
              <a:ext cx="1123985" cy="313387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6"/>
          <p:cNvSpPr txBox="1"/>
          <p:nvPr>
            <p:ph idx="1" type="subTitle"/>
          </p:nvPr>
        </p:nvSpPr>
        <p:spPr>
          <a:xfrm>
            <a:off x="2218850" y="1376925"/>
            <a:ext cx="4706400" cy="160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86"/>
          <p:cNvSpPr txBox="1"/>
          <p:nvPr>
            <p:ph type="title"/>
          </p:nvPr>
        </p:nvSpPr>
        <p:spPr>
          <a:xfrm>
            <a:off x="2676525" y="3166875"/>
            <a:ext cx="3791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226" name="Google Shape;226;p86"/>
          <p:cNvGrpSpPr/>
          <p:nvPr/>
        </p:nvGrpSpPr>
        <p:grpSpPr>
          <a:xfrm>
            <a:off x="267377" y="53336"/>
            <a:ext cx="8302921" cy="4835383"/>
            <a:chOff x="267377" y="53336"/>
            <a:chExt cx="8302921" cy="4835383"/>
          </a:xfrm>
        </p:grpSpPr>
        <p:grpSp>
          <p:nvGrpSpPr>
            <p:cNvPr id="227" name="Google Shape;227;p86"/>
            <p:cNvGrpSpPr/>
            <p:nvPr/>
          </p:nvGrpSpPr>
          <p:grpSpPr>
            <a:xfrm flipH="1" rot="-4500040">
              <a:off x="6620504" y="99810"/>
              <a:ext cx="352549" cy="334044"/>
              <a:chOff x="11015792" y="204441"/>
              <a:chExt cx="352559" cy="334054"/>
            </a:xfrm>
          </p:grpSpPr>
          <p:sp>
            <p:nvSpPr>
              <p:cNvPr id="228" name="Google Shape;228;p86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6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" name="Google Shape;230;p86"/>
            <p:cNvGrpSpPr/>
            <p:nvPr/>
          </p:nvGrpSpPr>
          <p:grpSpPr>
            <a:xfrm flipH="1">
              <a:off x="8289953" y="4608758"/>
              <a:ext cx="280345" cy="279961"/>
              <a:chOff x="13116149" y="2124083"/>
              <a:chExt cx="280345" cy="279961"/>
            </a:xfrm>
          </p:grpSpPr>
          <p:sp>
            <p:nvSpPr>
              <p:cNvPr id="231" name="Google Shape;231;p86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6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" name="Google Shape;233;p86"/>
            <p:cNvGrpSpPr/>
            <p:nvPr/>
          </p:nvGrpSpPr>
          <p:grpSpPr>
            <a:xfrm flipH="1">
              <a:off x="267377" y="1123546"/>
              <a:ext cx="245033" cy="147524"/>
              <a:chOff x="4848146" y="1015883"/>
              <a:chExt cx="224472" cy="135145"/>
            </a:xfrm>
          </p:grpSpPr>
          <p:sp>
            <p:nvSpPr>
              <p:cNvPr id="234" name="Google Shape;234;p86"/>
              <p:cNvSpPr/>
              <p:nvPr/>
            </p:nvSpPr>
            <p:spPr>
              <a:xfrm>
                <a:off x="4848146" y="1015883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6"/>
              <p:cNvSpPr/>
              <p:nvPr/>
            </p:nvSpPr>
            <p:spPr>
              <a:xfrm>
                <a:off x="4946643" y="1015883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Google Shape;236;p86"/>
            <p:cNvGrpSpPr/>
            <p:nvPr/>
          </p:nvGrpSpPr>
          <p:grpSpPr>
            <a:xfrm flipH="1" rot="6875031">
              <a:off x="893052" y="4469681"/>
              <a:ext cx="352538" cy="334034"/>
              <a:chOff x="11015792" y="204441"/>
              <a:chExt cx="352559" cy="334054"/>
            </a:xfrm>
          </p:grpSpPr>
          <p:sp>
            <p:nvSpPr>
              <p:cNvPr id="237" name="Google Shape;237;p86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86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 Header 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7"/>
          <p:cNvSpPr txBox="1"/>
          <p:nvPr>
            <p:ph type="title"/>
          </p:nvPr>
        </p:nvSpPr>
        <p:spPr>
          <a:xfrm>
            <a:off x="5514975" y="767600"/>
            <a:ext cx="1109100" cy="78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241" name="Google Shape;241;p87"/>
          <p:cNvSpPr txBox="1"/>
          <p:nvPr>
            <p:ph idx="2" type="ctrTitle"/>
          </p:nvPr>
        </p:nvSpPr>
        <p:spPr>
          <a:xfrm>
            <a:off x="3708725" y="1714500"/>
            <a:ext cx="4721400" cy="179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2" name="Google Shape;242;p87"/>
          <p:cNvSpPr txBox="1"/>
          <p:nvPr>
            <p:ph idx="1" type="subTitle"/>
          </p:nvPr>
        </p:nvSpPr>
        <p:spPr>
          <a:xfrm>
            <a:off x="3835625" y="3669700"/>
            <a:ext cx="4467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43" name="Google Shape;243;p87"/>
          <p:cNvGrpSpPr/>
          <p:nvPr/>
        </p:nvGrpSpPr>
        <p:grpSpPr>
          <a:xfrm>
            <a:off x="-100908" y="362812"/>
            <a:ext cx="8970921" cy="4538725"/>
            <a:chOff x="-100908" y="362812"/>
            <a:chExt cx="8970921" cy="4538725"/>
          </a:xfrm>
        </p:grpSpPr>
        <p:grpSp>
          <p:nvGrpSpPr>
            <p:cNvPr id="244" name="Google Shape;244;p87"/>
            <p:cNvGrpSpPr/>
            <p:nvPr/>
          </p:nvGrpSpPr>
          <p:grpSpPr>
            <a:xfrm flipH="1" rot="-3336358">
              <a:off x="8518545" y="4649921"/>
              <a:ext cx="210742" cy="210453"/>
              <a:chOff x="12816434" y="-1386834"/>
              <a:chExt cx="210735" cy="210446"/>
            </a:xfrm>
          </p:grpSpPr>
          <p:sp>
            <p:nvSpPr>
              <p:cNvPr id="245" name="Google Shape;245;p87"/>
              <p:cNvSpPr/>
              <p:nvPr/>
            </p:nvSpPr>
            <p:spPr>
              <a:xfrm>
                <a:off x="12816434" y="-1386834"/>
                <a:ext cx="210735" cy="210446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87"/>
              <p:cNvSpPr/>
              <p:nvPr/>
            </p:nvSpPr>
            <p:spPr>
              <a:xfrm>
                <a:off x="12816434" y="-1386834"/>
                <a:ext cx="151625" cy="144309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7" name="Google Shape;247;p87"/>
            <p:cNvSpPr/>
            <p:nvPr/>
          </p:nvSpPr>
          <p:spPr>
            <a:xfrm flipH="1">
              <a:off x="-100908" y="4361112"/>
              <a:ext cx="483635" cy="237335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7"/>
            <p:cNvSpPr/>
            <p:nvPr/>
          </p:nvSpPr>
          <p:spPr>
            <a:xfrm flipH="1">
              <a:off x="6679836" y="4519527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7"/>
            <p:cNvSpPr/>
            <p:nvPr/>
          </p:nvSpPr>
          <p:spPr>
            <a:xfrm flipH="1">
              <a:off x="7554436" y="379427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7"/>
            <p:cNvSpPr/>
            <p:nvPr/>
          </p:nvSpPr>
          <p:spPr>
            <a:xfrm flipH="1">
              <a:off x="-100889" y="2630652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87"/>
            <p:cNvSpPr/>
            <p:nvPr/>
          </p:nvSpPr>
          <p:spPr>
            <a:xfrm>
              <a:off x="316179" y="362812"/>
              <a:ext cx="1340673" cy="373767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2" name="Google Shape;252;p87"/>
            <p:cNvGrpSpPr/>
            <p:nvPr/>
          </p:nvGrpSpPr>
          <p:grpSpPr>
            <a:xfrm flipH="1">
              <a:off x="8659278" y="1097841"/>
              <a:ext cx="210735" cy="210446"/>
              <a:chOff x="12816434" y="-1386834"/>
              <a:chExt cx="210735" cy="210446"/>
            </a:xfrm>
          </p:grpSpPr>
          <p:sp>
            <p:nvSpPr>
              <p:cNvPr id="253" name="Google Shape;253;p87"/>
              <p:cNvSpPr/>
              <p:nvPr/>
            </p:nvSpPr>
            <p:spPr>
              <a:xfrm>
                <a:off x="12816434" y="-1386834"/>
                <a:ext cx="210735" cy="210446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87"/>
              <p:cNvSpPr/>
              <p:nvPr/>
            </p:nvSpPr>
            <p:spPr>
              <a:xfrm>
                <a:off x="12816434" y="-1386834"/>
                <a:ext cx="151625" cy="144309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8"/>
          <p:cNvSpPr txBox="1"/>
          <p:nvPr>
            <p:ph type="title"/>
          </p:nvPr>
        </p:nvSpPr>
        <p:spPr>
          <a:xfrm flipH="1">
            <a:off x="5106825" y="1366463"/>
            <a:ext cx="3323400" cy="101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7" name="Google Shape;257;p88"/>
          <p:cNvSpPr txBox="1"/>
          <p:nvPr>
            <p:ph idx="1" type="body"/>
          </p:nvPr>
        </p:nvSpPr>
        <p:spPr>
          <a:xfrm flipH="1">
            <a:off x="4329225" y="2483425"/>
            <a:ext cx="4095300" cy="12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258" name="Google Shape;258;p88"/>
          <p:cNvGrpSpPr/>
          <p:nvPr/>
        </p:nvGrpSpPr>
        <p:grpSpPr>
          <a:xfrm>
            <a:off x="286405" y="202027"/>
            <a:ext cx="5109842" cy="4819770"/>
            <a:chOff x="286405" y="202027"/>
            <a:chExt cx="5109842" cy="4819770"/>
          </a:xfrm>
        </p:grpSpPr>
        <p:grpSp>
          <p:nvGrpSpPr>
            <p:cNvPr id="259" name="Google Shape;259;p88"/>
            <p:cNvGrpSpPr/>
            <p:nvPr/>
          </p:nvGrpSpPr>
          <p:grpSpPr>
            <a:xfrm flipH="1" rot="-7180044">
              <a:off x="288622" y="2497918"/>
              <a:ext cx="245032" cy="147523"/>
              <a:chOff x="4623682" y="1196214"/>
              <a:chExt cx="224472" cy="135145"/>
            </a:xfrm>
          </p:grpSpPr>
          <p:sp>
            <p:nvSpPr>
              <p:cNvPr id="260" name="Google Shape;260;p88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88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2" name="Google Shape;262;p88"/>
            <p:cNvSpPr/>
            <p:nvPr/>
          </p:nvSpPr>
          <p:spPr>
            <a:xfrm>
              <a:off x="4272262" y="452473"/>
              <a:ext cx="1123985" cy="313387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88"/>
            <p:cNvSpPr/>
            <p:nvPr/>
          </p:nvSpPr>
          <p:spPr>
            <a:xfrm flipH="1">
              <a:off x="3258943" y="4648025"/>
              <a:ext cx="715271" cy="373772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88"/>
            <p:cNvSpPr/>
            <p:nvPr/>
          </p:nvSpPr>
          <p:spPr>
            <a:xfrm>
              <a:off x="1007295" y="4608752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88"/>
            <p:cNvSpPr/>
            <p:nvPr/>
          </p:nvSpPr>
          <p:spPr>
            <a:xfrm>
              <a:off x="1388295" y="202027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 and text 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9"/>
          <p:cNvSpPr txBox="1"/>
          <p:nvPr>
            <p:ph type="title"/>
          </p:nvPr>
        </p:nvSpPr>
        <p:spPr>
          <a:xfrm>
            <a:off x="2181600" y="1635625"/>
            <a:ext cx="4780800" cy="4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8" name="Google Shape;268;p89"/>
          <p:cNvSpPr txBox="1"/>
          <p:nvPr>
            <p:ph idx="1" type="subTitle"/>
          </p:nvPr>
        </p:nvSpPr>
        <p:spPr>
          <a:xfrm>
            <a:off x="2181600" y="2302150"/>
            <a:ext cx="47808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69" name="Google Shape;269;p89"/>
          <p:cNvGrpSpPr/>
          <p:nvPr/>
        </p:nvGrpSpPr>
        <p:grpSpPr>
          <a:xfrm>
            <a:off x="331020" y="316821"/>
            <a:ext cx="8635607" cy="4585151"/>
            <a:chOff x="331020" y="316821"/>
            <a:chExt cx="8635607" cy="4585151"/>
          </a:xfrm>
        </p:grpSpPr>
        <p:grpSp>
          <p:nvGrpSpPr>
            <p:cNvPr id="270" name="Google Shape;270;p89"/>
            <p:cNvGrpSpPr/>
            <p:nvPr/>
          </p:nvGrpSpPr>
          <p:grpSpPr>
            <a:xfrm rot="4500040">
              <a:off x="949044" y="368385"/>
              <a:ext cx="352549" cy="334044"/>
              <a:chOff x="11015792" y="204441"/>
              <a:chExt cx="352559" cy="334054"/>
            </a:xfrm>
          </p:grpSpPr>
          <p:sp>
            <p:nvSpPr>
              <p:cNvPr id="271" name="Google Shape;271;p89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89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3" name="Google Shape;273;p89"/>
            <p:cNvGrpSpPr/>
            <p:nvPr/>
          </p:nvGrpSpPr>
          <p:grpSpPr>
            <a:xfrm>
              <a:off x="571124" y="3888033"/>
              <a:ext cx="280345" cy="279961"/>
              <a:chOff x="13116149" y="2124083"/>
              <a:chExt cx="280345" cy="279961"/>
            </a:xfrm>
          </p:grpSpPr>
          <p:sp>
            <p:nvSpPr>
              <p:cNvPr id="274" name="Google Shape;274;p89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89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" name="Google Shape;276;p89"/>
            <p:cNvGrpSpPr/>
            <p:nvPr/>
          </p:nvGrpSpPr>
          <p:grpSpPr>
            <a:xfrm rot="7180044">
              <a:off x="8060968" y="2249381"/>
              <a:ext cx="245032" cy="147523"/>
              <a:chOff x="4623682" y="1196214"/>
              <a:chExt cx="224472" cy="135145"/>
            </a:xfrm>
          </p:grpSpPr>
          <p:sp>
            <p:nvSpPr>
              <p:cNvPr id="277" name="Google Shape;277;p89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89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9" name="Google Shape;279;p89"/>
            <p:cNvGrpSpPr/>
            <p:nvPr/>
          </p:nvGrpSpPr>
          <p:grpSpPr>
            <a:xfrm>
              <a:off x="6445111" y="316821"/>
              <a:ext cx="245033" cy="147524"/>
              <a:chOff x="4623682" y="1196214"/>
              <a:chExt cx="224472" cy="135145"/>
            </a:xfrm>
          </p:grpSpPr>
          <p:sp>
            <p:nvSpPr>
              <p:cNvPr id="280" name="Google Shape;280;p89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89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2" name="Google Shape;282;p89"/>
            <p:cNvGrpSpPr/>
            <p:nvPr/>
          </p:nvGrpSpPr>
          <p:grpSpPr>
            <a:xfrm rot="-6875031">
              <a:off x="6494031" y="4505181"/>
              <a:ext cx="352538" cy="334034"/>
              <a:chOff x="11015792" y="204441"/>
              <a:chExt cx="352559" cy="334054"/>
            </a:xfrm>
          </p:grpSpPr>
          <p:sp>
            <p:nvSpPr>
              <p:cNvPr id="283" name="Google Shape;283;p89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89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5" name="Google Shape;285;p89"/>
            <p:cNvSpPr/>
            <p:nvPr/>
          </p:nvSpPr>
          <p:spPr>
            <a:xfrm>
              <a:off x="331020" y="1296175"/>
              <a:ext cx="715271" cy="373772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89"/>
            <p:cNvSpPr/>
            <p:nvPr/>
          </p:nvSpPr>
          <p:spPr>
            <a:xfrm flipH="1">
              <a:off x="571117" y="2837787"/>
              <a:ext cx="483635" cy="237335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89"/>
            <p:cNvSpPr/>
            <p:nvPr/>
          </p:nvSpPr>
          <p:spPr>
            <a:xfrm>
              <a:off x="4662033" y="4421862"/>
              <a:ext cx="715271" cy="373772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89"/>
            <p:cNvSpPr/>
            <p:nvPr/>
          </p:nvSpPr>
          <p:spPr>
            <a:xfrm flipH="1">
              <a:off x="8033186" y="387877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89"/>
            <p:cNvSpPr/>
            <p:nvPr/>
          </p:nvSpPr>
          <p:spPr>
            <a:xfrm>
              <a:off x="8482992" y="3188912"/>
              <a:ext cx="483635" cy="237335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89"/>
            <p:cNvSpPr/>
            <p:nvPr/>
          </p:nvSpPr>
          <p:spPr>
            <a:xfrm flipH="1">
              <a:off x="8308217" y="1239125"/>
              <a:ext cx="483635" cy="237335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 and text 2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0"/>
          <p:cNvSpPr txBox="1"/>
          <p:nvPr>
            <p:ph idx="1" type="subTitle"/>
          </p:nvPr>
        </p:nvSpPr>
        <p:spPr>
          <a:xfrm>
            <a:off x="5493975" y="2547100"/>
            <a:ext cx="29358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90"/>
          <p:cNvSpPr txBox="1"/>
          <p:nvPr>
            <p:ph type="title"/>
          </p:nvPr>
        </p:nvSpPr>
        <p:spPr>
          <a:xfrm>
            <a:off x="5493975" y="1386825"/>
            <a:ext cx="2935800" cy="101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94" name="Google Shape;294;p90"/>
          <p:cNvGrpSpPr/>
          <p:nvPr/>
        </p:nvGrpSpPr>
        <p:grpSpPr>
          <a:xfrm>
            <a:off x="159092" y="231861"/>
            <a:ext cx="9010810" cy="4653840"/>
            <a:chOff x="159092" y="231861"/>
            <a:chExt cx="9010810" cy="4653840"/>
          </a:xfrm>
        </p:grpSpPr>
        <p:grpSp>
          <p:nvGrpSpPr>
            <p:cNvPr id="295" name="Google Shape;295;p90"/>
            <p:cNvGrpSpPr/>
            <p:nvPr/>
          </p:nvGrpSpPr>
          <p:grpSpPr>
            <a:xfrm>
              <a:off x="159092" y="231861"/>
              <a:ext cx="9010810" cy="4653840"/>
              <a:chOff x="159092" y="231861"/>
              <a:chExt cx="9010810" cy="4653840"/>
            </a:xfrm>
          </p:grpSpPr>
          <p:grpSp>
            <p:nvGrpSpPr>
              <p:cNvPr id="296" name="Google Shape;296;p90"/>
              <p:cNvGrpSpPr/>
              <p:nvPr/>
            </p:nvGrpSpPr>
            <p:grpSpPr>
              <a:xfrm rot="4500040">
                <a:off x="7924994" y="4505185"/>
                <a:ext cx="352549" cy="334044"/>
                <a:chOff x="11015792" y="204441"/>
                <a:chExt cx="352559" cy="334054"/>
              </a:xfrm>
            </p:grpSpPr>
            <p:sp>
              <p:nvSpPr>
                <p:cNvPr id="297" name="Google Shape;297;p90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90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9" name="Google Shape;299;p90"/>
              <p:cNvGrpSpPr/>
              <p:nvPr/>
            </p:nvGrpSpPr>
            <p:grpSpPr>
              <a:xfrm>
                <a:off x="8686274" y="2267133"/>
                <a:ext cx="280345" cy="279961"/>
                <a:chOff x="13116149" y="2124083"/>
                <a:chExt cx="280345" cy="279961"/>
              </a:xfrm>
            </p:grpSpPr>
            <p:sp>
              <p:nvSpPr>
                <p:cNvPr id="300" name="Google Shape;300;p90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90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2" name="Google Shape;302;p90"/>
              <p:cNvGrpSpPr/>
              <p:nvPr/>
            </p:nvGrpSpPr>
            <p:grpSpPr>
              <a:xfrm>
                <a:off x="2832986" y="4534971"/>
                <a:ext cx="245033" cy="147524"/>
                <a:chOff x="4623682" y="1196214"/>
                <a:chExt cx="224472" cy="135145"/>
              </a:xfrm>
            </p:grpSpPr>
            <p:sp>
              <p:nvSpPr>
                <p:cNvPr id="303" name="Google Shape;303;p90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" name="Google Shape;304;p90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5" name="Google Shape;305;p90"/>
              <p:cNvGrpSpPr/>
              <p:nvPr/>
            </p:nvGrpSpPr>
            <p:grpSpPr>
              <a:xfrm rot="-6875031">
                <a:off x="4700606" y="294618"/>
                <a:ext cx="352538" cy="334034"/>
                <a:chOff x="11015792" y="204441"/>
                <a:chExt cx="352559" cy="334054"/>
              </a:xfrm>
            </p:grpSpPr>
            <p:sp>
              <p:nvSpPr>
                <p:cNvPr id="306" name="Google Shape;306;p90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90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8" name="Google Shape;308;p90"/>
              <p:cNvSpPr/>
              <p:nvPr/>
            </p:nvSpPr>
            <p:spPr>
              <a:xfrm>
                <a:off x="1484720" y="4485312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90"/>
              <p:cNvSpPr/>
              <p:nvPr/>
            </p:nvSpPr>
            <p:spPr>
              <a:xfrm flipH="1">
                <a:off x="159092" y="1777412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90"/>
              <p:cNvSpPr/>
              <p:nvPr/>
            </p:nvSpPr>
            <p:spPr>
              <a:xfrm>
                <a:off x="4662033" y="4421862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90"/>
              <p:cNvSpPr/>
              <p:nvPr/>
            </p:nvSpPr>
            <p:spPr>
              <a:xfrm flipH="1">
                <a:off x="850161" y="442802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90"/>
              <p:cNvSpPr/>
              <p:nvPr/>
            </p:nvSpPr>
            <p:spPr>
              <a:xfrm>
                <a:off x="6244292" y="231862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90"/>
              <p:cNvSpPr/>
              <p:nvPr/>
            </p:nvSpPr>
            <p:spPr>
              <a:xfrm flipH="1">
                <a:off x="8686267" y="691400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4" name="Google Shape;314;p90"/>
            <p:cNvSpPr/>
            <p:nvPr/>
          </p:nvSpPr>
          <p:spPr>
            <a:xfrm flipH="1">
              <a:off x="8612886" y="3944627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 and text 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91"/>
          <p:cNvGrpSpPr/>
          <p:nvPr/>
        </p:nvGrpSpPr>
        <p:grpSpPr>
          <a:xfrm>
            <a:off x="130995" y="330748"/>
            <a:ext cx="7440806" cy="4388249"/>
            <a:chOff x="130995" y="330748"/>
            <a:chExt cx="7440806" cy="4388249"/>
          </a:xfrm>
        </p:grpSpPr>
        <p:sp>
          <p:nvSpPr>
            <p:cNvPr id="317" name="Google Shape;317;p91"/>
            <p:cNvSpPr/>
            <p:nvPr/>
          </p:nvSpPr>
          <p:spPr>
            <a:xfrm>
              <a:off x="130995" y="1567800"/>
              <a:ext cx="715271" cy="373772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91"/>
            <p:cNvSpPr/>
            <p:nvPr/>
          </p:nvSpPr>
          <p:spPr>
            <a:xfrm flipH="1">
              <a:off x="2735174" y="330748"/>
              <a:ext cx="1123985" cy="313387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91"/>
            <p:cNvSpPr/>
            <p:nvPr/>
          </p:nvSpPr>
          <p:spPr>
            <a:xfrm>
              <a:off x="4214370" y="4345225"/>
              <a:ext cx="715271" cy="373772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91"/>
            <p:cNvSpPr/>
            <p:nvPr/>
          </p:nvSpPr>
          <p:spPr>
            <a:xfrm flipH="1">
              <a:off x="7271186" y="330752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91"/>
          <p:cNvSpPr txBox="1"/>
          <p:nvPr>
            <p:ph idx="1" type="subTitle"/>
          </p:nvPr>
        </p:nvSpPr>
        <p:spPr>
          <a:xfrm>
            <a:off x="713875" y="2547100"/>
            <a:ext cx="32673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91"/>
          <p:cNvSpPr txBox="1"/>
          <p:nvPr>
            <p:ph type="title"/>
          </p:nvPr>
        </p:nvSpPr>
        <p:spPr>
          <a:xfrm>
            <a:off x="713875" y="1386825"/>
            <a:ext cx="3267300" cy="101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 and text 4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92"/>
          <p:cNvGrpSpPr/>
          <p:nvPr/>
        </p:nvGrpSpPr>
        <p:grpSpPr>
          <a:xfrm>
            <a:off x="-85733" y="-108789"/>
            <a:ext cx="9414810" cy="5166124"/>
            <a:chOff x="-85733" y="-108789"/>
            <a:chExt cx="9414810" cy="5166124"/>
          </a:xfrm>
        </p:grpSpPr>
        <p:grpSp>
          <p:nvGrpSpPr>
            <p:cNvPr id="325" name="Google Shape;325;p92"/>
            <p:cNvGrpSpPr/>
            <p:nvPr/>
          </p:nvGrpSpPr>
          <p:grpSpPr>
            <a:xfrm>
              <a:off x="-85733" y="250499"/>
              <a:ext cx="9414810" cy="4806836"/>
              <a:chOff x="-85733" y="250499"/>
              <a:chExt cx="9414810" cy="4806836"/>
            </a:xfrm>
          </p:grpSpPr>
          <p:sp>
            <p:nvSpPr>
              <p:cNvPr id="326" name="Google Shape;326;p92"/>
              <p:cNvSpPr/>
              <p:nvPr/>
            </p:nvSpPr>
            <p:spPr>
              <a:xfrm flipH="1">
                <a:off x="2104980" y="250499"/>
                <a:ext cx="1564996" cy="436312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92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92"/>
              <p:cNvSpPr/>
              <p:nvPr/>
            </p:nvSpPr>
            <p:spPr>
              <a:xfrm>
                <a:off x="7988404" y="2001399"/>
                <a:ext cx="1340673" cy="37376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92"/>
              <p:cNvSpPr/>
              <p:nvPr/>
            </p:nvSpPr>
            <p:spPr>
              <a:xfrm flipH="1">
                <a:off x="6813186" y="453498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92"/>
              <p:cNvSpPr/>
              <p:nvPr/>
            </p:nvSpPr>
            <p:spPr>
              <a:xfrm flipH="1">
                <a:off x="7687786" y="39488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92"/>
              <p:cNvSpPr/>
              <p:nvPr/>
            </p:nvSpPr>
            <p:spPr>
              <a:xfrm flipH="1">
                <a:off x="-85733" y="490487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92"/>
              <p:cNvSpPr/>
              <p:nvPr/>
            </p:nvSpPr>
            <p:spPr>
              <a:xfrm flipH="1">
                <a:off x="2480111" y="4909814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3" name="Google Shape;333;p92"/>
            <p:cNvGrpSpPr/>
            <p:nvPr/>
          </p:nvGrpSpPr>
          <p:grpSpPr>
            <a:xfrm flipH="1">
              <a:off x="7458197" y="-108789"/>
              <a:ext cx="1870870" cy="3632583"/>
              <a:chOff x="571124" y="535411"/>
              <a:chExt cx="1870870" cy="3632583"/>
            </a:xfrm>
          </p:grpSpPr>
          <p:grpSp>
            <p:nvGrpSpPr>
              <p:cNvPr id="334" name="Google Shape;334;p92"/>
              <p:cNvGrpSpPr/>
              <p:nvPr/>
            </p:nvGrpSpPr>
            <p:grpSpPr>
              <a:xfrm rot="4500040">
                <a:off x="920469" y="581885"/>
                <a:ext cx="352549" cy="334044"/>
                <a:chOff x="11015792" y="204441"/>
                <a:chExt cx="352559" cy="334054"/>
              </a:xfrm>
            </p:grpSpPr>
            <p:sp>
              <p:nvSpPr>
                <p:cNvPr id="335" name="Google Shape;335;p92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" name="Google Shape;336;p92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7" name="Google Shape;337;p92"/>
              <p:cNvGrpSpPr/>
              <p:nvPr/>
            </p:nvGrpSpPr>
            <p:grpSpPr>
              <a:xfrm>
                <a:off x="571124" y="3888033"/>
                <a:ext cx="280345" cy="279961"/>
                <a:chOff x="13116149" y="2124083"/>
                <a:chExt cx="280345" cy="279961"/>
              </a:xfrm>
            </p:grpSpPr>
            <p:sp>
              <p:nvSpPr>
                <p:cNvPr id="338" name="Google Shape;338;p92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Google Shape;339;p92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0" name="Google Shape;340;p92"/>
              <p:cNvGrpSpPr/>
              <p:nvPr/>
            </p:nvGrpSpPr>
            <p:grpSpPr>
              <a:xfrm>
                <a:off x="2196961" y="1202646"/>
                <a:ext cx="245033" cy="147524"/>
                <a:chOff x="4623682" y="1196214"/>
                <a:chExt cx="224472" cy="135145"/>
              </a:xfrm>
            </p:grpSpPr>
            <p:sp>
              <p:nvSpPr>
                <p:cNvPr id="341" name="Google Shape;341;p92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92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3" name="Google Shape;343;p92"/>
            <p:cNvGrpSpPr/>
            <p:nvPr/>
          </p:nvGrpSpPr>
          <p:grpSpPr>
            <a:xfrm rot="4500040">
              <a:off x="920469" y="581885"/>
              <a:ext cx="352549" cy="334044"/>
              <a:chOff x="11015792" y="204441"/>
              <a:chExt cx="352559" cy="334054"/>
            </a:xfrm>
          </p:grpSpPr>
          <p:sp>
            <p:nvSpPr>
              <p:cNvPr id="344" name="Google Shape;344;p92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2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" name="Google Shape;346;p92"/>
            <p:cNvGrpSpPr/>
            <p:nvPr/>
          </p:nvGrpSpPr>
          <p:grpSpPr>
            <a:xfrm>
              <a:off x="571124" y="3888033"/>
              <a:ext cx="280345" cy="279961"/>
              <a:chOff x="13116149" y="2124083"/>
              <a:chExt cx="280345" cy="279961"/>
            </a:xfrm>
          </p:grpSpPr>
          <p:sp>
            <p:nvSpPr>
              <p:cNvPr id="347" name="Google Shape;347;p92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92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9" name="Google Shape;349;p92"/>
            <p:cNvGrpSpPr/>
            <p:nvPr/>
          </p:nvGrpSpPr>
          <p:grpSpPr>
            <a:xfrm rot="7180044">
              <a:off x="5474543" y="4606555"/>
              <a:ext cx="245032" cy="147523"/>
              <a:chOff x="5074118" y="1009029"/>
              <a:chExt cx="224472" cy="135145"/>
            </a:xfrm>
          </p:grpSpPr>
          <p:sp>
            <p:nvSpPr>
              <p:cNvPr id="350" name="Google Shape;350;p92"/>
              <p:cNvSpPr/>
              <p:nvPr/>
            </p:nvSpPr>
            <p:spPr>
              <a:xfrm>
                <a:off x="5074118" y="1009029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92"/>
              <p:cNvSpPr/>
              <p:nvPr/>
            </p:nvSpPr>
            <p:spPr>
              <a:xfrm>
                <a:off x="5172615" y="1009029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2" name="Google Shape;352;p92"/>
          <p:cNvSpPr txBox="1"/>
          <p:nvPr>
            <p:ph type="title"/>
          </p:nvPr>
        </p:nvSpPr>
        <p:spPr>
          <a:xfrm>
            <a:off x="1723950" y="1132213"/>
            <a:ext cx="5696100" cy="196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3" name="Google Shape;353;p92"/>
          <p:cNvSpPr txBox="1"/>
          <p:nvPr>
            <p:ph idx="1" type="subTitle"/>
          </p:nvPr>
        </p:nvSpPr>
        <p:spPr>
          <a:xfrm>
            <a:off x="2076200" y="3210288"/>
            <a:ext cx="5037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3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" name="Google Shape;12;p33"/>
          <p:cNvGrpSpPr/>
          <p:nvPr/>
        </p:nvGrpSpPr>
        <p:grpSpPr>
          <a:xfrm>
            <a:off x="-70730" y="11"/>
            <a:ext cx="9770027" cy="5229658"/>
            <a:chOff x="-70730" y="11"/>
            <a:chExt cx="9770027" cy="5229658"/>
          </a:xfrm>
        </p:grpSpPr>
        <p:sp>
          <p:nvSpPr>
            <p:cNvPr id="13" name="Google Shape;13;p33"/>
            <p:cNvSpPr/>
            <p:nvPr/>
          </p:nvSpPr>
          <p:spPr>
            <a:xfrm>
              <a:off x="-70713" y="4532423"/>
              <a:ext cx="1123985" cy="313387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" name="Google Shape;14;p33"/>
            <p:cNvGrpSpPr/>
            <p:nvPr/>
          </p:nvGrpSpPr>
          <p:grpSpPr>
            <a:xfrm>
              <a:off x="-70730" y="11"/>
              <a:ext cx="1363201" cy="1842608"/>
              <a:chOff x="1102545" y="624461"/>
              <a:chExt cx="1363201" cy="1842608"/>
            </a:xfrm>
          </p:grpSpPr>
          <p:sp>
            <p:nvSpPr>
              <p:cNvPr id="15" name="Google Shape;15;p33"/>
              <p:cNvSpPr/>
              <p:nvPr/>
            </p:nvSpPr>
            <p:spPr>
              <a:xfrm>
                <a:off x="1102545" y="1242350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" name="Google Shape;16;p33"/>
              <p:cNvGrpSpPr/>
              <p:nvPr/>
            </p:nvGrpSpPr>
            <p:grpSpPr>
              <a:xfrm rot="4500040">
                <a:off x="2082519" y="670935"/>
                <a:ext cx="352549" cy="334044"/>
                <a:chOff x="11015792" y="204441"/>
                <a:chExt cx="352559" cy="334054"/>
              </a:xfrm>
            </p:grpSpPr>
            <p:sp>
              <p:nvSpPr>
                <p:cNvPr id="17" name="Google Shape;17;p33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33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" name="Google Shape;19;p33"/>
              <p:cNvGrpSpPr/>
              <p:nvPr/>
            </p:nvGrpSpPr>
            <p:grpSpPr>
              <a:xfrm>
                <a:off x="1184074" y="2187108"/>
                <a:ext cx="280345" cy="279961"/>
                <a:chOff x="12420324" y="2067658"/>
                <a:chExt cx="280345" cy="279961"/>
              </a:xfrm>
            </p:grpSpPr>
            <p:sp>
              <p:nvSpPr>
                <p:cNvPr id="20" name="Google Shape;20;p33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33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2" name="Google Shape;22;p33"/>
            <p:cNvGrpSpPr/>
            <p:nvPr/>
          </p:nvGrpSpPr>
          <p:grpSpPr>
            <a:xfrm>
              <a:off x="7488724" y="273221"/>
              <a:ext cx="2210573" cy="742014"/>
              <a:chOff x="6708249" y="764496"/>
              <a:chExt cx="2210573" cy="742014"/>
            </a:xfrm>
          </p:grpSpPr>
          <p:sp>
            <p:nvSpPr>
              <p:cNvPr id="23" name="Google Shape;23;p33"/>
              <p:cNvSpPr/>
              <p:nvPr/>
            </p:nvSpPr>
            <p:spPr>
              <a:xfrm flipH="1">
                <a:off x="7794837" y="1193123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4" name="Google Shape;24;p33"/>
              <p:cNvGrpSpPr/>
              <p:nvPr/>
            </p:nvGrpSpPr>
            <p:grpSpPr>
              <a:xfrm>
                <a:off x="6708249" y="764496"/>
                <a:ext cx="245033" cy="147524"/>
                <a:chOff x="4623682" y="1196214"/>
                <a:chExt cx="224472" cy="135145"/>
              </a:xfrm>
            </p:grpSpPr>
            <p:sp>
              <p:nvSpPr>
                <p:cNvPr id="25" name="Google Shape;25;p33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26;p33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" name="Google Shape;27;p33"/>
            <p:cNvGrpSpPr/>
            <p:nvPr/>
          </p:nvGrpSpPr>
          <p:grpSpPr>
            <a:xfrm flipH="1">
              <a:off x="8560338" y="3006986"/>
              <a:ext cx="715271" cy="2222683"/>
              <a:chOff x="1102545" y="244386"/>
              <a:chExt cx="715271" cy="2222683"/>
            </a:xfrm>
          </p:grpSpPr>
          <p:sp>
            <p:nvSpPr>
              <p:cNvPr id="28" name="Google Shape;28;p33"/>
              <p:cNvSpPr/>
              <p:nvPr/>
            </p:nvSpPr>
            <p:spPr>
              <a:xfrm>
                <a:off x="1102545" y="1242350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" name="Google Shape;29;p33"/>
              <p:cNvGrpSpPr/>
              <p:nvPr/>
            </p:nvGrpSpPr>
            <p:grpSpPr>
              <a:xfrm rot="4500040">
                <a:off x="1283894" y="290860"/>
                <a:ext cx="352549" cy="334044"/>
                <a:chOff x="10441959" y="877510"/>
                <a:chExt cx="352559" cy="334054"/>
              </a:xfrm>
            </p:grpSpPr>
            <p:sp>
              <p:nvSpPr>
                <p:cNvPr id="30" name="Google Shape;30;p33"/>
                <p:cNvSpPr/>
                <p:nvPr/>
              </p:nvSpPr>
              <p:spPr>
                <a:xfrm>
                  <a:off x="10441959" y="877510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31;p33"/>
                <p:cNvSpPr/>
                <p:nvPr/>
              </p:nvSpPr>
              <p:spPr>
                <a:xfrm>
                  <a:off x="10547877" y="974869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" name="Google Shape;32;p33"/>
              <p:cNvGrpSpPr/>
              <p:nvPr/>
            </p:nvGrpSpPr>
            <p:grpSpPr>
              <a:xfrm>
                <a:off x="1184074" y="2187108"/>
                <a:ext cx="280345" cy="279961"/>
                <a:chOff x="12420324" y="2067658"/>
                <a:chExt cx="280345" cy="279961"/>
              </a:xfrm>
            </p:grpSpPr>
            <p:sp>
              <p:nvSpPr>
                <p:cNvPr id="33" name="Google Shape;33;p33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" name="Google Shape;34;p33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Title and text 5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3"/>
          <p:cNvSpPr txBox="1"/>
          <p:nvPr>
            <p:ph idx="1" type="subTitle"/>
          </p:nvPr>
        </p:nvSpPr>
        <p:spPr>
          <a:xfrm>
            <a:off x="714300" y="121095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  <a:defRPr sz="1400">
                <a:solidFill>
                  <a:srgbClr val="362C3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sp>
        <p:nvSpPr>
          <p:cNvPr id="356" name="Google Shape;356;p93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57" name="Google Shape;357;p93"/>
          <p:cNvGrpSpPr/>
          <p:nvPr/>
        </p:nvGrpSpPr>
        <p:grpSpPr>
          <a:xfrm>
            <a:off x="-503205" y="-132304"/>
            <a:ext cx="9770027" cy="5318885"/>
            <a:chOff x="-503205" y="-132304"/>
            <a:chExt cx="9770027" cy="5318885"/>
          </a:xfrm>
        </p:grpSpPr>
        <p:grpSp>
          <p:nvGrpSpPr>
            <p:cNvPr id="358" name="Google Shape;358;p93"/>
            <p:cNvGrpSpPr/>
            <p:nvPr/>
          </p:nvGrpSpPr>
          <p:grpSpPr>
            <a:xfrm>
              <a:off x="-503205" y="-132304"/>
              <a:ext cx="9770027" cy="5318885"/>
              <a:chOff x="-503205" y="-132304"/>
              <a:chExt cx="9770027" cy="5318885"/>
            </a:xfrm>
          </p:grpSpPr>
          <p:sp>
            <p:nvSpPr>
              <p:cNvPr id="359" name="Google Shape;359;p93"/>
              <p:cNvSpPr/>
              <p:nvPr/>
            </p:nvSpPr>
            <p:spPr>
              <a:xfrm flipH="1">
                <a:off x="8551551" y="574812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0" name="Google Shape;360;p93"/>
              <p:cNvGrpSpPr/>
              <p:nvPr/>
            </p:nvGrpSpPr>
            <p:grpSpPr>
              <a:xfrm flipH="1" rot="-6940704">
                <a:off x="8253859" y="-68087"/>
                <a:ext cx="352543" cy="334039"/>
                <a:chOff x="11015792" y="204441"/>
                <a:chExt cx="352559" cy="334054"/>
              </a:xfrm>
            </p:grpSpPr>
            <p:sp>
              <p:nvSpPr>
                <p:cNvPr id="361" name="Google Shape;361;p93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" name="Google Shape;362;p93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3" name="Google Shape;363;p93"/>
              <p:cNvGrpSpPr/>
              <p:nvPr/>
            </p:nvGrpSpPr>
            <p:grpSpPr>
              <a:xfrm flipH="1">
                <a:off x="8904949" y="1519570"/>
                <a:ext cx="280345" cy="279961"/>
                <a:chOff x="12420324" y="2067658"/>
                <a:chExt cx="280345" cy="279961"/>
              </a:xfrm>
            </p:grpSpPr>
            <p:sp>
              <p:nvSpPr>
                <p:cNvPr id="364" name="Google Shape;364;p93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93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6" name="Google Shape;366;p93"/>
              <p:cNvSpPr/>
              <p:nvPr/>
            </p:nvSpPr>
            <p:spPr>
              <a:xfrm>
                <a:off x="-503205" y="658761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7" name="Google Shape;367;p93"/>
              <p:cNvGrpSpPr/>
              <p:nvPr/>
            </p:nvGrpSpPr>
            <p:grpSpPr>
              <a:xfrm flipH="1" rot="3275427">
                <a:off x="382113" y="167555"/>
                <a:ext cx="245037" cy="147526"/>
                <a:chOff x="4623682" y="1196214"/>
                <a:chExt cx="224472" cy="135145"/>
              </a:xfrm>
            </p:grpSpPr>
            <p:sp>
              <p:nvSpPr>
                <p:cNvPr id="368" name="Google Shape;368;p93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p93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70" name="Google Shape;370;p93"/>
              <p:cNvSpPr/>
              <p:nvPr/>
            </p:nvSpPr>
            <p:spPr>
              <a:xfrm>
                <a:off x="-79516" y="3961862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1" name="Google Shape;371;p93"/>
              <p:cNvGrpSpPr/>
              <p:nvPr/>
            </p:nvGrpSpPr>
            <p:grpSpPr>
              <a:xfrm rot="8368520">
                <a:off x="8794811" y="3760722"/>
                <a:ext cx="228754" cy="216747"/>
                <a:chOff x="10441959" y="877510"/>
                <a:chExt cx="352559" cy="334054"/>
              </a:xfrm>
            </p:grpSpPr>
            <p:sp>
              <p:nvSpPr>
                <p:cNvPr id="372" name="Google Shape;372;p93"/>
                <p:cNvSpPr/>
                <p:nvPr/>
              </p:nvSpPr>
              <p:spPr>
                <a:xfrm>
                  <a:off x="10441959" y="877510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" name="Google Shape;373;p93"/>
                <p:cNvSpPr/>
                <p:nvPr/>
              </p:nvSpPr>
              <p:spPr>
                <a:xfrm>
                  <a:off x="10547877" y="974869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4" name="Google Shape;374;p93"/>
              <p:cNvGrpSpPr/>
              <p:nvPr/>
            </p:nvGrpSpPr>
            <p:grpSpPr>
              <a:xfrm>
                <a:off x="2012" y="4906620"/>
                <a:ext cx="280345" cy="279961"/>
                <a:chOff x="12420324" y="2067658"/>
                <a:chExt cx="280345" cy="279961"/>
              </a:xfrm>
            </p:grpSpPr>
            <p:sp>
              <p:nvSpPr>
                <p:cNvPr id="375" name="Google Shape;375;p93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" name="Google Shape;376;p93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77" name="Google Shape;377;p93"/>
              <p:cNvSpPr/>
              <p:nvPr/>
            </p:nvSpPr>
            <p:spPr>
              <a:xfrm>
                <a:off x="8580398" y="4729530"/>
                <a:ext cx="413932" cy="216305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78" name="Google Shape;378;p93"/>
              <p:cNvGrpSpPr/>
              <p:nvPr/>
            </p:nvGrpSpPr>
            <p:grpSpPr>
              <a:xfrm flipH="1" rot="-6940704">
                <a:off x="-117479" y="3117113"/>
                <a:ext cx="352543" cy="334039"/>
                <a:chOff x="11015792" y="204441"/>
                <a:chExt cx="352559" cy="334054"/>
              </a:xfrm>
            </p:grpSpPr>
            <p:sp>
              <p:nvSpPr>
                <p:cNvPr id="379" name="Google Shape;379;p93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" name="Google Shape;380;p93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1" name="Google Shape;381;p93"/>
              <p:cNvGrpSpPr/>
              <p:nvPr/>
            </p:nvGrpSpPr>
            <p:grpSpPr>
              <a:xfrm flipH="1" rot="-7180044">
                <a:off x="2382219" y="4641581"/>
                <a:ext cx="245032" cy="147523"/>
                <a:chOff x="4623682" y="1196214"/>
                <a:chExt cx="224472" cy="135145"/>
              </a:xfrm>
            </p:grpSpPr>
            <p:sp>
              <p:nvSpPr>
                <p:cNvPr id="382" name="Google Shape;382;p93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Google Shape;383;p93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84" name="Google Shape;384;p93"/>
              <p:cNvSpPr/>
              <p:nvPr/>
            </p:nvSpPr>
            <p:spPr>
              <a:xfrm flipH="1">
                <a:off x="5546847" y="4595248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5" name="Google Shape;385;p93"/>
            <p:cNvSpPr/>
            <p:nvPr/>
          </p:nvSpPr>
          <p:spPr>
            <a:xfrm flipH="1">
              <a:off x="2676366" y="-48613"/>
              <a:ext cx="483635" cy="237335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Title and text 6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4"/>
          <p:cNvSpPr txBox="1"/>
          <p:nvPr>
            <p:ph idx="1" type="subTitle"/>
          </p:nvPr>
        </p:nvSpPr>
        <p:spPr>
          <a:xfrm>
            <a:off x="714300" y="121095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  <a:defRPr sz="1400">
                <a:solidFill>
                  <a:srgbClr val="362C3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sp>
        <p:nvSpPr>
          <p:cNvPr id="388" name="Google Shape;388;p94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89" name="Google Shape;389;p94"/>
          <p:cNvGrpSpPr/>
          <p:nvPr/>
        </p:nvGrpSpPr>
        <p:grpSpPr>
          <a:xfrm>
            <a:off x="-239405" y="-93853"/>
            <a:ext cx="9821677" cy="5129163"/>
            <a:chOff x="-239405" y="-93853"/>
            <a:chExt cx="9821677" cy="5129163"/>
          </a:xfrm>
        </p:grpSpPr>
        <p:sp>
          <p:nvSpPr>
            <p:cNvPr id="390" name="Google Shape;390;p94"/>
            <p:cNvSpPr/>
            <p:nvPr/>
          </p:nvSpPr>
          <p:spPr>
            <a:xfrm>
              <a:off x="-239405" y="2774587"/>
              <a:ext cx="715271" cy="373772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1" name="Google Shape;391;p94"/>
            <p:cNvGrpSpPr/>
            <p:nvPr/>
          </p:nvGrpSpPr>
          <p:grpSpPr>
            <a:xfrm rot="6940704">
              <a:off x="-131635" y="1381338"/>
              <a:ext cx="352543" cy="334039"/>
              <a:chOff x="11015792" y="204441"/>
              <a:chExt cx="352559" cy="334054"/>
            </a:xfrm>
          </p:grpSpPr>
          <p:sp>
            <p:nvSpPr>
              <p:cNvPr id="392" name="Google Shape;392;p94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94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4" name="Google Shape;394;p94"/>
            <p:cNvGrpSpPr/>
            <p:nvPr/>
          </p:nvGrpSpPr>
          <p:grpSpPr>
            <a:xfrm>
              <a:off x="1092724" y="-69930"/>
              <a:ext cx="280345" cy="279961"/>
              <a:chOff x="12420324" y="2067658"/>
              <a:chExt cx="280345" cy="279961"/>
            </a:xfrm>
          </p:grpSpPr>
          <p:sp>
            <p:nvSpPr>
              <p:cNvPr id="395" name="Google Shape;395;p94"/>
              <p:cNvSpPr/>
              <p:nvPr/>
            </p:nvSpPr>
            <p:spPr>
              <a:xfrm>
                <a:off x="12420324" y="2067658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94"/>
              <p:cNvSpPr/>
              <p:nvPr/>
            </p:nvSpPr>
            <p:spPr>
              <a:xfrm>
                <a:off x="12420324" y="2067658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7" name="Google Shape;397;p94"/>
            <p:cNvSpPr/>
            <p:nvPr/>
          </p:nvSpPr>
          <p:spPr>
            <a:xfrm flipH="1">
              <a:off x="8458287" y="129511"/>
              <a:ext cx="1123985" cy="313387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8" name="Google Shape;398;p94"/>
            <p:cNvGrpSpPr/>
            <p:nvPr/>
          </p:nvGrpSpPr>
          <p:grpSpPr>
            <a:xfrm rot="-3275427">
              <a:off x="7539317" y="-25020"/>
              <a:ext cx="245037" cy="147526"/>
              <a:chOff x="4623682" y="1196214"/>
              <a:chExt cx="224472" cy="135145"/>
            </a:xfrm>
          </p:grpSpPr>
          <p:sp>
            <p:nvSpPr>
              <p:cNvPr id="399" name="Google Shape;399;p94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94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1" name="Google Shape;401;p94"/>
            <p:cNvGrpSpPr/>
            <p:nvPr/>
          </p:nvGrpSpPr>
          <p:grpSpPr>
            <a:xfrm flipH="1" rot="-8368520">
              <a:off x="-69747" y="4040360"/>
              <a:ext cx="228754" cy="216747"/>
              <a:chOff x="10441959" y="877510"/>
              <a:chExt cx="352559" cy="334054"/>
            </a:xfrm>
          </p:grpSpPr>
          <p:sp>
            <p:nvSpPr>
              <p:cNvPr id="402" name="Google Shape;402;p94"/>
              <p:cNvSpPr/>
              <p:nvPr/>
            </p:nvSpPr>
            <p:spPr>
              <a:xfrm>
                <a:off x="10441959" y="877510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94"/>
              <p:cNvSpPr/>
              <p:nvPr/>
            </p:nvSpPr>
            <p:spPr>
              <a:xfrm>
                <a:off x="10547877" y="974869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4" name="Google Shape;404;p94"/>
            <p:cNvGrpSpPr/>
            <p:nvPr/>
          </p:nvGrpSpPr>
          <p:grpSpPr>
            <a:xfrm flipH="1">
              <a:off x="8668135" y="1980895"/>
              <a:ext cx="280345" cy="279961"/>
              <a:chOff x="12420324" y="2067658"/>
              <a:chExt cx="280345" cy="279961"/>
            </a:xfrm>
          </p:grpSpPr>
          <p:sp>
            <p:nvSpPr>
              <p:cNvPr id="405" name="Google Shape;405;p94"/>
              <p:cNvSpPr/>
              <p:nvPr/>
            </p:nvSpPr>
            <p:spPr>
              <a:xfrm>
                <a:off x="12420324" y="2067658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94"/>
              <p:cNvSpPr/>
              <p:nvPr/>
            </p:nvSpPr>
            <p:spPr>
              <a:xfrm>
                <a:off x="12420324" y="2067658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7" name="Google Shape;407;p94"/>
            <p:cNvSpPr/>
            <p:nvPr/>
          </p:nvSpPr>
          <p:spPr>
            <a:xfrm flipH="1">
              <a:off x="156338" y="4819005"/>
              <a:ext cx="413932" cy="216305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8" name="Google Shape;408;p94"/>
            <p:cNvGrpSpPr/>
            <p:nvPr/>
          </p:nvGrpSpPr>
          <p:grpSpPr>
            <a:xfrm rot="6940704">
              <a:off x="8844003" y="4441726"/>
              <a:ext cx="352543" cy="334039"/>
              <a:chOff x="11015792" y="204441"/>
              <a:chExt cx="352559" cy="334054"/>
            </a:xfrm>
          </p:grpSpPr>
          <p:sp>
            <p:nvSpPr>
              <p:cNvPr id="409" name="Google Shape;409;p94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94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1" name="Google Shape;411;p94"/>
            <p:cNvGrpSpPr/>
            <p:nvPr/>
          </p:nvGrpSpPr>
          <p:grpSpPr>
            <a:xfrm rot="7180044">
              <a:off x="5736042" y="4790106"/>
              <a:ext cx="245032" cy="147523"/>
              <a:chOff x="4623682" y="1196214"/>
              <a:chExt cx="224472" cy="135145"/>
            </a:xfrm>
          </p:grpSpPr>
          <p:sp>
            <p:nvSpPr>
              <p:cNvPr id="412" name="Google Shape;412;p94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94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4" name="Google Shape;414;p94"/>
            <p:cNvSpPr/>
            <p:nvPr/>
          </p:nvSpPr>
          <p:spPr>
            <a:xfrm>
              <a:off x="7368798" y="4505611"/>
              <a:ext cx="1123985" cy="313387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94"/>
            <p:cNvSpPr/>
            <p:nvPr/>
          </p:nvSpPr>
          <p:spPr>
            <a:xfrm>
              <a:off x="3753866" y="-69913"/>
              <a:ext cx="483635" cy="237335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 and two columns 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95"/>
          <p:cNvSpPr txBox="1"/>
          <p:nvPr>
            <p:ph idx="1" type="subTitle"/>
          </p:nvPr>
        </p:nvSpPr>
        <p:spPr>
          <a:xfrm>
            <a:off x="5105625" y="3845850"/>
            <a:ext cx="24189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95"/>
          <p:cNvSpPr txBox="1"/>
          <p:nvPr>
            <p:ph idx="2" type="subTitle"/>
          </p:nvPr>
        </p:nvSpPr>
        <p:spPr>
          <a:xfrm>
            <a:off x="1660575" y="3845850"/>
            <a:ext cx="2336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95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0" name="Google Shape;420;p95"/>
          <p:cNvSpPr txBox="1"/>
          <p:nvPr>
            <p:ph idx="3" type="subTitle"/>
          </p:nvPr>
        </p:nvSpPr>
        <p:spPr>
          <a:xfrm>
            <a:off x="1660500" y="3375756"/>
            <a:ext cx="23367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95"/>
          <p:cNvSpPr txBox="1"/>
          <p:nvPr>
            <p:ph idx="4" type="subTitle"/>
          </p:nvPr>
        </p:nvSpPr>
        <p:spPr>
          <a:xfrm>
            <a:off x="5105600" y="3375756"/>
            <a:ext cx="241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2" name="Google Shape;422;p95"/>
          <p:cNvGrpSpPr/>
          <p:nvPr/>
        </p:nvGrpSpPr>
        <p:grpSpPr>
          <a:xfrm>
            <a:off x="-333383" y="-123588"/>
            <a:ext cx="9652935" cy="5174961"/>
            <a:chOff x="-333383" y="-123588"/>
            <a:chExt cx="9652935" cy="5174961"/>
          </a:xfrm>
        </p:grpSpPr>
        <p:grpSp>
          <p:nvGrpSpPr>
            <p:cNvPr id="423" name="Google Shape;423;p95"/>
            <p:cNvGrpSpPr/>
            <p:nvPr/>
          </p:nvGrpSpPr>
          <p:grpSpPr>
            <a:xfrm flipH="1">
              <a:off x="-333383" y="-123588"/>
              <a:ext cx="9652935" cy="5174961"/>
              <a:chOff x="-85733" y="-41426"/>
              <a:chExt cx="9652935" cy="5174961"/>
            </a:xfrm>
          </p:grpSpPr>
          <p:sp>
            <p:nvSpPr>
              <p:cNvPr id="424" name="Google Shape;424;p95"/>
              <p:cNvSpPr/>
              <p:nvPr/>
            </p:nvSpPr>
            <p:spPr>
              <a:xfrm flipH="1">
                <a:off x="3500730" y="-41426"/>
                <a:ext cx="1564996" cy="436312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95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95"/>
              <p:cNvSpPr/>
              <p:nvPr/>
            </p:nvSpPr>
            <p:spPr>
              <a:xfrm>
                <a:off x="8226529" y="2599199"/>
                <a:ext cx="1340673" cy="37376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95"/>
              <p:cNvSpPr/>
              <p:nvPr/>
            </p:nvSpPr>
            <p:spPr>
              <a:xfrm flipH="1">
                <a:off x="4935936" y="494863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95"/>
              <p:cNvSpPr/>
              <p:nvPr/>
            </p:nvSpPr>
            <p:spPr>
              <a:xfrm flipH="1">
                <a:off x="7687786" y="39488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95"/>
              <p:cNvSpPr/>
              <p:nvPr/>
            </p:nvSpPr>
            <p:spPr>
              <a:xfrm flipH="1">
                <a:off x="-85733" y="490487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95"/>
              <p:cNvSpPr/>
              <p:nvPr/>
            </p:nvSpPr>
            <p:spPr>
              <a:xfrm flipH="1">
                <a:off x="2480111" y="4986014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1" name="Google Shape;431;p95"/>
            <p:cNvGrpSpPr/>
            <p:nvPr/>
          </p:nvGrpSpPr>
          <p:grpSpPr>
            <a:xfrm>
              <a:off x="512402" y="53336"/>
              <a:ext cx="8057896" cy="4835383"/>
              <a:chOff x="512402" y="53336"/>
              <a:chExt cx="8057896" cy="4835383"/>
            </a:xfrm>
          </p:grpSpPr>
          <p:grpSp>
            <p:nvGrpSpPr>
              <p:cNvPr id="432" name="Google Shape;432;p95"/>
              <p:cNvGrpSpPr/>
              <p:nvPr/>
            </p:nvGrpSpPr>
            <p:grpSpPr>
              <a:xfrm flipH="1" rot="-4500040">
                <a:off x="6620504" y="99810"/>
                <a:ext cx="352549" cy="334044"/>
                <a:chOff x="11015792" y="204441"/>
                <a:chExt cx="352559" cy="334054"/>
              </a:xfrm>
            </p:grpSpPr>
            <p:sp>
              <p:nvSpPr>
                <p:cNvPr id="433" name="Google Shape;433;p95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" name="Google Shape;434;p95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5" name="Google Shape;435;p95"/>
              <p:cNvGrpSpPr/>
              <p:nvPr/>
            </p:nvGrpSpPr>
            <p:grpSpPr>
              <a:xfrm flipH="1">
                <a:off x="8289953" y="4608758"/>
                <a:ext cx="280345" cy="279961"/>
                <a:chOff x="13116149" y="2124083"/>
                <a:chExt cx="280345" cy="279961"/>
              </a:xfrm>
            </p:grpSpPr>
            <p:sp>
              <p:nvSpPr>
                <p:cNvPr id="436" name="Google Shape;436;p95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95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8" name="Google Shape;438;p95"/>
              <p:cNvGrpSpPr/>
              <p:nvPr/>
            </p:nvGrpSpPr>
            <p:grpSpPr>
              <a:xfrm flipH="1">
                <a:off x="512402" y="1320396"/>
                <a:ext cx="245033" cy="147524"/>
                <a:chOff x="4623682" y="1196214"/>
                <a:chExt cx="224472" cy="135145"/>
              </a:xfrm>
            </p:grpSpPr>
            <p:sp>
              <p:nvSpPr>
                <p:cNvPr id="439" name="Google Shape;439;p95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0" name="Google Shape;440;p95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1" name="Google Shape;441;p95"/>
              <p:cNvGrpSpPr/>
              <p:nvPr/>
            </p:nvGrpSpPr>
            <p:grpSpPr>
              <a:xfrm flipH="1" rot="6875031">
                <a:off x="893052" y="4469681"/>
                <a:ext cx="352538" cy="334034"/>
                <a:chOff x="11015792" y="204441"/>
                <a:chExt cx="352559" cy="334054"/>
              </a:xfrm>
            </p:grpSpPr>
            <p:sp>
              <p:nvSpPr>
                <p:cNvPr id="442" name="Google Shape;442;p95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95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 and two columns 2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96"/>
          <p:cNvGrpSpPr/>
          <p:nvPr/>
        </p:nvGrpSpPr>
        <p:grpSpPr>
          <a:xfrm>
            <a:off x="-70713" y="10"/>
            <a:ext cx="9770010" cy="4938486"/>
            <a:chOff x="-70713" y="10"/>
            <a:chExt cx="9770010" cy="4938486"/>
          </a:xfrm>
        </p:grpSpPr>
        <p:grpSp>
          <p:nvGrpSpPr>
            <p:cNvPr id="446" name="Google Shape;446;p96"/>
            <p:cNvGrpSpPr/>
            <p:nvPr/>
          </p:nvGrpSpPr>
          <p:grpSpPr>
            <a:xfrm>
              <a:off x="-70713" y="701848"/>
              <a:ext cx="9770010" cy="4143962"/>
              <a:chOff x="-70713" y="701848"/>
              <a:chExt cx="9770010" cy="4143962"/>
            </a:xfrm>
          </p:grpSpPr>
          <p:sp>
            <p:nvSpPr>
              <p:cNvPr id="447" name="Google Shape;447;p96"/>
              <p:cNvSpPr/>
              <p:nvPr/>
            </p:nvSpPr>
            <p:spPr>
              <a:xfrm>
                <a:off x="-70713" y="4532423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96"/>
              <p:cNvSpPr/>
              <p:nvPr/>
            </p:nvSpPr>
            <p:spPr>
              <a:xfrm>
                <a:off x="192120" y="740125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96"/>
              <p:cNvSpPr/>
              <p:nvPr/>
            </p:nvSpPr>
            <p:spPr>
              <a:xfrm flipH="1">
                <a:off x="8575312" y="701848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96"/>
              <p:cNvSpPr/>
              <p:nvPr/>
            </p:nvSpPr>
            <p:spPr>
              <a:xfrm flipH="1">
                <a:off x="8188305" y="1393750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96"/>
              <p:cNvSpPr/>
              <p:nvPr/>
            </p:nvSpPr>
            <p:spPr>
              <a:xfrm flipH="1">
                <a:off x="8560338" y="4004950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2" name="Google Shape;452;p96"/>
            <p:cNvGrpSpPr/>
            <p:nvPr/>
          </p:nvGrpSpPr>
          <p:grpSpPr>
            <a:xfrm>
              <a:off x="208255" y="10"/>
              <a:ext cx="8507618" cy="4938486"/>
              <a:chOff x="208255" y="10"/>
              <a:chExt cx="8507618" cy="4938486"/>
            </a:xfrm>
          </p:grpSpPr>
          <p:grpSp>
            <p:nvGrpSpPr>
              <p:cNvPr id="453" name="Google Shape;453;p96"/>
              <p:cNvGrpSpPr/>
              <p:nvPr/>
            </p:nvGrpSpPr>
            <p:grpSpPr>
              <a:xfrm rot="-3600062">
                <a:off x="6077963" y="55741"/>
                <a:ext cx="284151" cy="269235"/>
                <a:chOff x="2506408" y="1114363"/>
                <a:chExt cx="314525" cy="298015"/>
              </a:xfrm>
            </p:grpSpPr>
            <p:sp>
              <p:nvSpPr>
                <p:cNvPr id="454" name="Google Shape;454;p96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96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6" name="Google Shape;456;p96"/>
              <p:cNvGrpSpPr/>
              <p:nvPr/>
            </p:nvGrpSpPr>
            <p:grpSpPr>
              <a:xfrm rot="5273636">
                <a:off x="753160" y="4327212"/>
                <a:ext cx="284145" cy="269230"/>
                <a:chOff x="2506408" y="1114363"/>
                <a:chExt cx="314525" cy="298015"/>
              </a:xfrm>
            </p:grpSpPr>
            <p:sp>
              <p:nvSpPr>
                <p:cNvPr id="457" name="Google Shape;457;p96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96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9" name="Google Shape;459;p96"/>
              <p:cNvGrpSpPr/>
              <p:nvPr/>
            </p:nvGrpSpPr>
            <p:grpSpPr>
              <a:xfrm rot="-9899848">
                <a:off x="5803797" y="4520932"/>
                <a:ext cx="346041" cy="327877"/>
                <a:chOff x="2506408" y="1114363"/>
                <a:chExt cx="314525" cy="298015"/>
              </a:xfrm>
            </p:grpSpPr>
            <p:sp>
              <p:nvSpPr>
                <p:cNvPr id="460" name="Google Shape;460;p96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96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2" name="Google Shape;462;p96"/>
              <p:cNvGrpSpPr/>
              <p:nvPr/>
            </p:nvGrpSpPr>
            <p:grpSpPr>
              <a:xfrm rot="-5822584">
                <a:off x="373808" y="2107313"/>
                <a:ext cx="409139" cy="387663"/>
                <a:chOff x="2506408" y="1114363"/>
                <a:chExt cx="314525" cy="298015"/>
              </a:xfrm>
            </p:grpSpPr>
            <p:sp>
              <p:nvSpPr>
                <p:cNvPr id="463" name="Google Shape;463;p96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96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5" name="Google Shape;465;p96"/>
              <p:cNvGrpSpPr/>
              <p:nvPr/>
            </p:nvGrpSpPr>
            <p:grpSpPr>
              <a:xfrm rot="4409839">
                <a:off x="244944" y="164989"/>
                <a:ext cx="381115" cy="361109"/>
                <a:chOff x="2506408" y="1114363"/>
                <a:chExt cx="314525" cy="298015"/>
              </a:xfrm>
            </p:grpSpPr>
            <p:sp>
              <p:nvSpPr>
                <p:cNvPr id="466" name="Google Shape;466;p96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96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8" name="Google Shape;468;p96"/>
              <p:cNvGrpSpPr/>
              <p:nvPr/>
            </p:nvGrpSpPr>
            <p:grpSpPr>
              <a:xfrm>
                <a:off x="8449187" y="2790049"/>
                <a:ext cx="266686" cy="252687"/>
                <a:chOff x="2506408" y="1114363"/>
                <a:chExt cx="314525" cy="298015"/>
              </a:xfrm>
            </p:grpSpPr>
            <p:sp>
              <p:nvSpPr>
                <p:cNvPr id="469" name="Google Shape;469;p96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96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1" name="Google Shape;471;p96"/>
              <p:cNvGrpSpPr/>
              <p:nvPr/>
            </p:nvGrpSpPr>
            <p:grpSpPr>
              <a:xfrm rot="4003773">
                <a:off x="5471394" y="4702422"/>
                <a:ext cx="210733" cy="199672"/>
                <a:chOff x="2506408" y="1114363"/>
                <a:chExt cx="314525" cy="298015"/>
              </a:xfrm>
            </p:grpSpPr>
            <p:sp>
              <p:nvSpPr>
                <p:cNvPr id="472" name="Google Shape;472;p96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96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74" name="Google Shape;474;p96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5" name="Google Shape;475;p96"/>
          <p:cNvSpPr txBox="1"/>
          <p:nvPr>
            <p:ph idx="1" type="subTitle"/>
          </p:nvPr>
        </p:nvSpPr>
        <p:spPr>
          <a:xfrm>
            <a:off x="1095300" y="1527900"/>
            <a:ext cx="32004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96"/>
          <p:cNvSpPr txBox="1"/>
          <p:nvPr>
            <p:ph idx="2" type="subTitle"/>
          </p:nvPr>
        </p:nvSpPr>
        <p:spPr>
          <a:xfrm>
            <a:off x="4848725" y="1527900"/>
            <a:ext cx="32004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96"/>
          <p:cNvSpPr txBox="1"/>
          <p:nvPr>
            <p:ph idx="3" type="body"/>
          </p:nvPr>
        </p:nvSpPr>
        <p:spPr>
          <a:xfrm>
            <a:off x="1095300" y="2028825"/>
            <a:ext cx="3200400" cy="24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478" name="Google Shape;478;p96"/>
          <p:cNvSpPr txBox="1"/>
          <p:nvPr>
            <p:ph idx="4" type="body"/>
          </p:nvPr>
        </p:nvSpPr>
        <p:spPr>
          <a:xfrm>
            <a:off x="4848725" y="2028825"/>
            <a:ext cx="3200400" cy="24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 and three columns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7"/>
          <p:cNvSpPr txBox="1"/>
          <p:nvPr>
            <p:ph idx="1" type="subTitle"/>
          </p:nvPr>
        </p:nvSpPr>
        <p:spPr>
          <a:xfrm>
            <a:off x="778650" y="3399800"/>
            <a:ext cx="21018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97"/>
          <p:cNvSpPr txBox="1"/>
          <p:nvPr>
            <p:ph idx="2" type="subTitle"/>
          </p:nvPr>
        </p:nvSpPr>
        <p:spPr>
          <a:xfrm>
            <a:off x="3521100" y="3399800"/>
            <a:ext cx="21018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97"/>
          <p:cNvSpPr txBox="1"/>
          <p:nvPr>
            <p:ph idx="3" type="subTitle"/>
          </p:nvPr>
        </p:nvSpPr>
        <p:spPr>
          <a:xfrm>
            <a:off x="6263550" y="3399800"/>
            <a:ext cx="21018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97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4" name="Google Shape;484;p97"/>
          <p:cNvSpPr txBox="1"/>
          <p:nvPr>
            <p:ph idx="4" type="subTitle"/>
          </p:nvPr>
        </p:nvSpPr>
        <p:spPr>
          <a:xfrm>
            <a:off x="714300" y="3012775"/>
            <a:ext cx="22305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97"/>
          <p:cNvSpPr txBox="1"/>
          <p:nvPr>
            <p:ph idx="5" type="subTitle"/>
          </p:nvPr>
        </p:nvSpPr>
        <p:spPr>
          <a:xfrm>
            <a:off x="3456750" y="3012775"/>
            <a:ext cx="22305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97"/>
          <p:cNvSpPr txBox="1"/>
          <p:nvPr>
            <p:ph idx="6" type="subTitle"/>
          </p:nvPr>
        </p:nvSpPr>
        <p:spPr>
          <a:xfrm>
            <a:off x="6199200" y="3012775"/>
            <a:ext cx="22305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7" name="Google Shape;487;p97"/>
          <p:cNvGrpSpPr/>
          <p:nvPr/>
        </p:nvGrpSpPr>
        <p:grpSpPr>
          <a:xfrm flipH="1">
            <a:off x="-243555" y="7875"/>
            <a:ext cx="9866652" cy="5145594"/>
            <a:chOff x="-70713" y="84075"/>
            <a:chExt cx="9866652" cy="5145594"/>
          </a:xfrm>
        </p:grpSpPr>
        <p:grpSp>
          <p:nvGrpSpPr>
            <p:cNvPr id="488" name="Google Shape;488;p97"/>
            <p:cNvGrpSpPr/>
            <p:nvPr/>
          </p:nvGrpSpPr>
          <p:grpSpPr>
            <a:xfrm rot="4500040">
              <a:off x="6129619" y="4700135"/>
              <a:ext cx="352549" cy="334044"/>
              <a:chOff x="16676041" y="-3411516"/>
              <a:chExt cx="352559" cy="334054"/>
            </a:xfrm>
          </p:grpSpPr>
          <p:sp>
            <p:nvSpPr>
              <p:cNvPr id="489" name="Google Shape;489;p97"/>
              <p:cNvSpPr/>
              <p:nvPr/>
            </p:nvSpPr>
            <p:spPr>
              <a:xfrm>
                <a:off x="16676041" y="-3411516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97"/>
              <p:cNvSpPr/>
              <p:nvPr/>
            </p:nvSpPr>
            <p:spPr>
              <a:xfrm>
                <a:off x="16781959" y="-3314157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1" name="Google Shape;491;p97"/>
            <p:cNvGrpSpPr/>
            <p:nvPr/>
          </p:nvGrpSpPr>
          <p:grpSpPr>
            <a:xfrm>
              <a:off x="382524" y="1684883"/>
              <a:ext cx="280345" cy="279961"/>
              <a:chOff x="12529199" y="2067658"/>
              <a:chExt cx="280345" cy="279961"/>
            </a:xfrm>
          </p:grpSpPr>
          <p:sp>
            <p:nvSpPr>
              <p:cNvPr id="492" name="Google Shape;492;p97"/>
              <p:cNvSpPr/>
              <p:nvPr/>
            </p:nvSpPr>
            <p:spPr>
              <a:xfrm>
                <a:off x="12529199" y="2067658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97"/>
              <p:cNvSpPr/>
              <p:nvPr/>
            </p:nvSpPr>
            <p:spPr>
              <a:xfrm>
                <a:off x="12529199" y="2067658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4" name="Google Shape;494;p97"/>
            <p:cNvGrpSpPr/>
            <p:nvPr/>
          </p:nvGrpSpPr>
          <p:grpSpPr>
            <a:xfrm>
              <a:off x="7488724" y="273221"/>
              <a:ext cx="245033" cy="147524"/>
              <a:chOff x="4623682" y="1196214"/>
              <a:chExt cx="224472" cy="135145"/>
            </a:xfrm>
          </p:grpSpPr>
          <p:sp>
            <p:nvSpPr>
              <p:cNvPr id="495" name="Google Shape;495;p97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97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7" name="Google Shape;497;p97"/>
            <p:cNvGrpSpPr/>
            <p:nvPr/>
          </p:nvGrpSpPr>
          <p:grpSpPr>
            <a:xfrm>
              <a:off x="-70713" y="84075"/>
              <a:ext cx="9866635" cy="4761735"/>
              <a:chOff x="-70713" y="84075"/>
              <a:chExt cx="9866635" cy="4761735"/>
            </a:xfrm>
          </p:grpSpPr>
          <p:sp>
            <p:nvSpPr>
              <p:cNvPr id="498" name="Google Shape;498;p97"/>
              <p:cNvSpPr/>
              <p:nvPr/>
            </p:nvSpPr>
            <p:spPr>
              <a:xfrm>
                <a:off x="-70713" y="4532423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97"/>
              <p:cNvSpPr/>
              <p:nvPr/>
            </p:nvSpPr>
            <p:spPr>
              <a:xfrm>
                <a:off x="165070" y="84075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97"/>
              <p:cNvSpPr/>
              <p:nvPr/>
            </p:nvSpPr>
            <p:spPr>
              <a:xfrm flipH="1">
                <a:off x="8671937" y="106911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97"/>
              <p:cNvSpPr/>
              <p:nvPr/>
            </p:nvSpPr>
            <p:spPr>
              <a:xfrm flipH="1">
                <a:off x="8560338" y="4004950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2" name="Google Shape;502;p97"/>
            <p:cNvGrpSpPr/>
            <p:nvPr/>
          </p:nvGrpSpPr>
          <p:grpSpPr>
            <a:xfrm flipH="1" rot="-4500040">
              <a:off x="9412712" y="1345398"/>
              <a:ext cx="352549" cy="334044"/>
              <a:chOff x="8618378" y="1083594"/>
              <a:chExt cx="352559" cy="334054"/>
            </a:xfrm>
          </p:grpSpPr>
          <p:sp>
            <p:nvSpPr>
              <p:cNvPr id="503" name="Google Shape;503;p97"/>
              <p:cNvSpPr/>
              <p:nvPr/>
            </p:nvSpPr>
            <p:spPr>
              <a:xfrm>
                <a:off x="8618378" y="1083594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97"/>
              <p:cNvSpPr/>
              <p:nvPr/>
            </p:nvSpPr>
            <p:spPr>
              <a:xfrm>
                <a:off x="8724296" y="1180953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5" name="Google Shape;505;p97"/>
            <p:cNvGrpSpPr/>
            <p:nvPr/>
          </p:nvGrpSpPr>
          <p:grpSpPr>
            <a:xfrm flipH="1">
              <a:off x="8913735" y="4949708"/>
              <a:ext cx="280345" cy="279961"/>
              <a:chOff x="12420324" y="2067658"/>
              <a:chExt cx="280345" cy="279961"/>
            </a:xfrm>
          </p:grpSpPr>
          <p:sp>
            <p:nvSpPr>
              <p:cNvPr id="506" name="Google Shape;506;p97"/>
              <p:cNvSpPr/>
              <p:nvPr/>
            </p:nvSpPr>
            <p:spPr>
              <a:xfrm>
                <a:off x="12420324" y="2067658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97"/>
              <p:cNvSpPr/>
              <p:nvPr/>
            </p:nvSpPr>
            <p:spPr>
              <a:xfrm>
                <a:off x="12420324" y="2067658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 and four columns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98"/>
          <p:cNvGrpSpPr/>
          <p:nvPr/>
        </p:nvGrpSpPr>
        <p:grpSpPr>
          <a:xfrm flipH="1">
            <a:off x="-85737" y="-150376"/>
            <a:ext cx="9207439" cy="5273932"/>
            <a:chOff x="121642" y="-150376"/>
            <a:chExt cx="9207439" cy="5273932"/>
          </a:xfrm>
        </p:grpSpPr>
        <p:grpSp>
          <p:nvGrpSpPr>
            <p:cNvPr id="510" name="Google Shape;510;p98"/>
            <p:cNvGrpSpPr/>
            <p:nvPr/>
          </p:nvGrpSpPr>
          <p:grpSpPr>
            <a:xfrm>
              <a:off x="121642" y="-150376"/>
              <a:ext cx="9207435" cy="5207711"/>
              <a:chOff x="121642" y="-150376"/>
              <a:chExt cx="9207435" cy="5207711"/>
            </a:xfrm>
          </p:grpSpPr>
          <p:sp>
            <p:nvSpPr>
              <p:cNvPr id="511" name="Google Shape;511;p98"/>
              <p:cNvSpPr/>
              <p:nvPr/>
            </p:nvSpPr>
            <p:spPr>
              <a:xfrm flipH="1">
                <a:off x="1847930" y="-150376"/>
                <a:ext cx="1564996" cy="436312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98"/>
              <p:cNvSpPr/>
              <p:nvPr/>
            </p:nvSpPr>
            <p:spPr>
              <a:xfrm>
                <a:off x="7988404" y="2610999"/>
                <a:ext cx="1340673" cy="37376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98"/>
              <p:cNvSpPr/>
              <p:nvPr/>
            </p:nvSpPr>
            <p:spPr>
              <a:xfrm flipH="1">
                <a:off x="8915161" y="415283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98"/>
              <p:cNvSpPr/>
              <p:nvPr/>
            </p:nvSpPr>
            <p:spPr>
              <a:xfrm flipH="1">
                <a:off x="8643136" y="193064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98"/>
              <p:cNvSpPr/>
              <p:nvPr/>
            </p:nvSpPr>
            <p:spPr>
              <a:xfrm flipH="1">
                <a:off x="121642" y="285937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98"/>
              <p:cNvSpPr/>
              <p:nvPr/>
            </p:nvSpPr>
            <p:spPr>
              <a:xfrm flipH="1">
                <a:off x="1661236" y="4909814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7" name="Google Shape;517;p98"/>
            <p:cNvGrpSpPr/>
            <p:nvPr/>
          </p:nvGrpSpPr>
          <p:grpSpPr>
            <a:xfrm>
              <a:off x="240930" y="1482986"/>
              <a:ext cx="9088151" cy="3640570"/>
              <a:chOff x="240930" y="1482986"/>
              <a:chExt cx="9088151" cy="3640570"/>
            </a:xfrm>
          </p:grpSpPr>
          <p:grpSp>
            <p:nvGrpSpPr>
              <p:cNvPr id="518" name="Google Shape;518;p98"/>
              <p:cNvGrpSpPr/>
              <p:nvPr/>
            </p:nvGrpSpPr>
            <p:grpSpPr>
              <a:xfrm flipH="1" rot="-4500040">
                <a:off x="8945854" y="1529460"/>
                <a:ext cx="352549" cy="334044"/>
                <a:chOff x="11794937" y="2820646"/>
                <a:chExt cx="352559" cy="334054"/>
              </a:xfrm>
            </p:grpSpPr>
            <p:sp>
              <p:nvSpPr>
                <p:cNvPr id="519" name="Google Shape;519;p98"/>
                <p:cNvSpPr/>
                <p:nvPr/>
              </p:nvSpPr>
              <p:spPr>
                <a:xfrm>
                  <a:off x="11794937" y="2820646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0" name="Google Shape;520;p98"/>
                <p:cNvSpPr/>
                <p:nvPr/>
              </p:nvSpPr>
              <p:spPr>
                <a:xfrm>
                  <a:off x="11900855" y="2918005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1" name="Google Shape;521;p98"/>
              <p:cNvGrpSpPr/>
              <p:nvPr/>
            </p:nvGrpSpPr>
            <p:grpSpPr>
              <a:xfrm flipH="1">
                <a:off x="6624928" y="4843595"/>
                <a:ext cx="280345" cy="279961"/>
                <a:chOff x="14781174" y="2358920"/>
                <a:chExt cx="280345" cy="279961"/>
              </a:xfrm>
            </p:grpSpPr>
            <p:sp>
              <p:nvSpPr>
                <p:cNvPr id="522" name="Google Shape;522;p98"/>
                <p:cNvSpPr/>
                <p:nvPr/>
              </p:nvSpPr>
              <p:spPr>
                <a:xfrm>
                  <a:off x="14781174" y="2358920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3" name="Google Shape;523;p98"/>
                <p:cNvSpPr/>
                <p:nvPr/>
              </p:nvSpPr>
              <p:spPr>
                <a:xfrm>
                  <a:off x="14781174" y="2358920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4" name="Google Shape;524;p98"/>
              <p:cNvGrpSpPr/>
              <p:nvPr/>
            </p:nvGrpSpPr>
            <p:grpSpPr>
              <a:xfrm flipH="1">
                <a:off x="240930" y="1585481"/>
                <a:ext cx="245065" cy="147505"/>
                <a:chOff x="4872345" y="1439055"/>
                <a:chExt cx="224501" cy="135127"/>
              </a:xfrm>
            </p:grpSpPr>
            <p:sp>
              <p:nvSpPr>
                <p:cNvPr id="525" name="Google Shape;525;p98"/>
                <p:cNvSpPr/>
                <p:nvPr/>
              </p:nvSpPr>
              <p:spPr>
                <a:xfrm flipH="1" rot="10800000">
                  <a:off x="4872345" y="1439055"/>
                  <a:ext cx="224501" cy="135127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" name="Google Shape;526;p98"/>
                <p:cNvSpPr/>
                <p:nvPr/>
              </p:nvSpPr>
              <p:spPr>
                <a:xfrm flipH="1" rot="10800000">
                  <a:off x="4970849" y="1452214"/>
                  <a:ext cx="125989" cy="121968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7" name="Google Shape;527;p98"/>
              <p:cNvGrpSpPr/>
              <p:nvPr/>
            </p:nvGrpSpPr>
            <p:grpSpPr>
              <a:xfrm flipH="1" rot="6875031">
                <a:off x="355977" y="4513031"/>
                <a:ext cx="352539" cy="334034"/>
                <a:chOff x="10752919" y="674825"/>
                <a:chExt cx="352560" cy="334054"/>
              </a:xfrm>
            </p:grpSpPr>
            <p:sp>
              <p:nvSpPr>
                <p:cNvPr id="528" name="Google Shape;528;p98"/>
                <p:cNvSpPr/>
                <p:nvPr/>
              </p:nvSpPr>
              <p:spPr>
                <a:xfrm>
                  <a:off x="10752919" y="674825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Google Shape;529;p98"/>
                <p:cNvSpPr/>
                <p:nvPr/>
              </p:nvSpPr>
              <p:spPr>
                <a:xfrm>
                  <a:off x="10858838" y="772184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30" name="Google Shape;530;p98"/>
          <p:cNvSpPr txBox="1"/>
          <p:nvPr>
            <p:ph idx="1" type="subTitle"/>
          </p:nvPr>
        </p:nvSpPr>
        <p:spPr>
          <a:xfrm>
            <a:off x="2264138" y="1904188"/>
            <a:ext cx="21018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98"/>
          <p:cNvSpPr txBox="1"/>
          <p:nvPr>
            <p:ph idx="2" type="subTitle"/>
          </p:nvPr>
        </p:nvSpPr>
        <p:spPr>
          <a:xfrm>
            <a:off x="2264152" y="3487725"/>
            <a:ext cx="21018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98"/>
          <p:cNvSpPr txBox="1"/>
          <p:nvPr>
            <p:ph idx="3" type="subTitle"/>
          </p:nvPr>
        </p:nvSpPr>
        <p:spPr>
          <a:xfrm>
            <a:off x="4777878" y="3487725"/>
            <a:ext cx="21018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98"/>
          <p:cNvSpPr txBox="1"/>
          <p:nvPr>
            <p:ph idx="4" type="subTitle"/>
          </p:nvPr>
        </p:nvSpPr>
        <p:spPr>
          <a:xfrm>
            <a:off x="4777878" y="1904188"/>
            <a:ext cx="21018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98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5" name="Google Shape;535;p98"/>
          <p:cNvSpPr txBox="1"/>
          <p:nvPr>
            <p:ph idx="5" type="subTitle"/>
          </p:nvPr>
        </p:nvSpPr>
        <p:spPr>
          <a:xfrm>
            <a:off x="2264150" y="1506125"/>
            <a:ext cx="2101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98"/>
          <p:cNvSpPr txBox="1"/>
          <p:nvPr>
            <p:ph idx="6" type="subTitle"/>
          </p:nvPr>
        </p:nvSpPr>
        <p:spPr>
          <a:xfrm>
            <a:off x="2264150" y="3107025"/>
            <a:ext cx="2101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98"/>
          <p:cNvSpPr txBox="1"/>
          <p:nvPr>
            <p:ph idx="7" type="subTitle"/>
          </p:nvPr>
        </p:nvSpPr>
        <p:spPr>
          <a:xfrm>
            <a:off x="4777875" y="3107025"/>
            <a:ext cx="2101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98"/>
          <p:cNvSpPr txBox="1"/>
          <p:nvPr>
            <p:ph idx="8" type="subTitle"/>
          </p:nvPr>
        </p:nvSpPr>
        <p:spPr>
          <a:xfrm>
            <a:off x="4777875" y="1506125"/>
            <a:ext cx="2101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9" name="Google Shape;539;p98"/>
          <p:cNvSpPr/>
          <p:nvPr/>
        </p:nvSpPr>
        <p:spPr>
          <a:xfrm flipH="1">
            <a:off x="8209542" y="2795174"/>
            <a:ext cx="1340673" cy="373767"/>
          </a:xfrm>
          <a:custGeom>
            <a:rect b="b" l="l" r="r" t="t"/>
            <a:pathLst>
              <a:path extrusionOk="0" h="14682" w="52658">
                <a:moveTo>
                  <a:pt x="15226" y="1"/>
                </a:moveTo>
                <a:cubicBezTo>
                  <a:pt x="12828" y="1"/>
                  <a:pt x="10458" y="1009"/>
                  <a:pt x="8847" y="2777"/>
                </a:cubicBezTo>
                <a:cubicBezTo>
                  <a:pt x="7018" y="4731"/>
                  <a:pt x="6191" y="7589"/>
                  <a:pt x="6692" y="10220"/>
                </a:cubicBezTo>
                <a:cubicBezTo>
                  <a:pt x="5880" y="9765"/>
                  <a:pt x="4896" y="9481"/>
                  <a:pt x="3950" y="9481"/>
                </a:cubicBezTo>
                <a:cubicBezTo>
                  <a:pt x="3699" y="9481"/>
                  <a:pt x="3450" y="9501"/>
                  <a:pt x="3208" y="9544"/>
                </a:cubicBezTo>
                <a:cubicBezTo>
                  <a:pt x="2055" y="9744"/>
                  <a:pt x="952" y="10471"/>
                  <a:pt x="476" y="11549"/>
                </a:cubicBezTo>
                <a:cubicBezTo>
                  <a:pt x="0" y="12626"/>
                  <a:pt x="201" y="13930"/>
                  <a:pt x="1103" y="14681"/>
                </a:cubicBezTo>
                <a:lnTo>
                  <a:pt x="52030" y="14681"/>
                </a:lnTo>
                <a:cubicBezTo>
                  <a:pt x="52657" y="12075"/>
                  <a:pt x="51554" y="9017"/>
                  <a:pt x="49274" y="7664"/>
                </a:cubicBezTo>
                <a:cubicBezTo>
                  <a:pt x="48322" y="7089"/>
                  <a:pt x="47218" y="6810"/>
                  <a:pt x="46110" y="6810"/>
                </a:cubicBezTo>
                <a:cubicBezTo>
                  <a:pt x="44563" y="6810"/>
                  <a:pt x="43009" y="7354"/>
                  <a:pt x="41855" y="8391"/>
                </a:cubicBezTo>
                <a:cubicBezTo>
                  <a:pt x="41554" y="5659"/>
                  <a:pt x="39750" y="3127"/>
                  <a:pt x="37419" y="1649"/>
                </a:cubicBezTo>
                <a:cubicBezTo>
                  <a:pt x="35709" y="546"/>
                  <a:pt x="33689" y="9"/>
                  <a:pt x="31666" y="9"/>
                </a:cubicBezTo>
                <a:cubicBezTo>
                  <a:pt x="30931" y="9"/>
                  <a:pt x="30195" y="80"/>
                  <a:pt x="29474" y="220"/>
                </a:cubicBezTo>
                <a:cubicBezTo>
                  <a:pt x="26767" y="772"/>
                  <a:pt x="24286" y="2300"/>
                  <a:pt x="22456" y="4356"/>
                </a:cubicBezTo>
                <a:cubicBezTo>
                  <a:pt x="21103" y="2050"/>
                  <a:pt x="18747" y="320"/>
                  <a:pt x="16090" y="45"/>
                </a:cubicBezTo>
                <a:cubicBezTo>
                  <a:pt x="15803" y="15"/>
                  <a:pt x="15514" y="1"/>
                  <a:pt x="152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 and four columns 1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99"/>
          <p:cNvGrpSpPr/>
          <p:nvPr/>
        </p:nvGrpSpPr>
        <p:grpSpPr>
          <a:xfrm>
            <a:off x="-626383" y="53336"/>
            <a:ext cx="9945935" cy="4998037"/>
            <a:chOff x="-626383" y="53336"/>
            <a:chExt cx="9945935" cy="4998037"/>
          </a:xfrm>
        </p:grpSpPr>
        <p:grpSp>
          <p:nvGrpSpPr>
            <p:cNvPr id="542" name="Google Shape;542;p99"/>
            <p:cNvGrpSpPr/>
            <p:nvPr/>
          </p:nvGrpSpPr>
          <p:grpSpPr>
            <a:xfrm flipH="1">
              <a:off x="-626383" y="168337"/>
              <a:ext cx="9945935" cy="4883036"/>
              <a:chOff x="-85733" y="250499"/>
              <a:chExt cx="9945935" cy="4883036"/>
            </a:xfrm>
          </p:grpSpPr>
          <p:sp>
            <p:nvSpPr>
              <p:cNvPr id="543" name="Google Shape;543;p99"/>
              <p:cNvSpPr/>
              <p:nvPr/>
            </p:nvSpPr>
            <p:spPr>
              <a:xfrm flipH="1">
                <a:off x="2104980" y="250499"/>
                <a:ext cx="1564996" cy="436312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99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99"/>
              <p:cNvSpPr/>
              <p:nvPr/>
            </p:nvSpPr>
            <p:spPr>
              <a:xfrm>
                <a:off x="8519529" y="1968749"/>
                <a:ext cx="1340673" cy="37376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99"/>
              <p:cNvSpPr/>
              <p:nvPr/>
            </p:nvSpPr>
            <p:spPr>
              <a:xfrm flipH="1">
                <a:off x="7687786" y="39488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99"/>
              <p:cNvSpPr/>
              <p:nvPr/>
            </p:nvSpPr>
            <p:spPr>
              <a:xfrm flipH="1">
                <a:off x="-85733" y="490487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99"/>
              <p:cNvSpPr/>
              <p:nvPr/>
            </p:nvSpPr>
            <p:spPr>
              <a:xfrm flipH="1">
                <a:off x="2480111" y="4986014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9" name="Google Shape;549;p99"/>
            <p:cNvGrpSpPr/>
            <p:nvPr/>
          </p:nvGrpSpPr>
          <p:grpSpPr>
            <a:xfrm>
              <a:off x="409700" y="53336"/>
              <a:ext cx="8160598" cy="4845136"/>
              <a:chOff x="409700" y="53336"/>
              <a:chExt cx="8160598" cy="4845136"/>
            </a:xfrm>
          </p:grpSpPr>
          <p:grpSp>
            <p:nvGrpSpPr>
              <p:cNvPr id="550" name="Google Shape;550;p99"/>
              <p:cNvGrpSpPr/>
              <p:nvPr/>
            </p:nvGrpSpPr>
            <p:grpSpPr>
              <a:xfrm flipH="1" rot="-4500040">
                <a:off x="3336903" y="99810"/>
                <a:ext cx="352550" cy="334044"/>
                <a:chOff x="11865638" y="-2967378"/>
                <a:chExt cx="352560" cy="334054"/>
              </a:xfrm>
            </p:grpSpPr>
            <p:sp>
              <p:nvSpPr>
                <p:cNvPr id="551" name="Google Shape;551;p99"/>
                <p:cNvSpPr/>
                <p:nvPr/>
              </p:nvSpPr>
              <p:spPr>
                <a:xfrm>
                  <a:off x="11865638" y="-2967378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2" name="Google Shape;552;p99"/>
                <p:cNvSpPr/>
                <p:nvPr/>
              </p:nvSpPr>
              <p:spPr>
                <a:xfrm>
                  <a:off x="11971557" y="-2870019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3" name="Google Shape;553;p99"/>
              <p:cNvGrpSpPr/>
              <p:nvPr/>
            </p:nvGrpSpPr>
            <p:grpSpPr>
              <a:xfrm flipH="1">
                <a:off x="8289953" y="4608758"/>
                <a:ext cx="280345" cy="279961"/>
                <a:chOff x="13116149" y="2124083"/>
                <a:chExt cx="280345" cy="279961"/>
              </a:xfrm>
            </p:grpSpPr>
            <p:sp>
              <p:nvSpPr>
                <p:cNvPr id="554" name="Google Shape;554;p99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99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6" name="Google Shape;556;p99"/>
              <p:cNvGrpSpPr/>
              <p:nvPr/>
            </p:nvGrpSpPr>
            <p:grpSpPr>
              <a:xfrm flipH="1">
                <a:off x="512402" y="1320396"/>
                <a:ext cx="245033" cy="147524"/>
                <a:chOff x="4623682" y="1196214"/>
                <a:chExt cx="224472" cy="135145"/>
              </a:xfrm>
            </p:grpSpPr>
            <p:sp>
              <p:nvSpPr>
                <p:cNvPr id="557" name="Google Shape;557;p99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8" name="Google Shape;558;p99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9" name="Google Shape;559;p99"/>
              <p:cNvGrpSpPr/>
              <p:nvPr/>
            </p:nvGrpSpPr>
            <p:grpSpPr>
              <a:xfrm flipH="1" rot="6875031">
                <a:off x="458640" y="4501681"/>
                <a:ext cx="352538" cy="334034"/>
                <a:chOff x="10805954" y="586185"/>
                <a:chExt cx="352559" cy="334054"/>
              </a:xfrm>
            </p:grpSpPr>
            <p:sp>
              <p:nvSpPr>
                <p:cNvPr id="560" name="Google Shape;560;p99"/>
                <p:cNvSpPr/>
                <p:nvPr/>
              </p:nvSpPr>
              <p:spPr>
                <a:xfrm>
                  <a:off x="10805954" y="586185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1" name="Google Shape;561;p99"/>
                <p:cNvSpPr/>
                <p:nvPr/>
              </p:nvSpPr>
              <p:spPr>
                <a:xfrm>
                  <a:off x="10911872" y="683544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562" name="Google Shape;562;p99"/>
          <p:cNvSpPr txBox="1"/>
          <p:nvPr>
            <p:ph idx="1" type="subTitle"/>
          </p:nvPr>
        </p:nvSpPr>
        <p:spPr>
          <a:xfrm>
            <a:off x="2142831" y="2002713"/>
            <a:ext cx="23652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99"/>
          <p:cNvSpPr txBox="1"/>
          <p:nvPr>
            <p:ph idx="2" type="subTitle"/>
          </p:nvPr>
        </p:nvSpPr>
        <p:spPr>
          <a:xfrm>
            <a:off x="2143044" y="3714125"/>
            <a:ext cx="23652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99"/>
          <p:cNvSpPr txBox="1"/>
          <p:nvPr>
            <p:ph idx="3" type="subTitle"/>
          </p:nvPr>
        </p:nvSpPr>
        <p:spPr>
          <a:xfrm>
            <a:off x="4636181" y="3714125"/>
            <a:ext cx="23652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99"/>
          <p:cNvSpPr txBox="1"/>
          <p:nvPr>
            <p:ph idx="4" type="subTitle"/>
          </p:nvPr>
        </p:nvSpPr>
        <p:spPr>
          <a:xfrm>
            <a:off x="4635969" y="2002713"/>
            <a:ext cx="23652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99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7" name="Google Shape;567;p99"/>
          <p:cNvSpPr txBox="1"/>
          <p:nvPr>
            <p:ph idx="5" type="subTitle"/>
          </p:nvPr>
        </p:nvSpPr>
        <p:spPr>
          <a:xfrm>
            <a:off x="2142831" y="1578175"/>
            <a:ext cx="23652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99"/>
          <p:cNvSpPr txBox="1"/>
          <p:nvPr>
            <p:ph idx="6" type="subTitle"/>
          </p:nvPr>
        </p:nvSpPr>
        <p:spPr>
          <a:xfrm>
            <a:off x="2142831" y="3288063"/>
            <a:ext cx="23652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99"/>
          <p:cNvSpPr txBox="1"/>
          <p:nvPr>
            <p:ph idx="7" type="subTitle"/>
          </p:nvPr>
        </p:nvSpPr>
        <p:spPr>
          <a:xfrm>
            <a:off x="4635969" y="3288063"/>
            <a:ext cx="23652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99"/>
          <p:cNvSpPr txBox="1"/>
          <p:nvPr>
            <p:ph idx="8" type="subTitle"/>
          </p:nvPr>
        </p:nvSpPr>
        <p:spPr>
          <a:xfrm>
            <a:off x="4635969" y="1578175"/>
            <a:ext cx="23652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Title and five columns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00"/>
          <p:cNvSpPr/>
          <p:nvPr/>
        </p:nvSpPr>
        <p:spPr>
          <a:xfrm>
            <a:off x="-64642" y="108400"/>
            <a:ext cx="715271" cy="373772"/>
          </a:xfrm>
          <a:custGeom>
            <a:rect b="b" l="l" r="r" t="t"/>
            <a:pathLst>
              <a:path extrusionOk="0" h="17511" w="33510">
                <a:moveTo>
                  <a:pt x="16649" y="0"/>
                </a:moveTo>
                <a:cubicBezTo>
                  <a:pt x="16119" y="0"/>
                  <a:pt x="15588" y="62"/>
                  <a:pt x="15064" y="192"/>
                </a:cubicBezTo>
                <a:cubicBezTo>
                  <a:pt x="13209" y="668"/>
                  <a:pt x="11605" y="1946"/>
                  <a:pt x="10602" y="3575"/>
                </a:cubicBezTo>
                <a:cubicBezTo>
                  <a:pt x="9600" y="5204"/>
                  <a:pt x="9274" y="7109"/>
                  <a:pt x="9324" y="9014"/>
                </a:cubicBezTo>
                <a:cubicBezTo>
                  <a:pt x="8436" y="8075"/>
                  <a:pt x="7153" y="7589"/>
                  <a:pt x="5862" y="7589"/>
                </a:cubicBezTo>
                <a:cubicBezTo>
                  <a:pt x="5258" y="7589"/>
                  <a:pt x="4653" y="7695"/>
                  <a:pt x="4086" y="7911"/>
                </a:cubicBezTo>
                <a:cubicBezTo>
                  <a:pt x="2307" y="8563"/>
                  <a:pt x="978" y="10192"/>
                  <a:pt x="502" y="12021"/>
                </a:cubicBezTo>
                <a:cubicBezTo>
                  <a:pt x="1" y="13851"/>
                  <a:pt x="226" y="15806"/>
                  <a:pt x="1028" y="17510"/>
                </a:cubicBezTo>
                <a:lnTo>
                  <a:pt x="32758" y="17510"/>
                </a:lnTo>
                <a:cubicBezTo>
                  <a:pt x="33134" y="16407"/>
                  <a:pt x="33510" y="14878"/>
                  <a:pt x="33134" y="13776"/>
                </a:cubicBezTo>
                <a:cubicBezTo>
                  <a:pt x="32733" y="12673"/>
                  <a:pt x="31856" y="11695"/>
                  <a:pt x="30728" y="11395"/>
                </a:cubicBezTo>
                <a:cubicBezTo>
                  <a:pt x="30439" y="11311"/>
                  <a:pt x="30127" y="11269"/>
                  <a:pt x="29813" y="11269"/>
                </a:cubicBezTo>
                <a:cubicBezTo>
                  <a:pt x="28899" y="11269"/>
                  <a:pt x="27961" y="11626"/>
                  <a:pt x="27495" y="12372"/>
                </a:cubicBezTo>
                <a:cubicBezTo>
                  <a:pt x="26668" y="9264"/>
                  <a:pt x="25665" y="6081"/>
                  <a:pt x="23610" y="3600"/>
                </a:cubicBezTo>
                <a:cubicBezTo>
                  <a:pt x="21899" y="1514"/>
                  <a:pt x="19285" y="0"/>
                  <a:pt x="166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3" name="Google Shape;573;p100"/>
          <p:cNvGrpSpPr/>
          <p:nvPr/>
        </p:nvGrpSpPr>
        <p:grpSpPr>
          <a:xfrm rot="8542908">
            <a:off x="1274977" y="9832"/>
            <a:ext cx="352561" cy="334055"/>
            <a:chOff x="11015792" y="204441"/>
            <a:chExt cx="352559" cy="334054"/>
          </a:xfrm>
        </p:grpSpPr>
        <p:sp>
          <p:nvSpPr>
            <p:cNvPr id="574" name="Google Shape;574;p100"/>
            <p:cNvSpPr/>
            <p:nvPr/>
          </p:nvSpPr>
          <p:spPr>
            <a:xfrm>
              <a:off x="11015792" y="204441"/>
              <a:ext cx="352555" cy="334049"/>
            </a:xfrm>
            <a:custGeom>
              <a:rect b="b" l="l" r="r" t="t"/>
              <a:pathLst>
                <a:path extrusionOk="0" h="15650" w="16517">
                  <a:moveTo>
                    <a:pt x="5138" y="0"/>
                  </a:moveTo>
                  <a:cubicBezTo>
                    <a:pt x="3935" y="0"/>
                    <a:pt x="2757" y="426"/>
                    <a:pt x="1855" y="1354"/>
                  </a:cubicBezTo>
                  <a:cubicBezTo>
                    <a:pt x="25" y="3158"/>
                    <a:pt x="0" y="6091"/>
                    <a:pt x="1805" y="7895"/>
                  </a:cubicBezTo>
                  <a:lnTo>
                    <a:pt x="8120" y="14261"/>
                  </a:lnTo>
                  <a:cubicBezTo>
                    <a:pt x="9032" y="15185"/>
                    <a:pt x="10231" y="15649"/>
                    <a:pt x="11431" y="15649"/>
                  </a:cubicBezTo>
                  <a:cubicBezTo>
                    <a:pt x="12606" y="15649"/>
                    <a:pt x="13782" y="15204"/>
                    <a:pt x="14687" y="14311"/>
                  </a:cubicBezTo>
                  <a:cubicBezTo>
                    <a:pt x="16491" y="12507"/>
                    <a:pt x="16517" y="9574"/>
                    <a:pt x="14712" y="7745"/>
                  </a:cubicBezTo>
                  <a:lnTo>
                    <a:pt x="8396" y="1379"/>
                  </a:lnTo>
                  <a:cubicBezTo>
                    <a:pt x="7494" y="476"/>
                    <a:pt x="6316" y="0"/>
                    <a:pt x="5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00"/>
            <p:cNvSpPr/>
            <p:nvPr/>
          </p:nvSpPr>
          <p:spPr>
            <a:xfrm>
              <a:off x="11121710" y="301800"/>
              <a:ext cx="246641" cy="236695"/>
            </a:xfrm>
            <a:custGeom>
              <a:rect b="b" l="l" r="r" t="t"/>
              <a:pathLst>
                <a:path extrusionOk="0" h="11089" w="11555">
                  <a:moveTo>
                    <a:pt x="6592" y="1"/>
                  </a:moveTo>
                  <a:lnTo>
                    <a:pt x="1" y="6517"/>
                  </a:lnTo>
                  <a:lnTo>
                    <a:pt x="3158" y="9700"/>
                  </a:lnTo>
                  <a:cubicBezTo>
                    <a:pt x="4070" y="10624"/>
                    <a:pt x="5269" y="11088"/>
                    <a:pt x="6469" y="11088"/>
                  </a:cubicBezTo>
                  <a:cubicBezTo>
                    <a:pt x="7644" y="11088"/>
                    <a:pt x="8820" y="10643"/>
                    <a:pt x="9725" y="9750"/>
                  </a:cubicBezTo>
                  <a:cubicBezTo>
                    <a:pt x="11529" y="7946"/>
                    <a:pt x="11555" y="5013"/>
                    <a:pt x="9750" y="3184"/>
                  </a:cubicBez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100"/>
          <p:cNvGrpSpPr/>
          <p:nvPr/>
        </p:nvGrpSpPr>
        <p:grpSpPr>
          <a:xfrm flipH="1">
            <a:off x="8262275" y="2902786"/>
            <a:ext cx="810250" cy="1647711"/>
            <a:chOff x="1253216" y="244386"/>
            <a:chExt cx="810250" cy="1647711"/>
          </a:xfrm>
        </p:grpSpPr>
        <p:sp>
          <p:nvSpPr>
            <p:cNvPr id="577" name="Google Shape;577;p100"/>
            <p:cNvSpPr/>
            <p:nvPr/>
          </p:nvSpPr>
          <p:spPr>
            <a:xfrm>
              <a:off x="1348195" y="1518325"/>
              <a:ext cx="715271" cy="373772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8" name="Google Shape;578;p100"/>
            <p:cNvGrpSpPr/>
            <p:nvPr/>
          </p:nvGrpSpPr>
          <p:grpSpPr>
            <a:xfrm rot="4500040">
              <a:off x="1283894" y="290860"/>
              <a:ext cx="352549" cy="334044"/>
              <a:chOff x="10441959" y="877510"/>
              <a:chExt cx="352559" cy="334054"/>
            </a:xfrm>
          </p:grpSpPr>
          <p:sp>
            <p:nvSpPr>
              <p:cNvPr id="579" name="Google Shape;579;p100"/>
              <p:cNvSpPr/>
              <p:nvPr/>
            </p:nvSpPr>
            <p:spPr>
              <a:xfrm>
                <a:off x="10441959" y="877510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100"/>
              <p:cNvSpPr/>
              <p:nvPr/>
            </p:nvSpPr>
            <p:spPr>
              <a:xfrm>
                <a:off x="10547877" y="974869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81" name="Google Shape;581;p100"/>
          <p:cNvGrpSpPr/>
          <p:nvPr/>
        </p:nvGrpSpPr>
        <p:grpSpPr>
          <a:xfrm flipH="1">
            <a:off x="4713118" y="83227"/>
            <a:ext cx="4554021" cy="5152922"/>
            <a:chOff x="-85733" y="269589"/>
            <a:chExt cx="4554021" cy="5152922"/>
          </a:xfrm>
        </p:grpSpPr>
        <p:sp>
          <p:nvSpPr>
            <p:cNvPr id="582" name="Google Shape;582;p100"/>
            <p:cNvSpPr/>
            <p:nvPr/>
          </p:nvSpPr>
          <p:spPr>
            <a:xfrm flipH="1">
              <a:off x="2903292" y="4986199"/>
              <a:ext cx="1564996" cy="436312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00"/>
            <p:cNvSpPr/>
            <p:nvPr/>
          </p:nvSpPr>
          <p:spPr>
            <a:xfrm flipH="1">
              <a:off x="-85733" y="490487"/>
              <a:ext cx="483635" cy="237335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00"/>
            <p:cNvSpPr/>
            <p:nvPr/>
          </p:nvSpPr>
          <p:spPr>
            <a:xfrm flipH="1">
              <a:off x="3690361" y="269589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5" name="Google Shape;585;p100"/>
          <p:cNvSpPr/>
          <p:nvPr/>
        </p:nvSpPr>
        <p:spPr>
          <a:xfrm>
            <a:off x="-573801" y="2525123"/>
            <a:ext cx="1123985" cy="313387"/>
          </a:xfrm>
          <a:custGeom>
            <a:rect b="b" l="l" r="r" t="t"/>
            <a:pathLst>
              <a:path extrusionOk="0" h="14682" w="52658">
                <a:moveTo>
                  <a:pt x="15226" y="1"/>
                </a:moveTo>
                <a:cubicBezTo>
                  <a:pt x="12828" y="1"/>
                  <a:pt x="10458" y="1009"/>
                  <a:pt x="8847" y="2777"/>
                </a:cubicBezTo>
                <a:cubicBezTo>
                  <a:pt x="7018" y="4731"/>
                  <a:pt x="6191" y="7589"/>
                  <a:pt x="6692" y="10220"/>
                </a:cubicBezTo>
                <a:cubicBezTo>
                  <a:pt x="5880" y="9765"/>
                  <a:pt x="4896" y="9481"/>
                  <a:pt x="3950" y="9481"/>
                </a:cubicBezTo>
                <a:cubicBezTo>
                  <a:pt x="3699" y="9481"/>
                  <a:pt x="3450" y="9501"/>
                  <a:pt x="3208" y="9544"/>
                </a:cubicBezTo>
                <a:cubicBezTo>
                  <a:pt x="2055" y="9744"/>
                  <a:pt x="952" y="10471"/>
                  <a:pt x="476" y="11549"/>
                </a:cubicBezTo>
                <a:cubicBezTo>
                  <a:pt x="0" y="12626"/>
                  <a:pt x="201" y="13930"/>
                  <a:pt x="1103" y="14681"/>
                </a:cubicBezTo>
                <a:lnTo>
                  <a:pt x="52030" y="14681"/>
                </a:lnTo>
                <a:cubicBezTo>
                  <a:pt x="52657" y="12075"/>
                  <a:pt x="51554" y="9017"/>
                  <a:pt x="49274" y="7664"/>
                </a:cubicBezTo>
                <a:cubicBezTo>
                  <a:pt x="48322" y="7089"/>
                  <a:pt x="47218" y="6810"/>
                  <a:pt x="46110" y="6810"/>
                </a:cubicBezTo>
                <a:cubicBezTo>
                  <a:pt x="44563" y="6810"/>
                  <a:pt x="43009" y="7354"/>
                  <a:pt x="41855" y="8391"/>
                </a:cubicBezTo>
                <a:cubicBezTo>
                  <a:pt x="41554" y="5659"/>
                  <a:pt x="39750" y="3127"/>
                  <a:pt x="37419" y="1649"/>
                </a:cubicBezTo>
                <a:cubicBezTo>
                  <a:pt x="35709" y="546"/>
                  <a:pt x="33689" y="9"/>
                  <a:pt x="31666" y="9"/>
                </a:cubicBezTo>
                <a:cubicBezTo>
                  <a:pt x="30931" y="9"/>
                  <a:pt x="30195" y="80"/>
                  <a:pt x="29474" y="220"/>
                </a:cubicBezTo>
                <a:cubicBezTo>
                  <a:pt x="26767" y="772"/>
                  <a:pt x="24286" y="2300"/>
                  <a:pt x="22456" y="4356"/>
                </a:cubicBezTo>
                <a:cubicBezTo>
                  <a:pt x="21103" y="2050"/>
                  <a:pt x="18747" y="320"/>
                  <a:pt x="16090" y="45"/>
                </a:cubicBezTo>
                <a:cubicBezTo>
                  <a:pt x="15803" y="15"/>
                  <a:pt x="15514" y="1"/>
                  <a:pt x="152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00"/>
          <p:cNvSpPr txBox="1"/>
          <p:nvPr>
            <p:ph idx="1" type="subTitle"/>
          </p:nvPr>
        </p:nvSpPr>
        <p:spPr>
          <a:xfrm>
            <a:off x="2950025" y="2147419"/>
            <a:ext cx="22404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100"/>
          <p:cNvSpPr txBox="1"/>
          <p:nvPr>
            <p:ph idx="2" type="subTitle"/>
          </p:nvPr>
        </p:nvSpPr>
        <p:spPr>
          <a:xfrm>
            <a:off x="1209675" y="2147419"/>
            <a:ext cx="1605900" cy="50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100"/>
          <p:cNvSpPr txBox="1"/>
          <p:nvPr>
            <p:ph idx="3" type="subTitle"/>
          </p:nvPr>
        </p:nvSpPr>
        <p:spPr>
          <a:xfrm>
            <a:off x="2950025" y="2769220"/>
            <a:ext cx="22404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100"/>
          <p:cNvSpPr txBox="1"/>
          <p:nvPr>
            <p:ph idx="4" type="subTitle"/>
          </p:nvPr>
        </p:nvSpPr>
        <p:spPr>
          <a:xfrm>
            <a:off x="1209675" y="2769220"/>
            <a:ext cx="1605900" cy="50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100"/>
          <p:cNvSpPr txBox="1"/>
          <p:nvPr>
            <p:ph idx="5" type="subTitle"/>
          </p:nvPr>
        </p:nvSpPr>
        <p:spPr>
          <a:xfrm>
            <a:off x="2950025" y="3391020"/>
            <a:ext cx="22404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100"/>
          <p:cNvSpPr txBox="1"/>
          <p:nvPr>
            <p:ph idx="6" type="subTitle"/>
          </p:nvPr>
        </p:nvSpPr>
        <p:spPr>
          <a:xfrm>
            <a:off x="1209675" y="3391020"/>
            <a:ext cx="1605900" cy="50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100"/>
          <p:cNvSpPr txBox="1"/>
          <p:nvPr>
            <p:ph idx="7" type="subTitle"/>
          </p:nvPr>
        </p:nvSpPr>
        <p:spPr>
          <a:xfrm>
            <a:off x="2950025" y="4012821"/>
            <a:ext cx="22404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100"/>
          <p:cNvSpPr txBox="1"/>
          <p:nvPr>
            <p:ph idx="8" type="subTitle"/>
          </p:nvPr>
        </p:nvSpPr>
        <p:spPr>
          <a:xfrm>
            <a:off x="1209675" y="4012821"/>
            <a:ext cx="1605900" cy="50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100"/>
          <p:cNvSpPr txBox="1"/>
          <p:nvPr>
            <p:ph idx="9" type="subTitle"/>
          </p:nvPr>
        </p:nvSpPr>
        <p:spPr>
          <a:xfrm>
            <a:off x="2950025" y="1525619"/>
            <a:ext cx="22404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100"/>
          <p:cNvSpPr txBox="1"/>
          <p:nvPr>
            <p:ph idx="13" type="subTitle"/>
          </p:nvPr>
        </p:nvSpPr>
        <p:spPr>
          <a:xfrm>
            <a:off x="1209675" y="1525619"/>
            <a:ext cx="1605900" cy="50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6" name="Google Shape;596;p100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7" name="Google Shape;597;p100"/>
          <p:cNvSpPr/>
          <p:nvPr/>
        </p:nvSpPr>
        <p:spPr>
          <a:xfrm>
            <a:off x="-201117" y="4550500"/>
            <a:ext cx="715271" cy="373772"/>
          </a:xfrm>
          <a:custGeom>
            <a:rect b="b" l="l" r="r" t="t"/>
            <a:pathLst>
              <a:path extrusionOk="0" h="17511" w="33510">
                <a:moveTo>
                  <a:pt x="16649" y="0"/>
                </a:moveTo>
                <a:cubicBezTo>
                  <a:pt x="16119" y="0"/>
                  <a:pt x="15588" y="62"/>
                  <a:pt x="15064" y="192"/>
                </a:cubicBezTo>
                <a:cubicBezTo>
                  <a:pt x="13209" y="668"/>
                  <a:pt x="11605" y="1946"/>
                  <a:pt x="10602" y="3575"/>
                </a:cubicBezTo>
                <a:cubicBezTo>
                  <a:pt x="9600" y="5204"/>
                  <a:pt x="9274" y="7109"/>
                  <a:pt x="9324" y="9014"/>
                </a:cubicBezTo>
                <a:cubicBezTo>
                  <a:pt x="8436" y="8075"/>
                  <a:pt x="7153" y="7589"/>
                  <a:pt x="5862" y="7589"/>
                </a:cubicBezTo>
                <a:cubicBezTo>
                  <a:pt x="5258" y="7589"/>
                  <a:pt x="4653" y="7695"/>
                  <a:pt x="4086" y="7911"/>
                </a:cubicBezTo>
                <a:cubicBezTo>
                  <a:pt x="2307" y="8563"/>
                  <a:pt x="978" y="10192"/>
                  <a:pt x="502" y="12021"/>
                </a:cubicBezTo>
                <a:cubicBezTo>
                  <a:pt x="1" y="13851"/>
                  <a:pt x="226" y="15806"/>
                  <a:pt x="1028" y="17510"/>
                </a:cubicBezTo>
                <a:lnTo>
                  <a:pt x="32758" y="17510"/>
                </a:lnTo>
                <a:cubicBezTo>
                  <a:pt x="33134" y="16407"/>
                  <a:pt x="33510" y="14878"/>
                  <a:pt x="33134" y="13776"/>
                </a:cubicBezTo>
                <a:cubicBezTo>
                  <a:pt x="32733" y="12673"/>
                  <a:pt x="31856" y="11695"/>
                  <a:pt x="30728" y="11395"/>
                </a:cubicBezTo>
                <a:cubicBezTo>
                  <a:pt x="30439" y="11311"/>
                  <a:pt x="30127" y="11269"/>
                  <a:pt x="29813" y="11269"/>
                </a:cubicBezTo>
                <a:cubicBezTo>
                  <a:pt x="28899" y="11269"/>
                  <a:pt x="27961" y="11626"/>
                  <a:pt x="27495" y="12372"/>
                </a:cubicBezTo>
                <a:cubicBezTo>
                  <a:pt x="26668" y="9264"/>
                  <a:pt x="25665" y="6081"/>
                  <a:pt x="23610" y="3600"/>
                </a:cubicBezTo>
                <a:cubicBezTo>
                  <a:pt x="21899" y="1514"/>
                  <a:pt x="19285" y="0"/>
                  <a:pt x="166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8" name="Google Shape;598;p100"/>
          <p:cNvGrpSpPr/>
          <p:nvPr/>
        </p:nvGrpSpPr>
        <p:grpSpPr>
          <a:xfrm rot="8542643">
            <a:off x="8646287" y="984634"/>
            <a:ext cx="230262" cy="218176"/>
            <a:chOff x="11015792" y="204441"/>
            <a:chExt cx="352559" cy="334054"/>
          </a:xfrm>
        </p:grpSpPr>
        <p:sp>
          <p:nvSpPr>
            <p:cNvPr id="599" name="Google Shape;599;p100"/>
            <p:cNvSpPr/>
            <p:nvPr/>
          </p:nvSpPr>
          <p:spPr>
            <a:xfrm>
              <a:off x="11015792" y="204441"/>
              <a:ext cx="352555" cy="334049"/>
            </a:xfrm>
            <a:custGeom>
              <a:rect b="b" l="l" r="r" t="t"/>
              <a:pathLst>
                <a:path extrusionOk="0" h="15650" w="16517">
                  <a:moveTo>
                    <a:pt x="5138" y="0"/>
                  </a:moveTo>
                  <a:cubicBezTo>
                    <a:pt x="3935" y="0"/>
                    <a:pt x="2757" y="426"/>
                    <a:pt x="1855" y="1354"/>
                  </a:cubicBezTo>
                  <a:cubicBezTo>
                    <a:pt x="25" y="3158"/>
                    <a:pt x="0" y="6091"/>
                    <a:pt x="1805" y="7895"/>
                  </a:cubicBezTo>
                  <a:lnTo>
                    <a:pt x="8120" y="14261"/>
                  </a:lnTo>
                  <a:cubicBezTo>
                    <a:pt x="9032" y="15185"/>
                    <a:pt x="10231" y="15649"/>
                    <a:pt x="11431" y="15649"/>
                  </a:cubicBezTo>
                  <a:cubicBezTo>
                    <a:pt x="12606" y="15649"/>
                    <a:pt x="13782" y="15204"/>
                    <a:pt x="14687" y="14311"/>
                  </a:cubicBezTo>
                  <a:cubicBezTo>
                    <a:pt x="16491" y="12507"/>
                    <a:pt x="16517" y="9574"/>
                    <a:pt x="14712" y="7745"/>
                  </a:cubicBezTo>
                  <a:lnTo>
                    <a:pt x="8396" y="1379"/>
                  </a:lnTo>
                  <a:cubicBezTo>
                    <a:pt x="7494" y="476"/>
                    <a:pt x="6316" y="0"/>
                    <a:pt x="5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00"/>
            <p:cNvSpPr/>
            <p:nvPr/>
          </p:nvSpPr>
          <p:spPr>
            <a:xfrm>
              <a:off x="11121710" y="301800"/>
              <a:ext cx="246641" cy="236695"/>
            </a:xfrm>
            <a:custGeom>
              <a:rect b="b" l="l" r="r" t="t"/>
              <a:pathLst>
                <a:path extrusionOk="0" h="11089" w="11555">
                  <a:moveTo>
                    <a:pt x="6592" y="1"/>
                  </a:moveTo>
                  <a:lnTo>
                    <a:pt x="1" y="6517"/>
                  </a:lnTo>
                  <a:lnTo>
                    <a:pt x="3158" y="9700"/>
                  </a:lnTo>
                  <a:cubicBezTo>
                    <a:pt x="4070" y="10624"/>
                    <a:pt x="5269" y="11088"/>
                    <a:pt x="6469" y="11088"/>
                  </a:cubicBezTo>
                  <a:cubicBezTo>
                    <a:pt x="7644" y="11088"/>
                    <a:pt x="8820" y="10643"/>
                    <a:pt x="9725" y="9750"/>
                  </a:cubicBezTo>
                  <a:cubicBezTo>
                    <a:pt x="11529" y="7946"/>
                    <a:pt x="11555" y="5013"/>
                    <a:pt x="9750" y="3184"/>
                  </a:cubicBez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 and six columns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101"/>
          <p:cNvGrpSpPr/>
          <p:nvPr/>
        </p:nvGrpSpPr>
        <p:grpSpPr>
          <a:xfrm>
            <a:off x="-690758" y="53336"/>
            <a:ext cx="10010310" cy="4998037"/>
            <a:chOff x="-690758" y="53336"/>
            <a:chExt cx="10010310" cy="4998037"/>
          </a:xfrm>
        </p:grpSpPr>
        <p:grpSp>
          <p:nvGrpSpPr>
            <p:cNvPr id="603" name="Google Shape;603;p101"/>
            <p:cNvGrpSpPr/>
            <p:nvPr/>
          </p:nvGrpSpPr>
          <p:grpSpPr>
            <a:xfrm flipH="1">
              <a:off x="-690758" y="168337"/>
              <a:ext cx="10010310" cy="4883036"/>
              <a:chOff x="-85733" y="250499"/>
              <a:chExt cx="10010310" cy="4883036"/>
            </a:xfrm>
          </p:grpSpPr>
          <p:sp>
            <p:nvSpPr>
              <p:cNvPr id="604" name="Google Shape;604;p101"/>
              <p:cNvSpPr/>
              <p:nvPr/>
            </p:nvSpPr>
            <p:spPr>
              <a:xfrm flipH="1">
                <a:off x="2104980" y="250499"/>
                <a:ext cx="1564996" cy="436312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101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101"/>
              <p:cNvSpPr/>
              <p:nvPr/>
            </p:nvSpPr>
            <p:spPr>
              <a:xfrm>
                <a:off x="8583904" y="2751599"/>
                <a:ext cx="1340673" cy="37376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01"/>
              <p:cNvSpPr/>
              <p:nvPr/>
            </p:nvSpPr>
            <p:spPr>
              <a:xfrm flipH="1">
                <a:off x="6552236" y="497088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101"/>
              <p:cNvSpPr/>
              <p:nvPr/>
            </p:nvSpPr>
            <p:spPr>
              <a:xfrm flipH="1">
                <a:off x="7687786" y="39488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101"/>
              <p:cNvSpPr/>
              <p:nvPr/>
            </p:nvSpPr>
            <p:spPr>
              <a:xfrm flipH="1">
                <a:off x="-85733" y="490487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101"/>
              <p:cNvSpPr/>
              <p:nvPr/>
            </p:nvSpPr>
            <p:spPr>
              <a:xfrm flipH="1">
                <a:off x="2480111" y="4986014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1" name="Google Shape;611;p101"/>
            <p:cNvGrpSpPr/>
            <p:nvPr/>
          </p:nvGrpSpPr>
          <p:grpSpPr>
            <a:xfrm>
              <a:off x="409700" y="53336"/>
              <a:ext cx="8160598" cy="4845136"/>
              <a:chOff x="409700" y="53336"/>
              <a:chExt cx="8160598" cy="4845136"/>
            </a:xfrm>
          </p:grpSpPr>
          <p:grpSp>
            <p:nvGrpSpPr>
              <p:cNvPr id="612" name="Google Shape;612;p101"/>
              <p:cNvGrpSpPr/>
              <p:nvPr/>
            </p:nvGrpSpPr>
            <p:grpSpPr>
              <a:xfrm flipH="1" rot="-4500040">
                <a:off x="3336903" y="99810"/>
                <a:ext cx="352550" cy="334044"/>
                <a:chOff x="11865638" y="-2967378"/>
                <a:chExt cx="352560" cy="334054"/>
              </a:xfrm>
            </p:grpSpPr>
            <p:sp>
              <p:nvSpPr>
                <p:cNvPr id="613" name="Google Shape;613;p101"/>
                <p:cNvSpPr/>
                <p:nvPr/>
              </p:nvSpPr>
              <p:spPr>
                <a:xfrm>
                  <a:off x="11865638" y="-2967378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" name="Google Shape;614;p101"/>
                <p:cNvSpPr/>
                <p:nvPr/>
              </p:nvSpPr>
              <p:spPr>
                <a:xfrm>
                  <a:off x="11971557" y="-2870019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15" name="Google Shape;615;p101"/>
              <p:cNvGrpSpPr/>
              <p:nvPr/>
            </p:nvGrpSpPr>
            <p:grpSpPr>
              <a:xfrm flipH="1">
                <a:off x="8289953" y="4608758"/>
                <a:ext cx="280345" cy="279961"/>
                <a:chOff x="13116149" y="2124083"/>
                <a:chExt cx="280345" cy="279961"/>
              </a:xfrm>
            </p:grpSpPr>
            <p:sp>
              <p:nvSpPr>
                <p:cNvPr id="616" name="Google Shape;616;p101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7" name="Google Shape;617;p101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18" name="Google Shape;618;p101"/>
              <p:cNvGrpSpPr/>
              <p:nvPr/>
            </p:nvGrpSpPr>
            <p:grpSpPr>
              <a:xfrm flipH="1">
                <a:off x="512402" y="1320396"/>
                <a:ext cx="245033" cy="147524"/>
                <a:chOff x="4623682" y="1196214"/>
                <a:chExt cx="224472" cy="135145"/>
              </a:xfrm>
            </p:grpSpPr>
            <p:sp>
              <p:nvSpPr>
                <p:cNvPr id="619" name="Google Shape;619;p101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0" name="Google Shape;620;p101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21" name="Google Shape;621;p101"/>
              <p:cNvGrpSpPr/>
              <p:nvPr/>
            </p:nvGrpSpPr>
            <p:grpSpPr>
              <a:xfrm flipH="1" rot="6875031">
                <a:off x="458640" y="4501681"/>
                <a:ext cx="352538" cy="334034"/>
                <a:chOff x="10805954" y="586185"/>
                <a:chExt cx="352559" cy="334054"/>
              </a:xfrm>
            </p:grpSpPr>
            <p:sp>
              <p:nvSpPr>
                <p:cNvPr id="622" name="Google Shape;622;p101"/>
                <p:cNvSpPr/>
                <p:nvPr/>
              </p:nvSpPr>
              <p:spPr>
                <a:xfrm>
                  <a:off x="10805954" y="586185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" name="Google Shape;623;p101"/>
                <p:cNvSpPr/>
                <p:nvPr/>
              </p:nvSpPr>
              <p:spPr>
                <a:xfrm>
                  <a:off x="10911872" y="683544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24" name="Google Shape;624;p101"/>
          <p:cNvSpPr txBox="1"/>
          <p:nvPr>
            <p:ph idx="1" type="subTitle"/>
          </p:nvPr>
        </p:nvSpPr>
        <p:spPr>
          <a:xfrm>
            <a:off x="714294" y="2327475"/>
            <a:ext cx="24066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101"/>
          <p:cNvSpPr txBox="1"/>
          <p:nvPr>
            <p:ph idx="2" type="subTitle"/>
          </p:nvPr>
        </p:nvSpPr>
        <p:spPr>
          <a:xfrm>
            <a:off x="3368700" y="2327475"/>
            <a:ext cx="24066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" name="Google Shape;626;p101"/>
          <p:cNvSpPr txBox="1"/>
          <p:nvPr>
            <p:ph idx="3" type="subTitle"/>
          </p:nvPr>
        </p:nvSpPr>
        <p:spPr>
          <a:xfrm>
            <a:off x="6023100" y="2327475"/>
            <a:ext cx="24066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101"/>
          <p:cNvSpPr txBox="1"/>
          <p:nvPr>
            <p:ph idx="4" type="subTitle"/>
          </p:nvPr>
        </p:nvSpPr>
        <p:spPr>
          <a:xfrm>
            <a:off x="714294" y="4056950"/>
            <a:ext cx="24066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101"/>
          <p:cNvSpPr txBox="1"/>
          <p:nvPr>
            <p:ph idx="5" type="subTitle"/>
          </p:nvPr>
        </p:nvSpPr>
        <p:spPr>
          <a:xfrm>
            <a:off x="3368700" y="4056950"/>
            <a:ext cx="24066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101"/>
          <p:cNvSpPr txBox="1"/>
          <p:nvPr>
            <p:ph idx="6" type="subTitle"/>
          </p:nvPr>
        </p:nvSpPr>
        <p:spPr>
          <a:xfrm>
            <a:off x="6023100" y="4056950"/>
            <a:ext cx="24066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0" name="Google Shape;630;p101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1" name="Google Shape;631;p101"/>
          <p:cNvSpPr txBox="1"/>
          <p:nvPr>
            <p:ph idx="7" type="subTitle"/>
          </p:nvPr>
        </p:nvSpPr>
        <p:spPr>
          <a:xfrm>
            <a:off x="714294" y="1945463"/>
            <a:ext cx="24066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2" name="Google Shape;632;p101"/>
          <p:cNvSpPr txBox="1"/>
          <p:nvPr>
            <p:ph idx="8" type="subTitle"/>
          </p:nvPr>
        </p:nvSpPr>
        <p:spPr>
          <a:xfrm>
            <a:off x="3368700" y="1945463"/>
            <a:ext cx="24066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101"/>
          <p:cNvSpPr txBox="1"/>
          <p:nvPr>
            <p:ph idx="9" type="subTitle"/>
          </p:nvPr>
        </p:nvSpPr>
        <p:spPr>
          <a:xfrm>
            <a:off x="6023100" y="1945463"/>
            <a:ext cx="24066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4" name="Google Shape;634;p101"/>
          <p:cNvSpPr txBox="1"/>
          <p:nvPr>
            <p:ph idx="13" type="subTitle"/>
          </p:nvPr>
        </p:nvSpPr>
        <p:spPr>
          <a:xfrm>
            <a:off x="6023100" y="3676250"/>
            <a:ext cx="24066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101"/>
          <p:cNvSpPr txBox="1"/>
          <p:nvPr>
            <p:ph idx="14" type="subTitle"/>
          </p:nvPr>
        </p:nvSpPr>
        <p:spPr>
          <a:xfrm>
            <a:off x="3368700" y="3676250"/>
            <a:ext cx="24066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101"/>
          <p:cNvSpPr txBox="1"/>
          <p:nvPr>
            <p:ph idx="15" type="subTitle"/>
          </p:nvPr>
        </p:nvSpPr>
        <p:spPr>
          <a:xfrm>
            <a:off x="714294" y="3676250"/>
            <a:ext cx="24066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02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39" name="Google Shape;639;p102"/>
          <p:cNvGrpSpPr/>
          <p:nvPr/>
        </p:nvGrpSpPr>
        <p:grpSpPr>
          <a:xfrm>
            <a:off x="-410113" y="-223814"/>
            <a:ext cx="10245910" cy="5332661"/>
            <a:chOff x="-410113" y="-223814"/>
            <a:chExt cx="10245910" cy="5332661"/>
          </a:xfrm>
        </p:grpSpPr>
        <p:grpSp>
          <p:nvGrpSpPr>
            <p:cNvPr id="640" name="Google Shape;640;p102"/>
            <p:cNvGrpSpPr/>
            <p:nvPr/>
          </p:nvGrpSpPr>
          <p:grpSpPr>
            <a:xfrm>
              <a:off x="-410113" y="142700"/>
              <a:ext cx="10245910" cy="4083622"/>
              <a:chOff x="-410113" y="142700"/>
              <a:chExt cx="10245910" cy="4083622"/>
            </a:xfrm>
          </p:grpSpPr>
          <p:sp>
            <p:nvSpPr>
              <p:cNvPr id="641" name="Google Shape;641;p102"/>
              <p:cNvSpPr/>
              <p:nvPr/>
            </p:nvSpPr>
            <p:spPr>
              <a:xfrm>
                <a:off x="-410113" y="2662673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02"/>
              <p:cNvSpPr/>
              <p:nvPr/>
            </p:nvSpPr>
            <p:spPr>
              <a:xfrm>
                <a:off x="-147680" y="142700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102"/>
              <p:cNvSpPr/>
              <p:nvPr/>
            </p:nvSpPr>
            <p:spPr>
              <a:xfrm flipH="1">
                <a:off x="8711812" y="535398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102"/>
              <p:cNvSpPr/>
              <p:nvPr/>
            </p:nvSpPr>
            <p:spPr>
              <a:xfrm flipH="1">
                <a:off x="8429705" y="1590500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102"/>
              <p:cNvSpPr/>
              <p:nvPr/>
            </p:nvSpPr>
            <p:spPr>
              <a:xfrm flipH="1">
                <a:off x="8560338" y="3852550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6" name="Google Shape;646;p102"/>
            <p:cNvGrpSpPr/>
            <p:nvPr/>
          </p:nvGrpSpPr>
          <p:grpSpPr>
            <a:xfrm>
              <a:off x="8161503" y="142696"/>
              <a:ext cx="1041850" cy="4966151"/>
              <a:chOff x="7664290" y="279171"/>
              <a:chExt cx="1041850" cy="4966151"/>
            </a:xfrm>
          </p:grpSpPr>
          <p:grpSp>
            <p:nvGrpSpPr>
              <p:cNvPr id="647" name="Google Shape;647;p102"/>
              <p:cNvGrpSpPr/>
              <p:nvPr/>
            </p:nvGrpSpPr>
            <p:grpSpPr>
              <a:xfrm>
                <a:off x="7664311" y="279171"/>
                <a:ext cx="245033" cy="147524"/>
                <a:chOff x="4623682" y="1196214"/>
                <a:chExt cx="224472" cy="135145"/>
              </a:xfrm>
            </p:grpSpPr>
            <p:sp>
              <p:nvSpPr>
                <p:cNvPr id="648" name="Google Shape;648;p102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9" name="Google Shape;649;p102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0" name="Google Shape;650;p102"/>
              <p:cNvGrpSpPr/>
              <p:nvPr/>
            </p:nvGrpSpPr>
            <p:grpSpPr>
              <a:xfrm rot="-6875031">
                <a:off x="7713231" y="4848531"/>
                <a:ext cx="352538" cy="334034"/>
                <a:chOff x="10669308" y="45926"/>
                <a:chExt cx="352559" cy="334054"/>
              </a:xfrm>
            </p:grpSpPr>
            <p:sp>
              <p:nvSpPr>
                <p:cNvPr id="651" name="Google Shape;651;p102"/>
                <p:cNvSpPr/>
                <p:nvPr/>
              </p:nvSpPr>
              <p:spPr>
                <a:xfrm>
                  <a:off x="10669308" y="45926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2" name="Google Shape;652;p102"/>
                <p:cNvSpPr/>
                <p:nvPr/>
              </p:nvSpPr>
              <p:spPr>
                <a:xfrm>
                  <a:off x="10775226" y="143285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3" name="Google Shape;653;p102"/>
              <p:cNvGrpSpPr/>
              <p:nvPr/>
            </p:nvGrpSpPr>
            <p:grpSpPr>
              <a:xfrm rot="-899960">
                <a:off x="8316369" y="2719855"/>
                <a:ext cx="352550" cy="334044"/>
                <a:chOff x="11103838" y="464702"/>
                <a:chExt cx="352560" cy="334054"/>
              </a:xfrm>
            </p:grpSpPr>
            <p:sp>
              <p:nvSpPr>
                <p:cNvPr id="654" name="Google Shape;654;p102"/>
                <p:cNvSpPr/>
                <p:nvPr/>
              </p:nvSpPr>
              <p:spPr>
                <a:xfrm>
                  <a:off x="11103838" y="464702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5" name="Google Shape;655;p102"/>
                <p:cNvSpPr/>
                <p:nvPr/>
              </p:nvSpPr>
              <p:spPr>
                <a:xfrm>
                  <a:off x="11209757" y="562061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56" name="Google Shape;656;p102"/>
            <p:cNvGrpSpPr/>
            <p:nvPr/>
          </p:nvGrpSpPr>
          <p:grpSpPr>
            <a:xfrm>
              <a:off x="-147676" y="-223814"/>
              <a:ext cx="1552047" cy="4615754"/>
              <a:chOff x="-120376" y="-73689"/>
              <a:chExt cx="1552047" cy="4615754"/>
            </a:xfrm>
          </p:grpSpPr>
          <p:grpSp>
            <p:nvGrpSpPr>
              <p:cNvPr id="657" name="Google Shape;657;p102"/>
              <p:cNvGrpSpPr/>
              <p:nvPr/>
            </p:nvGrpSpPr>
            <p:grpSpPr>
              <a:xfrm rot="4500040">
                <a:off x="1048444" y="-27215"/>
                <a:ext cx="352549" cy="334044"/>
                <a:chOff x="11015792" y="204441"/>
                <a:chExt cx="352559" cy="334054"/>
              </a:xfrm>
            </p:grpSpPr>
            <p:sp>
              <p:nvSpPr>
                <p:cNvPr id="658" name="Google Shape;658;p102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9" name="Google Shape;659;p102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0" name="Google Shape;660;p102"/>
              <p:cNvGrpSpPr/>
              <p:nvPr/>
            </p:nvGrpSpPr>
            <p:grpSpPr>
              <a:xfrm>
                <a:off x="-120376" y="4227781"/>
                <a:ext cx="314744" cy="314284"/>
                <a:chOff x="13116149" y="2124083"/>
                <a:chExt cx="280345" cy="279961"/>
              </a:xfrm>
            </p:grpSpPr>
            <p:sp>
              <p:nvSpPr>
                <p:cNvPr id="661" name="Google Shape;661;p102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662;p102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3" name="Google Shape;663;p102"/>
              <p:cNvGrpSpPr/>
              <p:nvPr/>
            </p:nvGrpSpPr>
            <p:grpSpPr>
              <a:xfrm rot="-2314817">
                <a:off x="19252" y="2263429"/>
                <a:ext cx="245021" cy="147517"/>
                <a:chOff x="4623682" y="1196214"/>
                <a:chExt cx="224472" cy="135145"/>
              </a:xfrm>
            </p:grpSpPr>
            <p:sp>
              <p:nvSpPr>
                <p:cNvPr id="664" name="Google Shape;664;p102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5" name="Google Shape;665;p102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6"/>
          <p:cNvSpPr txBox="1"/>
          <p:nvPr>
            <p:ph type="ctrTitle"/>
          </p:nvPr>
        </p:nvSpPr>
        <p:spPr>
          <a:xfrm flipH="1">
            <a:off x="713825" y="2903375"/>
            <a:ext cx="7716300" cy="124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" name="Google Shape;37;p76"/>
          <p:cNvSpPr txBox="1"/>
          <p:nvPr>
            <p:ph idx="1" type="subTitle"/>
          </p:nvPr>
        </p:nvSpPr>
        <p:spPr>
          <a:xfrm flipH="1">
            <a:off x="2354525" y="4249350"/>
            <a:ext cx="44349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 2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03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68" name="Google Shape;668;p103"/>
          <p:cNvGrpSpPr/>
          <p:nvPr/>
        </p:nvGrpSpPr>
        <p:grpSpPr>
          <a:xfrm>
            <a:off x="71578" y="-223113"/>
            <a:ext cx="9231699" cy="5433436"/>
            <a:chOff x="71578" y="-223113"/>
            <a:chExt cx="9231699" cy="5433436"/>
          </a:xfrm>
        </p:grpSpPr>
        <p:grpSp>
          <p:nvGrpSpPr>
            <p:cNvPr id="669" name="Google Shape;669;p103"/>
            <p:cNvGrpSpPr/>
            <p:nvPr/>
          </p:nvGrpSpPr>
          <p:grpSpPr>
            <a:xfrm flipH="1">
              <a:off x="714292" y="-223113"/>
              <a:ext cx="8588985" cy="5433436"/>
              <a:chOff x="-69458" y="-140951"/>
              <a:chExt cx="8588985" cy="5433436"/>
            </a:xfrm>
          </p:grpSpPr>
          <p:sp>
            <p:nvSpPr>
              <p:cNvPr id="670" name="Google Shape;670;p103"/>
              <p:cNvSpPr/>
              <p:nvPr/>
            </p:nvSpPr>
            <p:spPr>
              <a:xfrm flipH="1">
                <a:off x="2104980" y="-140951"/>
                <a:ext cx="1564996" cy="436312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03"/>
              <p:cNvSpPr/>
              <p:nvPr/>
            </p:nvSpPr>
            <p:spPr>
              <a:xfrm flipH="1">
                <a:off x="-69458" y="2972962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03"/>
              <p:cNvSpPr/>
              <p:nvPr/>
            </p:nvSpPr>
            <p:spPr>
              <a:xfrm flipH="1">
                <a:off x="7742386" y="25723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03"/>
              <p:cNvSpPr/>
              <p:nvPr/>
            </p:nvSpPr>
            <p:spPr>
              <a:xfrm flipH="1">
                <a:off x="8035892" y="5055150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03"/>
              <p:cNvSpPr/>
              <p:nvPr/>
            </p:nvSpPr>
            <p:spPr>
              <a:xfrm flipH="1">
                <a:off x="2480111" y="4986014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5" name="Google Shape;675;p103"/>
            <p:cNvGrpSpPr/>
            <p:nvPr/>
          </p:nvGrpSpPr>
          <p:grpSpPr>
            <a:xfrm>
              <a:off x="71578" y="-78729"/>
              <a:ext cx="450419" cy="4585151"/>
              <a:chOff x="7664290" y="279171"/>
              <a:chExt cx="450419" cy="4585151"/>
            </a:xfrm>
          </p:grpSpPr>
          <p:grpSp>
            <p:nvGrpSpPr>
              <p:cNvPr id="676" name="Google Shape;676;p103"/>
              <p:cNvGrpSpPr/>
              <p:nvPr/>
            </p:nvGrpSpPr>
            <p:grpSpPr>
              <a:xfrm>
                <a:off x="7664311" y="279171"/>
                <a:ext cx="245033" cy="147524"/>
                <a:chOff x="4623682" y="1196214"/>
                <a:chExt cx="224472" cy="135145"/>
              </a:xfrm>
            </p:grpSpPr>
            <p:sp>
              <p:nvSpPr>
                <p:cNvPr id="677" name="Google Shape;677;p103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8" name="Google Shape;678;p103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9" name="Google Shape;679;p103"/>
              <p:cNvGrpSpPr/>
              <p:nvPr/>
            </p:nvGrpSpPr>
            <p:grpSpPr>
              <a:xfrm rot="-6875031">
                <a:off x="7713231" y="4467531"/>
                <a:ext cx="352538" cy="334034"/>
                <a:chOff x="11015792" y="204441"/>
                <a:chExt cx="352559" cy="334054"/>
              </a:xfrm>
            </p:grpSpPr>
            <p:sp>
              <p:nvSpPr>
                <p:cNvPr id="680" name="Google Shape;680;p103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1" name="Google Shape;681;p103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82" name="Google Shape;682;p103"/>
            <p:cNvGrpSpPr/>
            <p:nvPr/>
          </p:nvGrpSpPr>
          <p:grpSpPr>
            <a:xfrm>
              <a:off x="160445" y="35348"/>
              <a:ext cx="9045701" cy="5149008"/>
              <a:chOff x="-7614030" y="-73689"/>
              <a:chExt cx="9045701" cy="5149008"/>
            </a:xfrm>
          </p:grpSpPr>
          <p:grpSp>
            <p:nvGrpSpPr>
              <p:cNvPr id="683" name="Google Shape;683;p103"/>
              <p:cNvGrpSpPr/>
              <p:nvPr/>
            </p:nvGrpSpPr>
            <p:grpSpPr>
              <a:xfrm rot="4500040">
                <a:off x="1048444" y="-27215"/>
                <a:ext cx="352549" cy="334044"/>
                <a:chOff x="11015792" y="204441"/>
                <a:chExt cx="352559" cy="334054"/>
              </a:xfrm>
            </p:grpSpPr>
            <p:sp>
              <p:nvSpPr>
                <p:cNvPr id="684" name="Google Shape;684;p103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5" name="Google Shape;685;p103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6" name="Google Shape;686;p103"/>
              <p:cNvGrpSpPr/>
              <p:nvPr/>
            </p:nvGrpSpPr>
            <p:grpSpPr>
              <a:xfrm>
                <a:off x="793974" y="1472056"/>
                <a:ext cx="314744" cy="314284"/>
                <a:chOff x="13930569" y="-330687"/>
                <a:chExt cx="280345" cy="279961"/>
              </a:xfrm>
            </p:grpSpPr>
            <p:sp>
              <p:nvSpPr>
                <p:cNvPr id="687" name="Google Shape;687;p103"/>
                <p:cNvSpPr/>
                <p:nvPr/>
              </p:nvSpPr>
              <p:spPr>
                <a:xfrm>
                  <a:off x="13930569" y="-330687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Google Shape;688;p103"/>
                <p:cNvSpPr/>
                <p:nvPr/>
              </p:nvSpPr>
              <p:spPr>
                <a:xfrm>
                  <a:off x="13930569" y="-330687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89" name="Google Shape;689;p103"/>
              <p:cNvGrpSpPr/>
              <p:nvPr/>
            </p:nvGrpSpPr>
            <p:grpSpPr>
              <a:xfrm rot="-2314817">
                <a:off x="-7594773" y="1127154"/>
                <a:ext cx="245021" cy="147517"/>
                <a:chOff x="-180106" y="-3967519"/>
                <a:chExt cx="224472" cy="135145"/>
              </a:xfrm>
            </p:grpSpPr>
            <p:sp>
              <p:nvSpPr>
                <p:cNvPr id="690" name="Google Shape;690;p103"/>
                <p:cNvSpPr/>
                <p:nvPr/>
              </p:nvSpPr>
              <p:spPr>
                <a:xfrm>
                  <a:off x="-180106" y="-3967519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1" name="Google Shape;691;p103"/>
                <p:cNvSpPr/>
                <p:nvPr/>
              </p:nvSpPr>
              <p:spPr>
                <a:xfrm>
                  <a:off x="-81609" y="-3967519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2" name="Google Shape;692;p103"/>
              <p:cNvGrpSpPr/>
              <p:nvPr/>
            </p:nvGrpSpPr>
            <p:grpSpPr>
              <a:xfrm rot="7180044">
                <a:off x="1019980" y="4858593"/>
                <a:ext cx="245032" cy="147523"/>
                <a:chOff x="4623682" y="1196214"/>
                <a:chExt cx="224472" cy="135145"/>
              </a:xfrm>
            </p:grpSpPr>
            <p:sp>
              <p:nvSpPr>
                <p:cNvPr id="693" name="Google Shape;693;p103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4" name="Google Shape;694;p103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 only 3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04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97" name="Google Shape;697;p104"/>
          <p:cNvGrpSpPr/>
          <p:nvPr/>
        </p:nvGrpSpPr>
        <p:grpSpPr>
          <a:xfrm>
            <a:off x="140652" y="-67438"/>
            <a:ext cx="9123716" cy="5297107"/>
            <a:chOff x="140652" y="-67438"/>
            <a:chExt cx="9123716" cy="5297107"/>
          </a:xfrm>
        </p:grpSpPr>
        <p:grpSp>
          <p:nvGrpSpPr>
            <p:cNvPr id="698" name="Google Shape;698;p104"/>
            <p:cNvGrpSpPr/>
            <p:nvPr/>
          </p:nvGrpSpPr>
          <p:grpSpPr>
            <a:xfrm flipH="1">
              <a:off x="140652" y="-67438"/>
              <a:ext cx="9123716" cy="5297107"/>
              <a:chOff x="273649" y="-67438"/>
              <a:chExt cx="9123716" cy="5297107"/>
            </a:xfrm>
          </p:grpSpPr>
          <p:grpSp>
            <p:nvGrpSpPr>
              <p:cNvPr id="699" name="Google Shape;699;p104"/>
              <p:cNvGrpSpPr/>
              <p:nvPr/>
            </p:nvGrpSpPr>
            <p:grpSpPr>
              <a:xfrm rot="4500040">
                <a:off x="871832" y="-20972"/>
                <a:ext cx="352552" cy="334067"/>
                <a:chOff x="10754864" y="445379"/>
                <a:chExt cx="352562" cy="334077"/>
              </a:xfrm>
            </p:grpSpPr>
            <p:sp>
              <p:nvSpPr>
                <p:cNvPr id="700" name="Google Shape;700;p104"/>
                <p:cNvSpPr/>
                <p:nvPr/>
              </p:nvSpPr>
              <p:spPr>
                <a:xfrm>
                  <a:off x="10754864" y="445379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1" name="Google Shape;701;p104"/>
                <p:cNvSpPr/>
                <p:nvPr/>
              </p:nvSpPr>
              <p:spPr>
                <a:xfrm>
                  <a:off x="10845330" y="527902"/>
                  <a:ext cx="262096" cy="251554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2" name="Google Shape;702;p104"/>
              <p:cNvGrpSpPr/>
              <p:nvPr/>
            </p:nvGrpSpPr>
            <p:grpSpPr>
              <a:xfrm>
                <a:off x="273649" y="1684883"/>
                <a:ext cx="280345" cy="279961"/>
                <a:chOff x="12420324" y="2067658"/>
                <a:chExt cx="280345" cy="279961"/>
              </a:xfrm>
            </p:grpSpPr>
            <p:sp>
              <p:nvSpPr>
                <p:cNvPr id="703" name="Google Shape;703;p104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4" name="Google Shape;704;p104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5" name="Google Shape;705;p104"/>
              <p:cNvGrpSpPr/>
              <p:nvPr/>
            </p:nvGrpSpPr>
            <p:grpSpPr>
              <a:xfrm>
                <a:off x="7570624" y="72283"/>
                <a:ext cx="245033" cy="147524"/>
                <a:chOff x="4698709" y="1012138"/>
                <a:chExt cx="224472" cy="135145"/>
              </a:xfrm>
            </p:grpSpPr>
            <p:sp>
              <p:nvSpPr>
                <p:cNvPr id="706" name="Google Shape;706;p104"/>
                <p:cNvSpPr/>
                <p:nvPr/>
              </p:nvSpPr>
              <p:spPr>
                <a:xfrm>
                  <a:off x="4698709" y="1012138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7" name="Google Shape;707;p104"/>
                <p:cNvSpPr/>
                <p:nvPr/>
              </p:nvSpPr>
              <p:spPr>
                <a:xfrm>
                  <a:off x="4797206" y="1012138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8" name="Google Shape;708;p104"/>
              <p:cNvGrpSpPr/>
              <p:nvPr/>
            </p:nvGrpSpPr>
            <p:grpSpPr>
              <a:xfrm>
                <a:off x="2241312" y="122225"/>
                <a:ext cx="7156053" cy="4827485"/>
                <a:chOff x="2241312" y="122225"/>
                <a:chExt cx="7156053" cy="4827485"/>
              </a:xfrm>
            </p:grpSpPr>
            <p:sp>
              <p:nvSpPr>
                <p:cNvPr id="709" name="Google Shape;709;p104"/>
                <p:cNvSpPr/>
                <p:nvPr/>
              </p:nvSpPr>
              <p:spPr>
                <a:xfrm>
                  <a:off x="2241312" y="4636323"/>
                  <a:ext cx="1123985" cy="313387"/>
                </a:xfrm>
                <a:custGeom>
                  <a:rect b="b" l="l" r="r" t="t"/>
                  <a:pathLst>
                    <a:path extrusionOk="0" h="14682" w="52658">
                      <a:moveTo>
                        <a:pt x="15226" y="1"/>
                      </a:moveTo>
                      <a:cubicBezTo>
                        <a:pt x="12828" y="1"/>
                        <a:pt x="10458" y="1009"/>
                        <a:pt x="8847" y="2777"/>
                      </a:cubicBezTo>
                      <a:cubicBezTo>
                        <a:pt x="7018" y="4731"/>
                        <a:pt x="6191" y="7589"/>
                        <a:pt x="6692" y="10220"/>
                      </a:cubicBezTo>
                      <a:cubicBezTo>
                        <a:pt x="5880" y="9765"/>
                        <a:pt x="4896" y="9481"/>
                        <a:pt x="3950" y="9481"/>
                      </a:cubicBezTo>
                      <a:cubicBezTo>
                        <a:pt x="3699" y="9481"/>
                        <a:pt x="3450" y="9501"/>
                        <a:pt x="3208" y="9544"/>
                      </a:cubicBezTo>
                      <a:cubicBezTo>
                        <a:pt x="2055" y="9744"/>
                        <a:pt x="952" y="10471"/>
                        <a:pt x="476" y="11549"/>
                      </a:cubicBezTo>
                      <a:cubicBezTo>
                        <a:pt x="0" y="12626"/>
                        <a:pt x="201" y="13930"/>
                        <a:pt x="1103" y="14681"/>
                      </a:cubicBezTo>
                      <a:lnTo>
                        <a:pt x="52030" y="14681"/>
                      </a:lnTo>
                      <a:cubicBezTo>
                        <a:pt x="52657" y="12075"/>
                        <a:pt x="51554" y="9017"/>
                        <a:pt x="49274" y="7664"/>
                      </a:cubicBezTo>
                      <a:cubicBezTo>
                        <a:pt x="48322" y="7089"/>
                        <a:pt x="47218" y="6810"/>
                        <a:pt x="46110" y="6810"/>
                      </a:cubicBezTo>
                      <a:cubicBezTo>
                        <a:pt x="44563" y="6810"/>
                        <a:pt x="43009" y="7354"/>
                        <a:pt x="41855" y="8391"/>
                      </a:cubicBezTo>
                      <a:cubicBezTo>
                        <a:pt x="41554" y="5659"/>
                        <a:pt x="39750" y="3127"/>
                        <a:pt x="37419" y="1649"/>
                      </a:cubicBezTo>
                      <a:cubicBezTo>
                        <a:pt x="35709" y="546"/>
                        <a:pt x="33689" y="9"/>
                        <a:pt x="31666" y="9"/>
                      </a:cubicBezTo>
                      <a:cubicBezTo>
                        <a:pt x="30931" y="9"/>
                        <a:pt x="30195" y="80"/>
                        <a:pt x="29474" y="220"/>
                      </a:cubicBezTo>
                      <a:cubicBezTo>
                        <a:pt x="26767" y="772"/>
                        <a:pt x="24286" y="2300"/>
                        <a:pt x="22456" y="4356"/>
                      </a:cubicBezTo>
                      <a:cubicBezTo>
                        <a:pt x="21103" y="2050"/>
                        <a:pt x="18747" y="320"/>
                        <a:pt x="16090" y="45"/>
                      </a:cubicBezTo>
                      <a:cubicBezTo>
                        <a:pt x="15803" y="15"/>
                        <a:pt x="15514" y="1"/>
                        <a:pt x="152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0" name="Google Shape;710;p104"/>
                <p:cNvSpPr/>
                <p:nvPr/>
              </p:nvSpPr>
              <p:spPr>
                <a:xfrm flipH="1">
                  <a:off x="8913730" y="122225"/>
                  <a:ext cx="483635" cy="237335"/>
                </a:xfrm>
                <a:custGeom>
                  <a:rect b="b" l="l" r="r" t="t"/>
                  <a:pathLst>
                    <a:path extrusionOk="0" h="11119" w="22658">
                      <a:moveTo>
                        <a:pt x="5749" y="1"/>
                      </a:moveTo>
                      <a:cubicBezTo>
                        <a:pt x="5093" y="1"/>
                        <a:pt x="4445" y="114"/>
                        <a:pt x="3835" y="367"/>
                      </a:cubicBezTo>
                      <a:cubicBezTo>
                        <a:pt x="1956" y="1144"/>
                        <a:pt x="778" y="3099"/>
                        <a:pt x="402" y="5079"/>
                      </a:cubicBezTo>
                      <a:cubicBezTo>
                        <a:pt x="1" y="7059"/>
                        <a:pt x="301" y="9114"/>
                        <a:pt x="577" y="11119"/>
                      </a:cubicBezTo>
                      <a:lnTo>
                        <a:pt x="21830" y="11119"/>
                      </a:lnTo>
                      <a:cubicBezTo>
                        <a:pt x="22657" y="9690"/>
                        <a:pt x="22557" y="7685"/>
                        <a:pt x="21680" y="6282"/>
                      </a:cubicBezTo>
                      <a:cubicBezTo>
                        <a:pt x="20826" y="4953"/>
                        <a:pt x="19275" y="4118"/>
                        <a:pt x="17709" y="4118"/>
                      </a:cubicBezTo>
                      <a:cubicBezTo>
                        <a:pt x="17621" y="4118"/>
                        <a:pt x="17532" y="4121"/>
                        <a:pt x="17444" y="4126"/>
                      </a:cubicBezTo>
                      <a:cubicBezTo>
                        <a:pt x="15790" y="4252"/>
                        <a:pt x="14261" y="5329"/>
                        <a:pt x="13585" y="6833"/>
                      </a:cubicBezTo>
                      <a:cubicBezTo>
                        <a:pt x="12958" y="4277"/>
                        <a:pt x="11279" y="2021"/>
                        <a:pt x="8948" y="818"/>
                      </a:cubicBezTo>
                      <a:cubicBezTo>
                        <a:pt x="7960" y="316"/>
                        <a:pt x="6845" y="1"/>
                        <a:pt x="5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1" name="Google Shape;711;p104"/>
              <p:cNvGrpSpPr/>
              <p:nvPr/>
            </p:nvGrpSpPr>
            <p:grpSpPr>
              <a:xfrm flipH="1" rot="-4500040">
                <a:off x="9014137" y="3024048"/>
                <a:ext cx="352549" cy="334044"/>
                <a:chOff x="10343040" y="1133048"/>
                <a:chExt cx="352559" cy="334054"/>
              </a:xfrm>
            </p:grpSpPr>
            <p:sp>
              <p:nvSpPr>
                <p:cNvPr id="712" name="Google Shape;712;p104"/>
                <p:cNvSpPr/>
                <p:nvPr/>
              </p:nvSpPr>
              <p:spPr>
                <a:xfrm>
                  <a:off x="10343040" y="1133048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3" name="Google Shape;713;p104"/>
                <p:cNvSpPr/>
                <p:nvPr/>
              </p:nvSpPr>
              <p:spPr>
                <a:xfrm>
                  <a:off x="10448958" y="1230407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4" name="Google Shape;714;p104"/>
              <p:cNvGrpSpPr/>
              <p:nvPr/>
            </p:nvGrpSpPr>
            <p:grpSpPr>
              <a:xfrm flipH="1">
                <a:off x="8913735" y="4949708"/>
                <a:ext cx="280345" cy="279961"/>
                <a:chOff x="12420324" y="2067658"/>
                <a:chExt cx="280345" cy="279961"/>
              </a:xfrm>
            </p:grpSpPr>
            <p:sp>
              <p:nvSpPr>
                <p:cNvPr id="715" name="Google Shape;715;p104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Google Shape;716;p104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717" name="Google Shape;717;p104"/>
            <p:cNvSpPr/>
            <p:nvPr/>
          </p:nvSpPr>
          <p:spPr>
            <a:xfrm>
              <a:off x="6172720" y="54000"/>
              <a:ext cx="715271" cy="373772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 only 4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05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20" name="Google Shape;720;p105"/>
          <p:cNvGrpSpPr/>
          <p:nvPr/>
        </p:nvGrpSpPr>
        <p:grpSpPr>
          <a:xfrm flipH="1">
            <a:off x="-409676" y="-146200"/>
            <a:ext cx="10331785" cy="5375869"/>
            <a:chOff x="-861580" y="-146200"/>
            <a:chExt cx="10331785" cy="5375869"/>
          </a:xfrm>
        </p:grpSpPr>
        <p:grpSp>
          <p:nvGrpSpPr>
            <p:cNvPr id="721" name="Google Shape;721;p105"/>
            <p:cNvGrpSpPr/>
            <p:nvPr/>
          </p:nvGrpSpPr>
          <p:grpSpPr>
            <a:xfrm flipH="1">
              <a:off x="-861580" y="72283"/>
              <a:ext cx="10331785" cy="5157386"/>
              <a:chOff x="67812" y="72283"/>
              <a:chExt cx="10331785" cy="5157386"/>
            </a:xfrm>
          </p:grpSpPr>
          <p:grpSp>
            <p:nvGrpSpPr>
              <p:cNvPr id="722" name="Google Shape;722;p105"/>
              <p:cNvGrpSpPr/>
              <p:nvPr/>
            </p:nvGrpSpPr>
            <p:grpSpPr>
              <a:xfrm rot="4500040">
                <a:off x="708057" y="4441728"/>
                <a:ext cx="352552" cy="334068"/>
                <a:chOff x="15023256" y="1758594"/>
                <a:chExt cx="352562" cy="334078"/>
              </a:xfrm>
            </p:grpSpPr>
            <p:sp>
              <p:nvSpPr>
                <p:cNvPr id="723" name="Google Shape;723;p105"/>
                <p:cNvSpPr/>
                <p:nvPr/>
              </p:nvSpPr>
              <p:spPr>
                <a:xfrm>
                  <a:off x="15023256" y="1758594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4" name="Google Shape;724;p105"/>
                <p:cNvSpPr/>
                <p:nvPr/>
              </p:nvSpPr>
              <p:spPr>
                <a:xfrm>
                  <a:off x="15113722" y="1841118"/>
                  <a:ext cx="262096" cy="251554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25" name="Google Shape;725;p105"/>
              <p:cNvGrpSpPr/>
              <p:nvPr/>
            </p:nvGrpSpPr>
            <p:grpSpPr>
              <a:xfrm>
                <a:off x="273649" y="1684883"/>
                <a:ext cx="280345" cy="279961"/>
                <a:chOff x="12420324" y="2067658"/>
                <a:chExt cx="280345" cy="279961"/>
              </a:xfrm>
            </p:grpSpPr>
            <p:sp>
              <p:nvSpPr>
                <p:cNvPr id="726" name="Google Shape;726;p105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7" name="Google Shape;727;p105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28" name="Google Shape;728;p105"/>
              <p:cNvGrpSpPr/>
              <p:nvPr/>
            </p:nvGrpSpPr>
            <p:grpSpPr>
              <a:xfrm>
                <a:off x="7570624" y="72283"/>
                <a:ext cx="245033" cy="147524"/>
                <a:chOff x="4698709" y="1012138"/>
                <a:chExt cx="224472" cy="135145"/>
              </a:xfrm>
            </p:grpSpPr>
            <p:sp>
              <p:nvSpPr>
                <p:cNvPr id="729" name="Google Shape;729;p105"/>
                <p:cNvSpPr/>
                <p:nvPr/>
              </p:nvSpPr>
              <p:spPr>
                <a:xfrm>
                  <a:off x="4698709" y="1012138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0" name="Google Shape;730;p105"/>
                <p:cNvSpPr/>
                <p:nvPr/>
              </p:nvSpPr>
              <p:spPr>
                <a:xfrm>
                  <a:off x="4797206" y="1012138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31" name="Google Shape;731;p105"/>
              <p:cNvGrpSpPr/>
              <p:nvPr/>
            </p:nvGrpSpPr>
            <p:grpSpPr>
              <a:xfrm>
                <a:off x="67812" y="122223"/>
                <a:ext cx="10331785" cy="4860299"/>
                <a:chOff x="67812" y="122223"/>
                <a:chExt cx="10331785" cy="4860299"/>
              </a:xfrm>
            </p:grpSpPr>
            <p:sp>
              <p:nvSpPr>
                <p:cNvPr id="732" name="Google Shape;732;p105"/>
                <p:cNvSpPr/>
                <p:nvPr/>
              </p:nvSpPr>
              <p:spPr>
                <a:xfrm>
                  <a:off x="67812" y="122223"/>
                  <a:ext cx="1123985" cy="313387"/>
                </a:xfrm>
                <a:custGeom>
                  <a:rect b="b" l="l" r="r" t="t"/>
                  <a:pathLst>
                    <a:path extrusionOk="0" h="14682" w="52658">
                      <a:moveTo>
                        <a:pt x="15226" y="1"/>
                      </a:moveTo>
                      <a:cubicBezTo>
                        <a:pt x="12828" y="1"/>
                        <a:pt x="10458" y="1009"/>
                        <a:pt x="8847" y="2777"/>
                      </a:cubicBezTo>
                      <a:cubicBezTo>
                        <a:pt x="7018" y="4731"/>
                        <a:pt x="6191" y="7589"/>
                        <a:pt x="6692" y="10220"/>
                      </a:cubicBezTo>
                      <a:cubicBezTo>
                        <a:pt x="5880" y="9765"/>
                        <a:pt x="4896" y="9481"/>
                        <a:pt x="3950" y="9481"/>
                      </a:cubicBezTo>
                      <a:cubicBezTo>
                        <a:pt x="3699" y="9481"/>
                        <a:pt x="3450" y="9501"/>
                        <a:pt x="3208" y="9544"/>
                      </a:cubicBezTo>
                      <a:cubicBezTo>
                        <a:pt x="2055" y="9744"/>
                        <a:pt x="952" y="10471"/>
                        <a:pt x="476" y="11549"/>
                      </a:cubicBezTo>
                      <a:cubicBezTo>
                        <a:pt x="0" y="12626"/>
                        <a:pt x="201" y="13930"/>
                        <a:pt x="1103" y="14681"/>
                      </a:cubicBezTo>
                      <a:lnTo>
                        <a:pt x="52030" y="14681"/>
                      </a:lnTo>
                      <a:cubicBezTo>
                        <a:pt x="52657" y="12075"/>
                        <a:pt x="51554" y="9017"/>
                        <a:pt x="49274" y="7664"/>
                      </a:cubicBezTo>
                      <a:cubicBezTo>
                        <a:pt x="48322" y="7089"/>
                        <a:pt x="47218" y="6810"/>
                        <a:pt x="46110" y="6810"/>
                      </a:cubicBezTo>
                      <a:cubicBezTo>
                        <a:pt x="44563" y="6810"/>
                        <a:pt x="43009" y="7354"/>
                        <a:pt x="41855" y="8391"/>
                      </a:cubicBezTo>
                      <a:cubicBezTo>
                        <a:pt x="41554" y="5659"/>
                        <a:pt x="39750" y="3127"/>
                        <a:pt x="37419" y="1649"/>
                      </a:cubicBezTo>
                      <a:cubicBezTo>
                        <a:pt x="35709" y="546"/>
                        <a:pt x="33689" y="9"/>
                        <a:pt x="31666" y="9"/>
                      </a:cubicBezTo>
                      <a:cubicBezTo>
                        <a:pt x="30931" y="9"/>
                        <a:pt x="30195" y="80"/>
                        <a:pt x="29474" y="220"/>
                      </a:cubicBezTo>
                      <a:cubicBezTo>
                        <a:pt x="26767" y="772"/>
                        <a:pt x="24286" y="2300"/>
                        <a:pt x="22456" y="4356"/>
                      </a:cubicBezTo>
                      <a:cubicBezTo>
                        <a:pt x="21103" y="2050"/>
                        <a:pt x="18747" y="320"/>
                        <a:pt x="16090" y="45"/>
                      </a:cubicBezTo>
                      <a:cubicBezTo>
                        <a:pt x="15803" y="15"/>
                        <a:pt x="15514" y="1"/>
                        <a:pt x="152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3" name="Google Shape;733;p105"/>
                <p:cNvSpPr/>
                <p:nvPr/>
              </p:nvSpPr>
              <p:spPr>
                <a:xfrm>
                  <a:off x="149308" y="3334687"/>
                  <a:ext cx="715271" cy="373772"/>
                </a:xfrm>
                <a:custGeom>
                  <a:rect b="b" l="l" r="r" t="t"/>
                  <a:pathLst>
                    <a:path extrusionOk="0" h="17511" w="33510">
                      <a:moveTo>
                        <a:pt x="16649" y="0"/>
                      </a:moveTo>
                      <a:cubicBezTo>
                        <a:pt x="16119" y="0"/>
                        <a:pt x="15588" y="62"/>
                        <a:pt x="15064" y="192"/>
                      </a:cubicBezTo>
                      <a:cubicBezTo>
                        <a:pt x="13209" y="668"/>
                        <a:pt x="11605" y="1946"/>
                        <a:pt x="10602" y="3575"/>
                      </a:cubicBezTo>
                      <a:cubicBezTo>
                        <a:pt x="9600" y="5204"/>
                        <a:pt x="9274" y="7109"/>
                        <a:pt x="9324" y="9014"/>
                      </a:cubicBezTo>
                      <a:cubicBezTo>
                        <a:pt x="8436" y="8075"/>
                        <a:pt x="7153" y="7589"/>
                        <a:pt x="5862" y="7589"/>
                      </a:cubicBezTo>
                      <a:cubicBezTo>
                        <a:pt x="5258" y="7589"/>
                        <a:pt x="4653" y="7695"/>
                        <a:pt x="4086" y="7911"/>
                      </a:cubicBezTo>
                      <a:cubicBezTo>
                        <a:pt x="2307" y="8563"/>
                        <a:pt x="978" y="10192"/>
                        <a:pt x="502" y="12021"/>
                      </a:cubicBezTo>
                      <a:cubicBezTo>
                        <a:pt x="1" y="13851"/>
                        <a:pt x="226" y="15806"/>
                        <a:pt x="1028" y="17510"/>
                      </a:cubicBezTo>
                      <a:lnTo>
                        <a:pt x="32758" y="17510"/>
                      </a:lnTo>
                      <a:cubicBezTo>
                        <a:pt x="33134" y="16407"/>
                        <a:pt x="33510" y="14878"/>
                        <a:pt x="33134" y="13776"/>
                      </a:cubicBezTo>
                      <a:cubicBezTo>
                        <a:pt x="32733" y="12673"/>
                        <a:pt x="31856" y="11695"/>
                        <a:pt x="30728" y="11395"/>
                      </a:cubicBezTo>
                      <a:cubicBezTo>
                        <a:pt x="30439" y="11311"/>
                        <a:pt x="30127" y="11269"/>
                        <a:pt x="29813" y="11269"/>
                      </a:cubicBezTo>
                      <a:cubicBezTo>
                        <a:pt x="28899" y="11269"/>
                        <a:pt x="27961" y="11626"/>
                        <a:pt x="27495" y="12372"/>
                      </a:cubicBezTo>
                      <a:cubicBezTo>
                        <a:pt x="26668" y="9264"/>
                        <a:pt x="25665" y="6081"/>
                        <a:pt x="23610" y="3600"/>
                      </a:cubicBezTo>
                      <a:cubicBezTo>
                        <a:pt x="21899" y="1514"/>
                        <a:pt x="19285" y="0"/>
                        <a:pt x="166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4" name="Google Shape;734;p105"/>
                <p:cNvSpPr/>
                <p:nvPr/>
              </p:nvSpPr>
              <p:spPr>
                <a:xfrm flipH="1">
                  <a:off x="9275612" y="2025561"/>
                  <a:ext cx="1123985" cy="313387"/>
                </a:xfrm>
                <a:custGeom>
                  <a:rect b="b" l="l" r="r" t="t"/>
                  <a:pathLst>
                    <a:path extrusionOk="0" h="14682" w="52658">
                      <a:moveTo>
                        <a:pt x="15226" y="1"/>
                      </a:moveTo>
                      <a:cubicBezTo>
                        <a:pt x="12828" y="1"/>
                        <a:pt x="10458" y="1009"/>
                        <a:pt x="8847" y="2777"/>
                      </a:cubicBezTo>
                      <a:cubicBezTo>
                        <a:pt x="7018" y="4731"/>
                        <a:pt x="6191" y="7589"/>
                        <a:pt x="6692" y="10220"/>
                      </a:cubicBezTo>
                      <a:cubicBezTo>
                        <a:pt x="5880" y="9765"/>
                        <a:pt x="4896" y="9481"/>
                        <a:pt x="3950" y="9481"/>
                      </a:cubicBezTo>
                      <a:cubicBezTo>
                        <a:pt x="3699" y="9481"/>
                        <a:pt x="3450" y="9501"/>
                        <a:pt x="3208" y="9544"/>
                      </a:cubicBezTo>
                      <a:cubicBezTo>
                        <a:pt x="2055" y="9744"/>
                        <a:pt x="952" y="10471"/>
                        <a:pt x="476" y="11549"/>
                      </a:cubicBezTo>
                      <a:cubicBezTo>
                        <a:pt x="0" y="12626"/>
                        <a:pt x="201" y="13930"/>
                        <a:pt x="1103" y="14681"/>
                      </a:cubicBezTo>
                      <a:lnTo>
                        <a:pt x="52030" y="14681"/>
                      </a:lnTo>
                      <a:cubicBezTo>
                        <a:pt x="52657" y="12075"/>
                        <a:pt x="51554" y="9017"/>
                        <a:pt x="49274" y="7664"/>
                      </a:cubicBezTo>
                      <a:cubicBezTo>
                        <a:pt x="48322" y="7089"/>
                        <a:pt x="47218" y="6810"/>
                        <a:pt x="46110" y="6810"/>
                      </a:cubicBezTo>
                      <a:cubicBezTo>
                        <a:pt x="44563" y="6810"/>
                        <a:pt x="43009" y="7354"/>
                        <a:pt x="41855" y="8391"/>
                      </a:cubicBezTo>
                      <a:cubicBezTo>
                        <a:pt x="41554" y="5659"/>
                        <a:pt x="39750" y="3127"/>
                        <a:pt x="37419" y="1649"/>
                      </a:cubicBezTo>
                      <a:cubicBezTo>
                        <a:pt x="35709" y="546"/>
                        <a:pt x="33689" y="9"/>
                        <a:pt x="31666" y="9"/>
                      </a:cubicBezTo>
                      <a:cubicBezTo>
                        <a:pt x="30931" y="9"/>
                        <a:pt x="30195" y="80"/>
                        <a:pt x="29474" y="220"/>
                      </a:cubicBezTo>
                      <a:cubicBezTo>
                        <a:pt x="26767" y="772"/>
                        <a:pt x="24286" y="2300"/>
                        <a:pt x="22456" y="4356"/>
                      </a:cubicBezTo>
                      <a:cubicBezTo>
                        <a:pt x="21103" y="2050"/>
                        <a:pt x="18747" y="320"/>
                        <a:pt x="16090" y="45"/>
                      </a:cubicBezTo>
                      <a:cubicBezTo>
                        <a:pt x="15803" y="15"/>
                        <a:pt x="15514" y="1"/>
                        <a:pt x="152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5" name="Google Shape;735;p105"/>
                <p:cNvSpPr/>
                <p:nvPr/>
              </p:nvSpPr>
              <p:spPr>
                <a:xfrm flipH="1">
                  <a:off x="8913730" y="122225"/>
                  <a:ext cx="483635" cy="237335"/>
                </a:xfrm>
                <a:custGeom>
                  <a:rect b="b" l="l" r="r" t="t"/>
                  <a:pathLst>
                    <a:path extrusionOk="0" h="11119" w="22658">
                      <a:moveTo>
                        <a:pt x="5749" y="1"/>
                      </a:moveTo>
                      <a:cubicBezTo>
                        <a:pt x="5093" y="1"/>
                        <a:pt x="4445" y="114"/>
                        <a:pt x="3835" y="367"/>
                      </a:cubicBezTo>
                      <a:cubicBezTo>
                        <a:pt x="1956" y="1144"/>
                        <a:pt x="778" y="3099"/>
                        <a:pt x="402" y="5079"/>
                      </a:cubicBezTo>
                      <a:cubicBezTo>
                        <a:pt x="1" y="7059"/>
                        <a:pt x="301" y="9114"/>
                        <a:pt x="577" y="11119"/>
                      </a:cubicBezTo>
                      <a:lnTo>
                        <a:pt x="21830" y="11119"/>
                      </a:lnTo>
                      <a:cubicBezTo>
                        <a:pt x="22657" y="9690"/>
                        <a:pt x="22557" y="7685"/>
                        <a:pt x="21680" y="6282"/>
                      </a:cubicBezTo>
                      <a:cubicBezTo>
                        <a:pt x="20826" y="4953"/>
                        <a:pt x="19275" y="4118"/>
                        <a:pt x="17709" y="4118"/>
                      </a:cubicBezTo>
                      <a:cubicBezTo>
                        <a:pt x="17621" y="4118"/>
                        <a:pt x="17532" y="4121"/>
                        <a:pt x="17444" y="4126"/>
                      </a:cubicBezTo>
                      <a:cubicBezTo>
                        <a:pt x="15790" y="4252"/>
                        <a:pt x="14261" y="5329"/>
                        <a:pt x="13585" y="6833"/>
                      </a:cubicBezTo>
                      <a:cubicBezTo>
                        <a:pt x="12958" y="4277"/>
                        <a:pt x="11279" y="2021"/>
                        <a:pt x="8948" y="818"/>
                      </a:cubicBezTo>
                      <a:cubicBezTo>
                        <a:pt x="7960" y="316"/>
                        <a:pt x="6845" y="1"/>
                        <a:pt x="5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6" name="Google Shape;736;p105"/>
                <p:cNvSpPr/>
                <p:nvPr/>
              </p:nvSpPr>
              <p:spPr>
                <a:xfrm flipH="1">
                  <a:off x="7678138" y="4608750"/>
                  <a:ext cx="715271" cy="373772"/>
                </a:xfrm>
                <a:custGeom>
                  <a:rect b="b" l="l" r="r" t="t"/>
                  <a:pathLst>
                    <a:path extrusionOk="0" h="17511" w="33510">
                      <a:moveTo>
                        <a:pt x="16649" y="0"/>
                      </a:moveTo>
                      <a:cubicBezTo>
                        <a:pt x="16119" y="0"/>
                        <a:pt x="15588" y="62"/>
                        <a:pt x="15064" y="192"/>
                      </a:cubicBezTo>
                      <a:cubicBezTo>
                        <a:pt x="13209" y="668"/>
                        <a:pt x="11605" y="1946"/>
                        <a:pt x="10602" y="3575"/>
                      </a:cubicBezTo>
                      <a:cubicBezTo>
                        <a:pt x="9600" y="5204"/>
                        <a:pt x="9274" y="7109"/>
                        <a:pt x="9324" y="9014"/>
                      </a:cubicBezTo>
                      <a:cubicBezTo>
                        <a:pt x="8436" y="8075"/>
                        <a:pt x="7153" y="7589"/>
                        <a:pt x="5862" y="7589"/>
                      </a:cubicBezTo>
                      <a:cubicBezTo>
                        <a:pt x="5258" y="7589"/>
                        <a:pt x="4653" y="7695"/>
                        <a:pt x="4086" y="7911"/>
                      </a:cubicBezTo>
                      <a:cubicBezTo>
                        <a:pt x="2307" y="8563"/>
                        <a:pt x="978" y="10192"/>
                        <a:pt x="502" y="12021"/>
                      </a:cubicBezTo>
                      <a:cubicBezTo>
                        <a:pt x="1" y="13851"/>
                        <a:pt x="226" y="15806"/>
                        <a:pt x="1028" y="17510"/>
                      </a:cubicBezTo>
                      <a:lnTo>
                        <a:pt x="32758" y="17510"/>
                      </a:lnTo>
                      <a:cubicBezTo>
                        <a:pt x="33134" y="16407"/>
                        <a:pt x="33510" y="14878"/>
                        <a:pt x="33134" y="13776"/>
                      </a:cubicBezTo>
                      <a:cubicBezTo>
                        <a:pt x="32733" y="12673"/>
                        <a:pt x="31856" y="11695"/>
                        <a:pt x="30728" y="11395"/>
                      </a:cubicBezTo>
                      <a:cubicBezTo>
                        <a:pt x="30439" y="11311"/>
                        <a:pt x="30127" y="11269"/>
                        <a:pt x="29813" y="11269"/>
                      </a:cubicBezTo>
                      <a:cubicBezTo>
                        <a:pt x="28899" y="11269"/>
                        <a:pt x="27961" y="11626"/>
                        <a:pt x="27495" y="12372"/>
                      </a:cubicBezTo>
                      <a:cubicBezTo>
                        <a:pt x="26668" y="9264"/>
                        <a:pt x="25665" y="6081"/>
                        <a:pt x="23610" y="3600"/>
                      </a:cubicBezTo>
                      <a:cubicBezTo>
                        <a:pt x="21899" y="1514"/>
                        <a:pt x="19285" y="0"/>
                        <a:pt x="166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37" name="Google Shape;737;p105"/>
              <p:cNvGrpSpPr/>
              <p:nvPr/>
            </p:nvGrpSpPr>
            <p:grpSpPr>
              <a:xfrm flipH="1" rot="-4500040">
                <a:off x="9306286" y="3381148"/>
                <a:ext cx="352550" cy="334044"/>
                <a:chOff x="10612370" y="1507676"/>
                <a:chExt cx="352560" cy="334054"/>
              </a:xfrm>
            </p:grpSpPr>
            <p:sp>
              <p:nvSpPr>
                <p:cNvPr id="738" name="Google Shape;738;p105"/>
                <p:cNvSpPr/>
                <p:nvPr/>
              </p:nvSpPr>
              <p:spPr>
                <a:xfrm>
                  <a:off x="10612370" y="1507676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9" name="Google Shape;739;p105"/>
                <p:cNvSpPr/>
                <p:nvPr/>
              </p:nvSpPr>
              <p:spPr>
                <a:xfrm>
                  <a:off x="10718289" y="1605035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40" name="Google Shape;740;p105"/>
              <p:cNvGrpSpPr/>
              <p:nvPr/>
            </p:nvGrpSpPr>
            <p:grpSpPr>
              <a:xfrm flipH="1">
                <a:off x="8913735" y="4949708"/>
                <a:ext cx="280345" cy="279961"/>
                <a:chOff x="12420324" y="2067658"/>
                <a:chExt cx="280345" cy="279961"/>
              </a:xfrm>
            </p:grpSpPr>
            <p:sp>
              <p:nvSpPr>
                <p:cNvPr id="741" name="Google Shape;741;p105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2" name="Google Shape;742;p105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743" name="Google Shape;743;p105"/>
            <p:cNvSpPr/>
            <p:nvPr/>
          </p:nvSpPr>
          <p:spPr>
            <a:xfrm flipH="1">
              <a:off x="3884995" y="-146200"/>
              <a:ext cx="715271" cy="373772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4" name="Google Shape;744;p105"/>
          <p:cNvSpPr/>
          <p:nvPr/>
        </p:nvSpPr>
        <p:spPr>
          <a:xfrm flipH="1">
            <a:off x="4399805" y="4992350"/>
            <a:ext cx="483635" cy="237335"/>
          </a:xfrm>
          <a:custGeom>
            <a:rect b="b" l="l" r="r" t="t"/>
            <a:pathLst>
              <a:path extrusionOk="0" h="11119" w="22658">
                <a:moveTo>
                  <a:pt x="5749" y="1"/>
                </a:moveTo>
                <a:cubicBezTo>
                  <a:pt x="5093" y="1"/>
                  <a:pt x="4445" y="114"/>
                  <a:pt x="3835" y="367"/>
                </a:cubicBezTo>
                <a:cubicBezTo>
                  <a:pt x="1956" y="1144"/>
                  <a:pt x="778" y="3099"/>
                  <a:pt x="402" y="5079"/>
                </a:cubicBezTo>
                <a:cubicBezTo>
                  <a:pt x="1" y="7059"/>
                  <a:pt x="301" y="9114"/>
                  <a:pt x="577" y="11119"/>
                </a:cubicBezTo>
                <a:lnTo>
                  <a:pt x="21830" y="11119"/>
                </a:lnTo>
                <a:cubicBezTo>
                  <a:pt x="22657" y="9690"/>
                  <a:pt x="22557" y="7685"/>
                  <a:pt x="21680" y="6282"/>
                </a:cubicBezTo>
                <a:cubicBezTo>
                  <a:pt x="20826" y="4953"/>
                  <a:pt x="19275" y="4118"/>
                  <a:pt x="17709" y="4118"/>
                </a:cubicBezTo>
                <a:cubicBezTo>
                  <a:pt x="17621" y="4118"/>
                  <a:pt x="17532" y="4121"/>
                  <a:pt x="17444" y="4126"/>
                </a:cubicBezTo>
                <a:cubicBezTo>
                  <a:pt x="15790" y="4252"/>
                  <a:pt x="14261" y="5329"/>
                  <a:pt x="13585" y="6833"/>
                </a:cubicBezTo>
                <a:cubicBezTo>
                  <a:pt x="12958" y="4277"/>
                  <a:pt x="11279" y="2021"/>
                  <a:pt x="8948" y="818"/>
                </a:cubicBezTo>
                <a:cubicBezTo>
                  <a:pt x="7960" y="316"/>
                  <a:pt x="6845" y="1"/>
                  <a:pt x="57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Numbers and text"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06"/>
          <p:cNvSpPr txBox="1"/>
          <p:nvPr>
            <p:ph type="title"/>
          </p:nvPr>
        </p:nvSpPr>
        <p:spPr>
          <a:xfrm>
            <a:off x="1041600" y="2102975"/>
            <a:ext cx="1231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47" name="Google Shape;747;p106"/>
          <p:cNvSpPr txBox="1"/>
          <p:nvPr>
            <p:ph idx="1" type="subTitle"/>
          </p:nvPr>
        </p:nvSpPr>
        <p:spPr>
          <a:xfrm>
            <a:off x="723900" y="3696775"/>
            <a:ext cx="1866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8" name="Google Shape;748;p106"/>
          <p:cNvSpPr txBox="1"/>
          <p:nvPr>
            <p:ph idx="2" type="title"/>
          </p:nvPr>
        </p:nvSpPr>
        <p:spPr>
          <a:xfrm>
            <a:off x="2984700" y="3358675"/>
            <a:ext cx="1231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49" name="Google Shape;749;p106"/>
          <p:cNvSpPr txBox="1"/>
          <p:nvPr>
            <p:ph idx="3" type="subTitle"/>
          </p:nvPr>
        </p:nvSpPr>
        <p:spPr>
          <a:xfrm>
            <a:off x="2667000" y="1915088"/>
            <a:ext cx="1866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0" name="Google Shape;750;p106"/>
          <p:cNvSpPr txBox="1"/>
          <p:nvPr>
            <p:ph idx="4" type="title"/>
          </p:nvPr>
        </p:nvSpPr>
        <p:spPr>
          <a:xfrm>
            <a:off x="4927800" y="2102975"/>
            <a:ext cx="1231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51" name="Google Shape;751;p106"/>
          <p:cNvSpPr txBox="1"/>
          <p:nvPr>
            <p:ph idx="5" type="subTitle"/>
          </p:nvPr>
        </p:nvSpPr>
        <p:spPr>
          <a:xfrm>
            <a:off x="4610100" y="3696763"/>
            <a:ext cx="1866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106"/>
          <p:cNvSpPr txBox="1"/>
          <p:nvPr>
            <p:ph idx="6" type="title"/>
          </p:nvPr>
        </p:nvSpPr>
        <p:spPr>
          <a:xfrm>
            <a:off x="6870900" y="3358675"/>
            <a:ext cx="1231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53" name="Google Shape;753;p106"/>
          <p:cNvSpPr txBox="1"/>
          <p:nvPr>
            <p:ph idx="7" type="subTitle"/>
          </p:nvPr>
        </p:nvSpPr>
        <p:spPr>
          <a:xfrm>
            <a:off x="6553200" y="1915100"/>
            <a:ext cx="1866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106"/>
          <p:cNvSpPr txBox="1"/>
          <p:nvPr>
            <p:ph idx="8"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5" name="Google Shape;755;p106"/>
          <p:cNvSpPr txBox="1"/>
          <p:nvPr>
            <p:ph idx="9" type="subTitle"/>
          </p:nvPr>
        </p:nvSpPr>
        <p:spPr>
          <a:xfrm>
            <a:off x="2667000" y="1552075"/>
            <a:ext cx="18669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106"/>
          <p:cNvSpPr txBox="1"/>
          <p:nvPr>
            <p:ph idx="13" type="subTitle"/>
          </p:nvPr>
        </p:nvSpPr>
        <p:spPr>
          <a:xfrm>
            <a:off x="723900" y="3333750"/>
            <a:ext cx="18669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106"/>
          <p:cNvSpPr txBox="1"/>
          <p:nvPr>
            <p:ph idx="14" type="subTitle"/>
          </p:nvPr>
        </p:nvSpPr>
        <p:spPr>
          <a:xfrm>
            <a:off x="4610100" y="3333750"/>
            <a:ext cx="18669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106"/>
          <p:cNvSpPr txBox="1"/>
          <p:nvPr>
            <p:ph idx="15" type="subTitle"/>
          </p:nvPr>
        </p:nvSpPr>
        <p:spPr>
          <a:xfrm>
            <a:off x="6553200" y="1552075"/>
            <a:ext cx="18669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59" name="Google Shape;759;p106"/>
          <p:cNvGrpSpPr/>
          <p:nvPr/>
        </p:nvGrpSpPr>
        <p:grpSpPr>
          <a:xfrm flipH="1">
            <a:off x="-1012820" y="-151301"/>
            <a:ext cx="10849797" cy="5202674"/>
            <a:chOff x="-850808" y="-151301"/>
            <a:chExt cx="10849797" cy="5202674"/>
          </a:xfrm>
        </p:grpSpPr>
        <p:grpSp>
          <p:nvGrpSpPr>
            <p:cNvPr id="760" name="Google Shape;760;p106"/>
            <p:cNvGrpSpPr/>
            <p:nvPr/>
          </p:nvGrpSpPr>
          <p:grpSpPr>
            <a:xfrm flipH="1">
              <a:off x="-850808" y="-56475"/>
              <a:ext cx="10849797" cy="5107848"/>
              <a:chOff x="-765170" y="25687"/>
              <a:chExt cx="10849797" cy="5107848"/>
            </a:xfrm>
          </p:grpSpPr>
          <p:sp>
            <p:nvSpPr>
              <p:cNvPr id="761" name="Google Shape;761;p106"/>
              <p:cNvSpPr/>
              <p:nvPr/>
            </p:nvSpPr>
            <p:spPr>
              <a:xfrm flipH="1">
                <a:off x="-765170" y="1250987"/>
                <a:ext cx="1564996" cy="436312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106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106"/>
              <p:cNvSpPr/>
              <p:nvPr/>
            </p:nvSpPr>
            <p:spPr>
              <a:xfrm>
                <a:off x="8743954" y="3419387"/>
                <a:ext cx="1340673" cy="37376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106"/>
              <p:cNvSpPr/>
              <p:nvPr/>
            </p:nvSpPr>
            <p:spPr>
              <a:xfrm flipH="1">
                <a:off x="6949661" y="488288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106"/>
              <p:cNvSpPr/>
              <p:nvPr/>
            </p:nvSpPr>
            <p:spPr>
              <a:xfrm flipH="1">
                <a:off x="8742649" y="263014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106"/>
              <p:cNvSpPr/>
              <p:nvPr/>
            </p:nvSpPr>
            <p:spPr>
              <a:xfrm flipH="1">
                <a:off x="1743067" y="25687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106"/>
              <p:cNvSpPr/>
              <p:nvPr/>
            </p:nvSpPr>
            <p:spPr>
              <a:xfrm flipH="1">
                <a:off x="2480111" y="4986014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8" name="Google Shape;768;p106"/>
            <p:cNvGrpSpPr/>
            <p:nvPr/>
          </p:nvGrpSpPr>
          <p:grpSpPr>
            <a:xfrm>
              <a:off x="-85345" y="-151301"/>
              <a:ext cx="8874018" cy="4840348"/>
              <a:chOff x="-85345" y="-151301"/>
              <a:chExt cx="8874018" cy="4840348"/>
            </a:xfrm>
          </p:grpSpPr>
          <p:grpSp>
            <p:nvGrpSpPr>
              <p:cNvPr id="769" name="Google Shape;769;p106"/>
              <p:cNvGrpSpPr/>
              <p:nvPr/>
            </p:nvGrpSpPr>
            <p:grpSpPr>
              <a:xfrm flipH="1" rot="-4500040">
                <a:off x="2750053" y="-104827"/>
                <a:ext cx="352549" cy="334043"/>
                <a:chOff x="11819853" y="-3587213"/>
                <a:chExt cx="352559" cy="334053"/>
              </a:xfrm>
            </p:grpSpPr>
            <p:sp>
              <p:nvSpPr>
                <p:cNvPr id="770" name="Google Shape;770;p106"/>
                <p:cNvSpPr/>
                <p:nvPr/>
              </p:nvSpPr>
              <p:spPr>
                <a:xfrm>
                  <a:off x="11819853" y="-3587213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1" name="Google Shape;771;p106"/>
                <p:cNvSpPr/>
                <p:nvPr/>
              </p:nvSpPr>
              <p:spPr>
                <a:xfrm>
                  <a:off x="11925771" y="-3489855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2" name="Google Shape;772;p106"/>
              <p:cNvGrpSpPr/>
              <p:nvPr/>
            </p:nvGrpSpPr>
            <p:grpSpPr>
              <a:xfrm flipH="1">
                <a:off x="8508328" y="4250883"/>
                <a:ext cx="280345" cy="279961"/>
                <a:chOff x="12897774" y="1766208"/>
                <a:chExt cx="280345" cy="279961"/>
              </a:xfrm>
            </p:grpSpPr>
            <p:sp>
              <p:nvSpPr>
                <p:cNvPr id="773" name="Google Shape;773;p106"/>
                <p:cNvSpPr/>
                <p:nvPr/>
              </p:nvSpPr>
              <p:spPr>
                <a:xfrm>
                  <a:off x="12897774" y="1766208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4" name="Google Shape;774;p106"/>
                <p:cNvSpPr/>
                <p:nvPr/>
              </p:nvSpPr>
              <p:spPr>
                <a:xfrm>
                  <a:off x="12897774" y="1766208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5" name="Google Shape;775;p106"/>
              <p:cNvGrpSpPr/>
              <p:nvPr/>
            </p:nvGrpSpPr>
            <p:grpSpPr>
              <a:xfrm flipH="1">
                <a:off x="-85345" y="1168824"/>
                <a:ext cx="245065" cy="147524"/>
                <a:chOff x="5171241" y="1057361"/>
                <a:chExt cx="224501" cy="135145"/>
              </a:xfrm>
            </p:grpSpPr>
            <p:sp>
              <p:nvSpPr>
                <p:cNvPr id="776" name="Google Shape;776;p106"/>
                <p:cNvSpPr/>
                <p:nvPr/>
              </p:nvSpPr>
              <p:spPr>
                <a:xfrm>
                  <a:off x="5171241" y="1057361"/>
                  <a:ext cx="224501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7" name="Google Shape;777;p106"/>
                <p:cNvSpPr/>
                <p:nvPr/>
              </p:nvSpPr>
              <p:spPr>
                <a:xfrm>
                  <a:off x="5269745" y="1057361"/>
                  <a:ext cx="125989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78" name="Google Shape;778;p106"/>
              <p:cNvGrpSpPr/>
              <p:nvPr/>
            </p:nvGrpSpPr>
            <p:grpSpPr>
              <a:xfrm flipH="1" rot="6875031">
                <a:off x="164602" y="4292256"/>
                <a:ext cx="352539" cy="334034"/>
                <a:chOff x="10874072" y="940716"/>
                <a:chExt cx="352560" cy="334054"/>
              </a:xfrm>
            </p:grpSpPr>
            <p:sp>
              <p:nvSpPr>
                <p:cNvPr id="779" name="Google Shape;779;p106"/>
                <p:cNvSpPr/>
                <p:nvPr/>
              </p:nvSpPr>
              <p:spPr>
                <a:xfrm>
                  <a:off x="10874072" y="940716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0" name="Google Shape;780;p106"/>
                <p:cNvSpPr/>
                <p:nvPr/>
              </p:nvSpPr>
              <p:spPr>
                <a:xfrm>
                  <a:off x="10979991" y="1038075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Numbers and text 1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07"/>
          <p:cNvSpPr txBox="1"/>
          <p:nvPr>
            <p:ph type="title"/>
          </p:nvPr>
        </p:nvSpPr>
        <p:spPr>
          <a:xfrm>
            <a:off x="4745350" y="940548"/>
            <a:ext cx="3153300" cy="82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3" name="Google Shape;783;p107"/>
          <p:cNvSpPr txBox="1"/>
          <p:nvPr>
            <p:ph idx="1" type="subTitle"/>
          </p:nvPr>
        </p:nvSpPr>
        <p:spPr>
          <a:xfrm>
            <a:off x="5277850" y="1943714"/>
            <a:ext cx="20883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4" name="Google Shape;784;p107"/>
          <p:cNvSpPr txBox="1"/>
          <p:nvPr>
            <p:ph idx="2" type="title"/>
          </p:nvPr>
        </p:nvSpPr>
        <p:spPr>
          <a:xfrm>
            <a:off x="1245350" y="940548"/>
            <a:ext cx="3153300" cy="82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5" name="Google Shape;785;p107"/>
          <p:cNvSpPr txBox="1"/>
          <p:nvPr>
            <p:ph idx="3" type="subTitle"/>
          </p:nvPr>
        </p:nvSpPr>
        <p:spPr>
          <a:xfrm>
            <a:off x="1777850" y="1943714"/>
            <a:ext cx="20883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6" name="Google Shape;786;p107"/>
          <p:cNvSpPr txBox="1"/>
          <p:nvPr>
            <p:ph idx="4" type="title"/>
          </p:nvPr>
        </p:nvSpPr>
        <p:spPr>
          <a:xfrm>
            <a:off x="1245350" y="2659173"/>
            <a:ext cx="3153300" cy="82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7" name="Google Shape;787;p107"/>
          <p:cNvSpPr txBox="1"/>
          <p:nvPr>
            <p:ph idx="5" type="subTitle"/>
          </p:nvPr>
        </p:nvSpPr>
        <p:spPr>
          <a:xfrm>
            <a:off x="5277850" y="3650839"/>
            <a:ext cx="20883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8" name="Google Shape;788;p107"/>
          <p:cNvSpPr txBox="1"/>
          <p:nvPr>
            <p:ph idx="6" type="title"/>
          </p:nvPr>
        </p:nvSpPr>
        <p:spPr>
          <a:xfrm>
            <a:off x="4745350" y="2659173"/>
            <a:ext cx="3153300" cy="82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9" name="Google Shape;789;p107"/>
          <p:cNvSpPr txBox="1"/>
          <p:nvPr>
            <p:ph idx="7" type="subTitle"/>
          </p:nvPr>
        </p:nvSpPr>
        <p:spPr>
          <a:xfrm>
            <a:off x="1777850" y="3650839"/>
            <a:ext cx="20883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790" name="Google Shape;790;p107"/>
          <p:cNvGrpSpPr/>
          <p:nvPr/>
        </p:nvGrpSpPr>
        <p:grpSpPr>
          <a:xfrm>
            <a:off x="7657678" y="279171"/>
            <a:ext cx="1544890" cy="4585151"/>
            <a:chOff x="7664290" y="279171"/>
            <a:chExt cx="1544890" cy="4585151"/>
          </a:xfrm>
        </p:grpSpPr>
        <p:grpSp>
          <p:nvGrpSpPr>
            <p:cNvPr id="791" name="Google Shape;791;p107"/>
            <p:cNvGrpSpPr/>
            <p:nvPr/>
          </p:nvGrpSpPr>
          <p:grpSpPr>
            <a:xfrm>
              <a:off x="7664311" y="279171"/>
              <a:ext cx="245033" cy="147524"/>
              <a:chOff x="4623682" y="1196214"/>
              <a:chExt cx="224472" cy="135145"/>
            </a:xfrm>
          </p:grpSpPr>
          <p:sp>
            <p:nvSpPr>
              <p:cNvPr id="792" name="Google Shape;792;p107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107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4" name="Google Shape;794;p107"/>
            <p:cNvGrpSpPr/>
            <p:nvPr/>
          </p:nvGrpSpPr>
          <p:grpSpPr>
            <a:xfrm rot="-6875031">
              <a:off x="7713231" y="4467531"/>
              <a:ext cx="352538" cy="334034"/>
              <a:chOff x="11015792" y="204441"/>
              <a:chExt cx="352559" cy="334054"/>
            </a:xfrm>
          </p:grpSpPr>
          <p:sp>
            <p:nvSpPr>
              <p:cNvPr id="795" name="Google Shape;795;p107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107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7" name="Google Shape;797;p107"/>
            <p:cNvGrpSpPr/>
            <p:nvPr/>
          </p:nvGrpSpPr>
          <p:grpSpPr>
            <a:xfrm rot="-899922">
              <a:off x="8555945" y="1345077"/>
              <a:ext cx="245031" cy="147522"/>
              <a:chOff x="4623682" y="1196214"/>
              <a:chExt cx="224472" cy="135145"/>
            </a:xfrm>
          </p:grpSpPr>
          <p:sp>
            <p:nvSpPr>
              <p:cNvPr id="798" name="Google Shape;798;p107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107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0" name="Google Shape;800;p107"/>
            <p:cNvGrpSpPr/>
            <p:nvPr/>
          </p:nvGrpSpPr>
          <p:grpSpPr>
            <a:xfrm rot="-2314817">
              <a:off x="8944902" y="4029367"/>
              <a:ext cx="245021" cy="147517"/>
              <a:chOff x="4623682" y="1196214"/>
              <a:chExt cx="224472" cy="135145"/>
            </a:xfrm>
          </p:grpSpPr>
          <p:sp>
            <p:nvSpPr>
              <p:cNvPr id="801" name="Google Shape;801;p107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107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3" name="Google Shape;803;p107"/>
          <p:cNvGrpSpPr/>
          <p:nvPr/>
        </p:nvGrpSpPr>
        <p:grpSpPr>
          <a:xfrm>
            <a:off x="-120376" y="-73689"/>
            <a:ext cx="1552047" cy="5149008"/>
            <a:chOff x="-120376" y="-73689"/>
            <a:chExt cx="1552047" cy="5149008"/>
          </a:xfrm>
        </p:grpSpPr>
        <p:grpSp>
          <p:nvGrpSpPr>
            <p:cNvPr id="804" name="Google Shape;804;p107"/>
            <p:cNvGrpSpPr/>
            <p:nvPr/>
          </p:nvGrpSpPr>
          <p:grpSpPr>
            <a:xfrm rot="4500040">
              <a:off x="1048444" y="-27215"/>
              <a:ext cx="352549" cy="334044"/>
              <a:chOff x="11015792" y="204441"/>
              <a:chExt cx="352559" cy="334054"/>
            </a:xfrm>
          </p:grpSpPr>
          <p:sp>
            <p:nvSpPr>
              <p:cNvPr id="805" name="Google Shape;805;p107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107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7" name="Google Shape;807;p107"/>
            <p:cNvGrpSpPr/>
            <p:nvPr/>
          </p:nvGrpSpPr>
          <p:grpSpPr>
            <a:xfrm rot="7180044">
              <a:off x="591355" y="1024943"/>
              <a:ext cx="245032" cy="147523"/>
              <a:chOff x="4623682" y="1196214"/>
              <a:chExt cx="224472" cy="135145"/>
            </a:xfrm>
          </p:grpSpPr>
          <p:sp>
            <p:nvSpPr>
              <p:cNvPr id="808" name="Google Shape;808;p107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107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0" name="Google Shape;810;p107"/>
            <p:cNvGrpSpPr/>
            <p:nvPr/>
          </p:nvGrpSpPr>
          <p:grpSpPr>
            <a:xfrm>
              <a:off x="-120376" y="4227781"/>
              <a:ext cx="314744" cy="314284"/>
              <a:chOff x="13116149" y="2124083"/>
              <a:chExt cx="280345" cy="279961"/>
            </a:xfrm>
          </p:grpSpPr>
          <p:sp>
            <p:nvSpPr>
              <p:cNvPr id="811" name="Google Shape;811;p107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107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3" name="Google Shape;813;p107"/>
            <p:cNvGrpSpPr/>
            <p:nvPr/>
          </p:nvGrpSpPr>
          <p:grpSpPr>
            <a:xfrm rot="-2314817">
              <a:off x="19252" y="2263429"/>
              <a:ext cx="245021" cy="147517"/>
              <a:chOff x="4623682" y="1196214"/>
              <a:chExt cx="224472" cy="135145"/>
            </a:xfrm>
          </p:grpSpPr>
          <p:sp>
            <p:nvSpPr>
              <p:cNvPr id="814" name="Google Shape;814;p107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107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6" name="Google Shape;816;p107"/>
            <p:cNvGrpSpPr/>
            <p:nvPr/>
          </p:nvGrpSpPr>
          <p:grpSpPr>
            <a:xfrm rot="7180044">
              <a:off x="1019980" y="4858593"/>
              <a:ext cx="245032" cy="147523"/>
              <a:chOff x="4623682" y="1196214"/>
              <a:chExt cx="224472" cy="135145"/>
            </a:xfrm>
          </p:grpSpPr>
          <p:sp>
            <p:nvSpPr>
              <p:cNvPr id="817" name="Google Shape;817;p107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107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19" name="Google Shape;819;p107"/>
          <p:cNvGrpSpPr/>
          <p:nvPr/>
        </p:nvGrpSpPr>
        <p:grpSpPr>
          <a:xfrm>
            <a:off x="-70726" y="-73700"/>
            <a:ext cx="9770023" cy="4078660"/>
            <a:chOff x="-70726" y="-73700"/>
            <a:chExt cx="9770023" cy="4078660"/>
          </a:xfrm>
        </p:grpSpPr>
        <p:sp>
          <p:nvSpPr>
            <p:cNvPr id="820" name="Google Shape;820;p107"/>
            <p:cNvSpPr/>
            <p:nvPr/>
          </p:nvSpPr>
          <p:spPr>
            <a:xfrm>
              <a:off x="-70726" y="3691573"/>
              <a:ext cx="1123985" cy="313387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07"/>
            <p:cNvSpPr/>
            <p:nvPr/>
          </p:nvSpPr>
          <p:spPr>
            <a:xfrm>
              <a:off x="133633" y="348512"/>
              <a:ext cx="715271" cy="373772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07"/>
            <p:cNvSpPr/>
            <p:nvPr/>
          </p:nvSpPr>
          <p:spPr>
            <a:xfrm flipH="1">
              <a:off x="8575312" y="701848"/>
              <a:ext cx="1123985" cy="313387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07"/>
            <p:cNvSpPr/>
            <p:nvPr/>
          </p:nvSpPr>
          <p:spPr>
            <a:xfrm flipH="1">
              <a:off x="8277755" y="-73700"/>
              <a:ext cx="483635" cy="237335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07"/>
            <p:cNvSpPr/>
            <p:nvPr/>
          </p:nvSpPr>
          <p:spPr>
            <a:xfrm flipH="1">
              <a:off x="8277738" y="3113700"/>
              <a:ext cx="715271" cy="373772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hanks"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108"/>
          <p:cNvGrpSpPr/>
          <p:nvPr/>
        </p:nvGrpSpPr>
        <p:grpSpPr>
          <a:xfrm>
            <a:off x="-70713" y="316821"/>
            <a:ext cx="9770010" cy="4585151"/>
            <a:chOff x="-70713" y="316821"/>
            <a:chExt cx="9770010" cy="4585151"/>
          </a:xfrm>
        </p:grpSpPr>
        <p:grpSp>
          <p:nvGrpSpPr>
            <p:cNvPr id="827" name="Google Shape;827;p108"/>
            <p:cNvGrpSpPr/>
            <p:nvPr/>
          </p:nvGrpSpPr>
          <p:grpSpPr>
            <a:xfrm>
              <a:off x="-70713" y="701848"/>
              <a:ext cx="9770010" cy="4143962"/>
              <a:chOff x="-70713" y="701848"/>
              <a:chExt cx="9770010" cy="4143962"/>
            </a:xfrm>
          </p:grpSpPr>
          <p:sp>
            <p:nvSpPr>
              <p:cNvPr id="828" name="Google Shape;828;p108"/>
              <p:cNvSpPr/>
              <p:nvPr/>
            </p:nvSpPr>
            <p:spPr>
              <a:xfrm>
                <a:off x="-70713" y="4532423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108"/>
              <p:cNvSpPr/>
              <p:nvPr/>
            </p:nvSpPr>
            <p:spPr>
              <a:xfrm>
                <a:off x="192120" y="740125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108"/>
              <p:cNvSpPr/>
              <p:nvPr/>
            </p:nvSpPr>
            <p:spPr>
              <a:xfrm flipH="1">
                <a:off x="8575312" y="701848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108"/>
              <p:cNvSpPr/>
              <p:nvPr/>
            </p:nvSpPr>
            <p:spPr>
              <a:xfrm flipH="1">
                <a:off x="8188305" y="1393750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108"/>
              <p:cNvSpPr/>
              <p:nvPr/>
            </p:nvSpPr>
            <p:spPr>
              <a:xfrm flipH="1">
                <a:off x="8560338" y="4004950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3" name="Google Shape;833;p108"/>
            <p:cNvGrpSpPr/>
            <p:nvPr/>
          </p:nvGrpSpPr>
          <p:grpSpPr>
            <a:xfrm rot="4500040">
              <a:off x="949044" y="368385"/>
              <a:ext cx="352549" cy="334044"/>
              <a:chOff x="11015792" y="204441"/>
              <a:chExt cx="352559" cy="334054"/>
            </a:xfrm>
          </p:grpSpPr>
          <p:sp>
            <p:nvSpPr>
              <p:cNvPr id="834" name="Google Shape;834;p108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108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6" name="Google Shape;836;p108"/>
            <p:cNvGrpSpPr/>
            <p:nvPr/>
          </p:nvGrpSpPr>
          <p:grpSpPr>
            <a:xfrm>
              <a:off x="571124" y="3888033"/>
              <a:ext cx="280345" cy="279961"/>
              <a:chOff x="13116149" y="2124083"/>
              <a:chExt cx="280345" cy="279961"/>
            </a:xfrm>
          </p:grpSpPr>
          <p:sp>
            <p:nvSpPr>
              <p:cNvPr id="837" name="Google Shape;837;p108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108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9" name="Google Shape;839;p108"/>
            <p:cNvGrpSpPr/>
            <p:nvPr/>
          </p:nvGrpSpPr>
          <p:grpSpPr>
            <a:xfrm>
              <a:off x="1417999" y="4532220"/>
              <a:ext cx="280345" cy="279961"/>
              <a:chOff x="13116149" y="2124083"/>
              <a:chExt cx="280345" cy="279961"/>
            </a:xfrm>
          </p:grpSpPr>
          <p:sp>
            <p:nvSpPr>
              <p:cNvPr id="840" name="Google Shape;840;p108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108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2" name="Google Shape;842;p108"/>
            <p:cNvGrpSpPr/>
            <p:nvPr/>
          </p:nvGrpSpPr>
          <p:grpSpPr>
            <a:xfrm rot="-2314817">
              <a:off x="466402" y="2316129"/>
              <a:ext cx="245021" cy="147517"/>
              <a:chOff x="4623682" y="1196214"/>
              <a:chExt cx="224472" cy="135145"/>
            </a:xfrm>
          </p:grpSpPr>
          <p:sp>
            <p:nvSpPr>
              <p:cNvPr id="843" name="Google Shape;843;p108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108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5" name="Google Shape;845;p108"/>
            <p:cNvGrpSpPr/>
            <p:nvPr/>
          </p:nvGrpSpPr>
          <p:grpSpPr>
            <a:xfrm>
              <a:off x="6521311" y="316821"/>
              <a:ext cx="245033" cy="147524"/>
              <a:chOff x="4623682" y="1196214"/>
              <a:chExt cx="224472" cy="135145"/>
            </a:xfrm>
          </p:grpSpPr>
          <p:sp>
            <p:nvSpPr>
              <p:cNvPr id="846" name="Google Shape;846;p108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108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8" name="Google Shape;848;p108"/>
            <p:cNvGrpSpPr/>
            <p:nvPr/>
          </p:nvGrpSpPr>
          <p:grpSpPr>
            <a:xfrm rot="-6875031">
              <a:off x="6570231" y="4505181"/>
              <a:ext cx="352538" cy="334034"/>
              <a:chOff x="11015792" y="204441"/>
              <a:chExt cx="352559" cy="334054"/>
            </a:xfrm>
          </p:grpSpPr>
          <p:sp>
            <p:nvSpPr>
              <p:cNvPr id="849" name="Google Shape;849;p108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108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1" name="Google Shape;851;p108"/>
            <p:cNvGrpSpPr/>
            <p:nvPr/>
          </p:nvGrpSpPr>
          <p:grpSpPr>
            <a:xfrm rot="-2314817">
              <a:off x="8582952" y="461642"/>
              <a:ext cx="245021" cy="147517"/>
              <a:chOff x="4623682" y="1196214"/>
              <a:chExt cx="224472" cy="135145"/>
            </a:xfrm>
          </p:grpSpPr>
          <p:sp>
            <p:nvSpPr>
              <p:cNvPr id="852" name="Google Shape;852;p108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108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54" name="Google Shape;854;p108"/>
          <p:cNvSpPr txBox="1"/>
          <p:nvPr>
            <p:ph idx="1" type="subTitle"/>
          </p:nvPr>
        </p:nvSpPr>
        <p:spPr>
          <a:xfrm>
            <a:off x="2403150" y="1612400"/>
            <a:ext cx="43377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5" name="Google Shape;855;p108"/>
          <p:cNvSpPr txBox="1"/>
          <p:nvPr>
            <p:ph type="title"/>
          </p:nvPr>
        </p:nvSpPr>
        <p:spPr>
          <a:xfrm>
            <a:off x="2843325" y="647250"/>
            <a:ext cx="3457500" cy="95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56" name="Google Shape;856;p108"/>
          <p:cNvSpPr txBox="1"/>
          <p:nvPr/>
        </p:nvSpPr>
        <p:spPr>
          <a:xfrm>
            <a:off x="1910675" y="3485950"/>
            <a:ext cx="5360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0" i="0" lang="es-VE" sz="1100" u="none" cap="none" strike="noStrike">
                <a:solidFill>
                  <a:srgbClr val="521C15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i="0" lang="es-VE" sz="1100" u="none" cap="none" strike="noStrike">
                <a:solidFill>
                  <a:srgbClr val="EF324B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s-VE" sz="1100" u="none" cap="none" strike="noStrike">
                <a:solidFill>
                  <a:srgbClr val="521C15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i="0" lang="es-VE" sz="1100" u="none" cap="none" strike="noStrike">
                <a:solidFill>
                  <a:srgbClr val="EF324B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s-VE" sz="1100" u="none" cap="none" strike="noStrike">
                <a:solidFill>
                  <a:srgbClr val="521C15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s-VE" sz="1100" u="none" cap="none" strike="noStrike">
                <a:solidFill>
                  <a:srgbClr val="521C15"/>
                </a:solidFill>
                <a:latin typeface="Poppins"/>
                <a:ea typeface="Poppins"/>
                <a:cs typeface="Poppins"/>
                <a:sym typeface="Poppins"/>
              </a:rPr>
              <a:t>and infographics &amp; images by </a:t>
            </a:r>
            <a:r>
              <a:rPr b="1" i="0" lang="es-VE" sz="1100" u="none" cap="none" strike="noStrike">
                <a:solidFill>
                  <a:srgbClr val="EF324B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100" u="none" cap="none" strike="noStrike">
              <a:solidFill>
                <a:srgbClr val="EF32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ackground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p109"/>
          <p:cNvGrpSpPr/>
          <p:nvPr/>
        </p:nvGrpSpPr>
        <p:grpSpPr>
          <a:xfrm>
            <a:off x="-85733" y="250499"/>
            <a:ext cx="9414810" cy="4806836"/>
            <a:chOff x="-85733" y="250499"/>
            <a:chExt cx="9414810" cy="4806836"/>
          </a:xfrm>
        </p:grpSpPr>
        <p:sp>
          <p:nvSpPr>
            <p:cNvPr id="859" name="Google Shape;859;p109"/>
            <p:cNvSpPr/>
            <p:nvPr/>
          </p:nvSpPr>
          <p:spPr>
            <a:xfrm flipH="1">
              <a:off x="2104980" y="250499"/>
              <a:ext cx="1564996" cy="436312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09"/>
            <p:cNvSpPr/>
            <p:nvPr/>
          </p:nvSpPr>
          <p:spPr>
            <a:xfrm flipH="1">
              <a:off x="121642" y="2972962"/>
              <a:ext cx="483635" cy="237335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09"/>
            <p:cNvSpPr/>
            <p:nvPr/>
          </p:nvSpPr>
          <p:spPr>
            <a:xfrm>
              <a:off x="7988404" y="2001399"/>
              <a:ext cx="1340673" cy="373767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09"/>
            <p:cNvSpPr/>
            <p:nvPr/>
          </p:nvSpPr>
          <p:spPr>
            <a:xfrm flipH="1">
              <a:off x="6813186" y="4534989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09"/>
            <p:cNvSpPr/>
            <p:nvPr/>
          </p:nvSpPr>
          <p:spPr>
            <a:xfrm flipH="1">
              <a:off x="7687786" y="394889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09"/>
            <p:cNvSpPr/>
            <p:nvPr/>
          </p:nvSpPr>
          <p:spPr>
            <a:xfrm flipH="1">
              <a:off x="-85733" y="490487"/>
              <a:ext cx="483635" cy="237335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09"/>
            <p:cNvSpPr/>
            <p:nvPr/>
          </p:nvSpPr>
          <p:spPr>
            <a:xfrm flipH="1">
              <a:off x="2480111" y="4909814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ackground 1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7" name="Google Shape;867;p110"/>
          <p:cNvGrpSpPr/>
          <p:nvPr/>
        </p:nvGrpSpPr>
        <p:grpSpPr>
          <a:xfrm>
            <a:off x="208255" y="10"/>
            <a:ext cx="8507618" cy="4938486"/>
            <a:chOff x="208255" y="10"/>
            <a:chExt cx="8507618" cy="4938486"/>
          </a:xfrm>
        </p:grpSpPr>
        <p:grpSp>
          <p:nvGrpSpPr>
            <p:cNvPr id="868" name="Google Shape;868;p110"/>
            <p:cNvGrpSpPr/>
            <p:nvPr/>
          </p:nvGrpSpPr>
          <p:grpSpPr>
            <a:xfrm>
              <a:off x="761887" y="1720049"/>
              <a:ext cx="266686" cy="252687"/>
              <a:chOff x="2506408" y="1114363"/>
              <a:chExt cx="314525" cy="298015"/>
            </a:xfrm>
          </p:grpSpPr>
          <p:sp>
            <p:nvSpPr>
              <p:cNvPr id="869" name="Google Shape;869;p110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110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1" name="Google Shape;871;p110"/>
            <p:cNvGrpSpPr/>
            <p:nvPr/>
          </p:nvGrpSpPr>
          <p:grpSpPr>
            <a:xfrm rot="4409839">
              <a:off x="8164732" y="2260489"/>
              <a:ext cx="381115" cy="361109"/>
              <a:chOff x="2506408" y="1114363"/>
              <a:chExt cx="314525" cy="298015"/>
            </a:xfrm>
          </p:grpSpPr>
          <p:sp>
            <p:nvSpPr>
              <p:cNvPr id="872" name="Google Shape;872;p110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110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4" name="Google Shape;874;p110"/>
            <p:cNvGrpSpPr/>
            <p:nvPr/>
          </p:nvGrpSpPr>
          <p:grpSpPr>
            <a:xfrm rot="-3600062">
              <a:off x="6077963" y="55741"/>
              <a:ext cx="284151" cy="269235"/>
              <a:chOff x="2506408" y="1114363"/>
              <a:chExt cx="314525" cy="298015"/>
            </a:xfrm>
          </p:grpSpPr>
          <p:sp>
            <p:nvSpPr>
              <p:cNvPr id="875" name="Google Shape;875;p110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110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7" name="Google Shape;877;p110"/>
            <p:cNvGrpSpPr/>
            <p:nvPr/>
          </p:nvGrpSpPr>
          <p:grpSpPr>
            <a:xfrm rot="5273636">
              <a:off x="753160" y="4327212"/>
              <a:ext cx="284145" cy="269230"/>
              <a:chOff x="2506408" y="1114363"/>
              <a:chExt cx="314525" cy="298015"/>
            </a:xfrm>
          </p:grpSpPr>
          <p:sp>
            <p:nvSpPr>
              <p:cNvPr id="878" name="Google Shape;878;p110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110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0" name="Google Shape;880;p110"/>
            <p:cNvGrpSpPr/>
            <p:nvPr/>
          </p:nvGrpSpPr>
          <p:grpSpPr>
            <a:xfrm rot="-9899848">
              <a:off x="5803797" y="4520932"/>
              <a:ext cx="346041" cy="327877"/>
              <a:chOff x="2506408" y="1114363"/>
              <a:chExt cx="314525" cy="298015"/>
            </a:xfrm>
          </p:grpSpPr>
          <p:sp>
            <p:nvSpPr>
              <p:cNvPr id="881" name="Google Shape;881;p110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110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3" name="Google Shape;883;p110"/>
            <p:cNvGrpSpPr/>
            <p:nvPr/>
          </p:nvGrpSpPr>
          <p:grpSpPr>
            <a:xfrm rot="-5822584">
              <a:off x="373808" y="2107313"/>
              <a:ext cx="409139" cy="387663"/>
              <a:chOff x="2506408" y="1114363"/>
              <a:chExt cx="314525" cy="298015"/>
            </a:xfrm>
          </p:grpSpPr>
          <p:sp>
            <p:nvSpPr>
              <p:cNvPr id="884" name="Google Shape;884;p110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110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6" name="Google Shape;886;p110"/>
            <p:cNvGrpSpPr/>
            <p:nvPr/>
          </p:nvGrpSpPr>
          <p:grpSpPr>
            <a:xfrm rot="4409839">
              <a:off x="244944" y="164989"/>
              <a:ext cx="381115" cy="361109"/>
              <a:chOff x="2506408" y="1114363"/>
              <a:chExt cx="314525" cy="298015"/>
            </a:xfrm>
          </p:grpSpPr>
          <p:sp>
            <p:nvSpPr>
              <p:cNvPr id="887" name="Google Shape;887;p110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110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9" name="Google Shape;889;p110"/>
            <p:cNvGrpSpPr/>
            <p:nvPr/>
          </p:nvGrpSpPr>
          <p:grpSpPr>
            <a:xfrm>
              <a:off x="8449187" y="2790049"/>
              <a:ext cx="266686" cy="252687"/>
              <a:chOff x="2506408" y="1114363"/>
              <a:chExt cx="314525" cy="298015"/>
            </a:xfrm>
          </p:grpSpPr>
          <p:sp>
            <p:nvSpPr>
              <p:cNvPr id="890" name="Google Shape;890;p110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110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2" name="Google Shape;892;p110"/>
            <p:cNvGrpSpPr/>
            <p:nvPr/>
          </p:nvGrpSpPr>
          <p:grpSpPr>
            <a:xfrm rot="4003773">
              <a:off x="5471394" y="4702422"/>
              <a:ext cx="210733" cy="199672"/>
              <a:chOff x="2506408" y="1114363"/>
              <a:chExt cx="314525" cy="298015"/>
            </a:xfrm>
          </p:grpSpPr>
          <p:sp>
            <p:nvSpPr>
              <p:cNvPr id="893" name="Google Shape;893;p110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110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5"/>
          <p:cNvSpPr txBox="1"/>
          <p:nvPr>
            <p:ph idx="1" type="subTitle"/>
          </p:nvPr>
        </p:nvSpPr>
        <p:spPr>
          <a:xfrm>
            <a:off x="714300" y="121095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  <a:defRPr sz="1400">
                <a:solidFill>
                  <a:srgbClr val="362C3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sp>
        <p:nvSpPr>
          <p:cNvPr id="900" name="Google Shape;900;p35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01" name="Google Shape;901;p35"/>
          <p:cNvGrpSpPr/>
          <p:nvPr/>
        </p:nvGrpSpPr>
        <p:grpSpPr>
          <a:xfrm flipH="1">
            <a:off x="-626808" y="-199876"/>
            <a:ext cx="9955885" cy="5257211"/>
            <a:chOff x="-85733" y="-199876"/>
            <a:chExt cx="9955885" cy="5257211"/>
          </a:xfrm>
        </p:grpSpPr>
        <p:grpSp>
          <p:nvGrpSpPr>
            <p:cNvPr id="902" name="Google Shape;902;p35"/>
            <p:cNvGrpSpPr/>
            <p:nvPr/>
          </p:nvGrpSpPr>
          <p:grpSpPr>
            <a:xfrm>
              <a:off x="-85733" y="-199876"/>
              <a:ext cx="9955885" cy="5257211"/>
              <a:chOff x="-85733" y="-199876"/>
              <a:chExt cx="9955885" cy="5257211"/>
            </a:xfrm>
          </p:grpSpPr>
          <p:sp>
            <p:nvSpPr>
              <p:cNvPr id="903" name="Google Shape;903;p35"/>
              <p:cNvSpPr/>
              <p:nvPr/>
            </p:nvSpPr>
            <p:spPr>
              <a:xfrm flipH="1">
                <a:off x="2104980" y="-199876"/>
                <a:ext cx="1564996" cy="436312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35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35"/>
              <p:cNvSpPr/>
              <p:nvPr/>
            </p:nvSpPr>
            <p:spPr>
              <a:xfrm>
                <a:off x="8529479" y="2451774"/>
                <a:ext cx="1340673" cy="37376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35"/>
              <p:cNvSpPr/>
              <p:nvPr/>
            </p:nvSpPr>
            <p:spPr>
              <a:xfrm flipH="1">
                <a:off x="6813186" y="453498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p35"/>
              <p:cNvSpPr/>
              <p:nvPr/>
            </p:nvSpPr>
            <p:spPr>
              <a:xfrm flipH="1">
                <a:off x="8942736" y="236414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p35"/>
              <p:cNvSpPr/>
              <p:nvPr/>
            </p:nvSpPr>
            <p:spPr>
              <a:xfrm flipH="1">
                <a:off x="-85733" y="490487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35"/>
              <p:cNvSpPr/>
              <p:nvPr/>
            </p:nvSpPr>
            <p:spPr>
              <a:xfrm flipH="1">
                <a:off x="2480111" y="4909814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0" name="Google Shape;910;p35"/>
            <p:cNvGrpSpPr/>
            <p:nvPr/>
          </p:nvGrpSpPr>
          <p:grpSpPr>
            <a:xfrm>
              <a:off x="267377" y="-182886"/>
              <a:ext cx="8543309" cy="5071605"/>
              <a:chOff x="267377" y="-182886"/>
              <a:chExt cx="8543309" cy="5071605"/>
            </a:xfrm>
          </p:grpSpPr>
          <p:grpSp>
            <p:nvGrpSpPr>
              <p:cNvPr id="911" name="Google Shape;911;p35"/>
              <p:cNvGrpSpPr/>
              <p:nvPr/>
            </p:nvGrpSpPr>
            <p:grpSpPr>
              <a:xfrm flipH="1" rot="-4500040">
                <a:off x="8296642" y="-127555"/>
                <a:ext cx="465640" cy="457525"/>
                <a:chOff x="10350813" y="1773532"/>
                <a:chExt cx="465654" cy="457539"/>
              </a:xfrm>
            </p:grpSpPr>
            <p:sp>
              <p:nvSpPr>
                <p:cNvPr id="912" name="Google Shape;912;p35"/>
                <p:cNvSpPr/>
                <p:nvPr/>
              </p:nvSpPr>
              <p:spPr>
                <a:xfrm rot="1616230">
                  <a:off x="10407354" y="1835269"/>
                  <a:ext cx="352571" cy="334064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3" name="Google Shape;913;p35"/>
                <p:cNvSpPr/>
                <p:nvPr/>
              </p:nvSpPr>
              <p:spPr>
                <a:xfrm rot="1616230">
                  <a:off x="10485477" y="1951336"/>
                  <a:ext cx="246653" cy="23670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4" name="Google Shape;914;p35"/>
              <p:cNvGrpSpPr/>
              <p:nvPr/>
            </p:nvGrpSpPr>
            <p:grpSpPr>
              <a:xfrm flipH="1">
                <a:off x="8289953" y="4608758"/>
                <a:ext cx="280345" cy="279961"/>
                <a:chOff x="13116149" y="2124083"/>
                <a:chExt cx="280345" cy="279961"/>
              </a:xfrm>
            </p:grpSpPr>
            <p:sp>
              <p:nvSpPr>
                <p:cNvPr id="915" name="Google Shape;915;p35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6" name="Google Shape;916;p35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7" name="Google Shape;917;p35"/>
              <p:cNvGrpSpPr/>
              <p:nvPr/>
            </p:nvGrpSpPr>
            <p:grpSpPr>
              <a:xfrm flipH="1">
                <a:off x="267377" y="1123546"/>
                <a:ext cx="245033" cy="147524"/>
                <a:chOff x="4848146" y="1015883"/>
                <a:chExt cx="224472" cy="135145"/>
              </a:xfrm>
            </p:grpSpPr>
            <p:sp>
              <p:nvSpPr>
                <p:cNvPr id="918" name="Google Shape;918;p35"/>
                <p:cNvSpPr/>
                <p:nvPr/>
              </p:nvSpPr>
              <p:spPr>
                <a:xfrm>
                  <a:off x="4848146" y="1015883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9" name="Google Shape;919;p35"/>
                <p:cNvSpPr/>
                <p:nvPr/>
              </p:nvSpPr>
              <p:spPr>
                <a:xfrm>
                  <a:off x="4946643" y="1015883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0" name="Google Shape;920;p35"/>
              <p:cNvGrpSpPr/>
              <p:nvPr/>
            </p:nvGrpSpPr>
            <p:grpSpPr>
              <a:xfrm flipH="1" rot="6875031">
                <a:off x="893052" y="4469681"/>
                <a:ext cx="352538" cy="334034"/>
                <a:chOff x="11015792" y="204441"/>
                <a:chExt cx="352559" cy="334054"/>
              </a:xfrm>
            </p:grpSpPr>
            <p:sp>
              <p:nvSpPr>
                <p:cNvPr id="921" name="Google Shape;921;p35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2" name="Google Shape;922;p35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1_Table of Contents"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6"/>
          <p:cNvSpPr txBox="1"/>
          <p:nvPr>
            <p:ph type="title"/>
          </p:nvPr>
        </p:nvSpPr>
        <p:spPr>
          <a:xfrm>
            <a:off x="2288175" y="673625"/>
            <a:ext cx="456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5" name="Google Shape;925;p36"/>
          <p:cNvSpPr txBox="1"/>
          <p:nvPr>
            <p:ph idx="2" type="title"/>
          </p:nvPr>
        </p:nvSpPr>
        <p:spPr>
          <a:xfrm>
            <a:off x="800269" y="19114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6" name="Google Shape;926;p36"/>
          <p:cNvSpPr txBox="1"/>
          <p:nvPr>
            <p:ph idx="1" type="subTitle"/>
          </p:nvPr>
        </p:nvSpPr>
        <p:spPr>
          <a:xfrm>
            <a:off x="704869" y="2650375"/>
            <a:ext cx="249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927" name="Google Shape;927;p36"/>
          <p:cNvSpPr txBox="1"/>
          <p:nvPr>
            <p:ph idx="3" type="title"/>
          </p:nvPr>
        </p:nvSpPr>
        <p:spPr>
          <a:xfrm>
            <a:off x="3419624" y="19114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8" name="Google Shape;928;p36"/>
          <p:cNvSpPr txBox="1"/>
          <p:nvPr>
            <p:ph idx="4" type="subTitle"/>
          </p:nvPr>
        </p:nvSpPr>
        <p:spPr>
          <a:xfrm>
            <a:off x="3324974" y="2650375"/>
            <a:ext cx="249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929" name="Google Shape;929;p36"/>
          <p:cNvSpPr txBox="1"/>
          <p:nvPr>
            <p:ph idx="5" type="title"/>
          </p:nvPr>
        </p:nvSpPr>
        <p:spPr>
          <a:xfrm>
            <a:off x="800269" y="33448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0" name="Google Shape;930;p36"/>
          <p:cNvSpPr txBox="1"/>
          <p:nvPr>
            <p:ph idx="6" type="subTitle"/>
          </p:nvPr>
        </p:nvSpPr>
        <p:spPr>
          <a:xfrm>
            <a:off x="704869" y="4083775"/>
            <a:ext cx="249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931" name="Google Shape;931;p36"/>
          <p:cNvSpPr txBox="1"/>
          <p:nvPr>
            <p:ph idx="7" type="title"/>
          </p:nvPr>
        </p:nvSpPr>
        <p:spPr>
          <a:xfrm>
            <a:off x="3419624" y="33448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2" name="Google Shape;932;p36"/>
          <p:cNvSpPr txBox="1"/>
          <p:nvPr>
            <p:ph idx="8" type="subTitle"/>
          </p:nvPr>
        </p:nvSpPr>
        <p:spPr>
          <a:xfrm>
            <a:off x="3324749" y="4083775"/>
            <a:ext cx="249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933" name="Google Shape;933;p36"/>
          <p:cNvSpPr txBox="1"/>
          <p:nvPr>
            <p:ph idx="9" type="title"/>
          </p:nvPr>
        </p:nvSpPr>
        <p:spPr>
          <a:xfrm>
            <a:off x="6038978" y="19114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4" name="Google Shape;934;p36"/>
          <p:cNvSpPr txBox="1"/>
          <p:nvPr>
            <p:ph idx="13" type="subTitle"/>
          </p:nvPr>
        </p:nvSpPr>
        <p:spPr>
          <a:xfrm>
            <a:off x="5944778" y="2650375"/>
            <a:ext cx="249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935" name="Google Shape;935;p36"/>
          <p:cNvSpPr txBox="1"/>
          <p:nvPr>
            <p:ph idx="14" type="title"/>
          </p:nvPr>
        </p:nvSpPr>
        <p:spPr>
          <a:xfrm>
            <a:off x="6038978" y="33448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6" name="Google Shape;936;p36"/>
          <p:cNvSpPr txBox="1"/>
          <p:nvPr>
            <p:ph idx="15" type="subTitle"/>
          </p:nvPr>
        </p:nvSpPr>
        <p:spPr>
          <a:xfrm>
            <a:off x="5944328" y="4083775"/>
            <a:ext cx="249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7"/>
          <p:cNvSpPr txBox="1"/>
          <p:nvPr>
            <p:ph type="title"/>
          </p:nvPr>
        </p:nvSpPr>
        <p:spPr>
          <a:xfrm>
            <a:off x="2626675" y="767600"/>
            <a:ext cx="1009200" cy="78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40" name="Google Shape;40;p77"/>
          <p:cNvSpPr txBox="1"/>
          <p:nvPr>
            <p:ph idx="2" type="ctrTitle"/>
          </p:nvPr>
        </p:nvSpPr>
        <p:spPr>
          <a:xfrm>
            <a:off x="713875" y="1714500"/>
            <a:ext cx="4834800" cy="179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p77"/>
          <p:cNvSpPr txBox="1"/>
          <p:nvPr>
            <p:ph idx="1" type="subTitle"/>
          </p:nvPr>
        </p:nvSpPr>
        <p:spPr>
          <a:xfrm>
            <a:off x="897475" y="3669700"/>
            <a:ext cx="4467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42" name="Google Shape;42;p77"/>
          <p:cNvGrpSpPr/>
          <p:nvPr/>
        </p:nvGrpSpPr>
        <p:grpSpPr>
          <a:xfrm>
            <a:off x="331020" y="252862"/>
            <a:ext cx="2947582" cy="4426573"/>
            <a:chOff x="331020" y="252862"/>
            <a:chExt cx="2947582" cy="4426573"/>
          </a:xfrm>
        </p:grpSpPr>
        <p:grpSp>
          <p:nvGrpSpPr>
            <p:cNvPr id="43" name="Google Shape;43;p77"/>
            <p:cNvGrpSpPr/>
            <p:nvPr/>
          </p:nvGrpSpPr>
          <p:grpSpPr>
            <a:xfrm>
              <a:off x="331020" y="252862"/>
              <a:ext cx="2947582" cy="4426573"/>
              <a:chOff x="331020" y="252862"/>
              <a:chExt cx="2947582" cy="4426573"/>
            </a:xfrm>
          </p:grpSpPr>
          <p:sp>
            <p:nvSpPr>
              <p:cNvPr id="44" name="Google Shape;44;p77"/>
              <p:cNvSpPr/>
              <p:nvPr/>
            </p:nvSpPr>
            <p:spPr>
              <a:xfrm>
                <a:off x="331020" y="1296175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77"/>
              <p:cNvSpPr/>
              <p:nvPr/>
            </p:nvSpPr>
            <p:spPr>
              <a:xfrm flipH="1">
                <a:off x="2794967" y="252862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77"/>
              <p:cNvSpPr/>
              <p:nvPr/>
            </p:nvSpPr>
            <p:spPr>
              <a:xfrm>
                <a:off x="1502687" y="4366048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" name="Google Shape;47;p77"/>
            <p:cNvGrpSpPr/>
            <p:nvPr/>
          </p:nvGrpSpPr>
          <p:grpSpPr>
            <a:xfrm>
              <a:off x="573699" y="4382758"/>
              <a:ext cx="280345" cy="279961"/>
              <a:chOff x="13116149" y="2124083"/>
              <a:chExt cx="280345" cy="279961"/>
            </a:xfrm>
          </p:grpSpPr>
          <p:sp>
            <p:nvSpPr>
              <p:cNvPr id="48" name="Google Shape;48;p77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77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1_Title and four columns"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7"/>
          <p:cNvSpPr txBox="1"/>
          <p:nvPr>
            <p:ph type="title"/>
          </p:nvPr>
        </p:nvSpPr>
        <p:spPr>
          <a:xfrm>
            <a:off x="2820300" y="759404"/>
            <a:ext cx="3503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9" name="Google Shape;939;p37"/>
          <p:cNvSpPr txBox="1"/>
          <p:nvPr>
            <p:ph idx="2" type="title"/>
          </p:nvPr>
        </p:nvSpPr>
        <p:spPr>
          <a:xfrm>
            <a:off x="1611274" y="1803075"/>
            <a:ext cx="218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0" name="Google Shape;940;p37"/>
          <p:cNvSpPr txBox="1"/>
          <p:nvPr>
            <p:ph idx="1" type="subTitle"/>
          </p:nvPr>
        </p:nvSpPr>
        <p:spPr>
          <a:xfrm>
            <a:off x="1272075" y="2274175"/>
            <a:ext cx="28671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941" name="Google Shape;941;p37"/>
          <p:cNvSpPr txBox="1"/>
          <p:nvPr>
            <p:ph idx="3" type="title"/>
          </p:nvPr>
        </p:nvSpPr>
        <p:spPr>
          <a:xfrm>
            <a:off x="5345648" y="1803075"/>
            <a:ext cx="218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2" name="Google Shape;942;p37"/>
          <p:cNvSpPr txBox="1"/>
          <p:nvPr>
            <p:ph idx="4" type="subTitle"/>
          </p:nvPr>
        </p:nvSpPr>
        <p:spPr>
          <a:xfrm>
            <a:off x="5004852" y="2274175"/>
            <a:ext cx="28671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943" name="Google Shape;943;p37"/>
          <p:cNvSpPr txBox="1"/>
          <p:nvPr>
            <p:ph idx="5" type="title"/>
          </p:nvPr>
        </p:nvSpPr>
        <p:spPr>
          <a:xfrm>
            <a:off x="1611274" y="3247725"/>
            <a:ext cx="2188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4" name="Google Shape;944;p37"/>
          <p:cNvSpPr txBox="1"/>
          <p:nvPr>
            <p:ph idx="6" type="subTitle"/>
          </p:nvPr>
        </p:nvSpPr>
        <p:spPr>
          <a:xfrm>
            <a:off x="1272069" y="3714976"/>
            <a:ext cx="28671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945" name="Google Shape;945;p37"/>
          <p:cNvSpPr txBox="1"/>
          <p:nvPr>
            <p:ph idx="7" type="title"/>
          </p:nvPr>
        </p:nvSpPr>
        <p:spPr>
          <a:xfrm>
            <a:off x="5345648" y="3247725"/>
            <a:ext cx="218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6" name="Google Shape;946;p37"/>
          <p:cNvSpPr txBox="1"/>
          <p:nvPr>
            <p:ph idx="8" type="subTitle"/>
          </p:nvPr>
        </p:nvSpPr>
        <p:spPr>
          <a:xfrm>
            <a:off x="5004848" y="3714976"/>
            <a:ext cx="28671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oogle Shape;948;p38"/>
          <p:cNvGrpSpPr/>
          <p:nvPr/>
        </p:nvGrpSpPr>
        <p:grpSpPr>
          <a:xfrm>
            <a:off x="-85733" y="53336"/>
            <a:ext cx="8656031" cy="5003999"/>
            <a:chOff x="-85733" y="53336"/>
            <a:chExt cx="8656031" cy="5003999"/>
          </a:xfrm>
        </p:grpSpPr>
        <p:sp>
          <p:nvSpPr>
            <p:cNvPr id="949" name="Google Shape;949;p38"/>
            <p:cNvSpPr/>
            <p:nvPr/>
          </p:nvSpPr>
          <p:spPr>
            <a:xfrm flipH="1">
              <a:off x="121642" y="2972962"/>
              <a:ext cx="483635" cy="237335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8"/>
            <p:cNvSpPr/>
            <p:nvPr/>
          </p:nvSpPr>
          <p:spPr>
            <a:xfrm flipH="1">
              <a:off x="7687786" y="394889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8"/>
            <p:cNvSpPr/>
            <p:nvPr/>
          </p:nvSpPr>
          <p:spPr>
            <a:xfrm flipH="1">
              <a:off x="-85733" y="490487"/>
              <a:ext cx="483635" cy="237335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8"/>
            <p:cNvSpPr/>
            <p:nvPr/>
          </p:nvSpPr>
          <p:spPr>
            <a:xfrm flipH="1">
              <a:off x="2480111" y="4909814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3" name="Google Shape;953;p38"/>
            <p:cNvGrpSpPr/>
            <p:nvPr/>
          </p:nvGrpSpPr>
          <p:grpSpPr>
            <a:xfrm flipH="1" rot="-4500040">
              <a:off x="6620504" y="99810"/>
              <a:ext cx="352549" cy="334044"/>
              <a:chOff x="11015792" y="204441"/>
              <a:chExt cx="352559" cy="334054"/>
            </a:xfrm>
          </p:grpSpPr>
          <p:sp>
            <p:nvSpPr>
              <p:cNvPr id="954" name="Google Shape;954;p38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38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6" name="Google Shape;956;p38"/>
            <p:cNvGrpSpPr/>
            <p:nvPr/>
          </p:nvGrpSpPr>
          <p:grpSpPr>
            <a:xfrm flipH="1">
              <a:off x="8289953" y="4608758"/>
              <a:ext cx="280345" cy="279961"/>
              <a:chOff x="13116149" y="2124083"/>
              <a:chExt cx="280345" cy="279961"/>
            </a:xfrm>
          </p:grpSpPr>
          <p:sp>
            <p:nvSpPr>
              <p:cNvPr id="957" name="Google Shape;957;p38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38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9" name="Google Shape;959;p38"/>
            <p:cNvGrpSpPr/>
            <p:nvPr/>
          </p:nvGrpSpPr>
          <p:grpSpPr>
            <a:xfrm flipH="1">
              <a:off x="267377" y="1123546"/>
              <a:ext cx="245033" cy="147524"/>
              <a:chOff x="4848146" y="1015883"/>
              <a:chExt cx="224472" cy="135145"/>
            </a:xfrm>
          </p:grpSpPr>
          <p:sp>
            <p:nvSpPr>
              <p:cNvPr id="960" name="Google Shape;960;p38"/>
              <p:cNvSpPr/>
              <p:nvPr/>
            </p:nvSpPr>
            <p:spPr>
              <a:xfrm>
                <a:off x="4848146" y="1015883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38"/>
              <p:cNvSpPr/>
              <p:nvPr/>
            </p:nvSpPr>
            <p:spPr>
              <a:xfrm>
                <a:off x="4946643" y="1015883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62" name="Google Shape;962;p38"/>
          <p:cNvSpPr txBox="1"/>
          <p:nvPr>
            <p:ph type="title"/>
          </p:nvPr>
        </p:nvSpPr>
        <p:spPr>
          <a:xfrm>
            <a:off x="713875" y="1079025"/>
            <a:ext cx="3323400" cy="75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3" name="Google Shape;963;p38"/>
          <p:cNvSpPr txBox="1"/>
          <p:nvPr>
            <p:ph idx="1" type="body"/>
          </p:nvPr>
        </p:nvSpPr>
        <p:spPr>
          <a:xfrm>
            <a:off x="720000" y="1834725"/>
            <a:ext cx="49761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1_Section header 1"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9"/>
          <p:cNvSpPr txBox="1"/>
          <p:nvPr>
            <p:ph type="title"/>
          </p:nvPr>
        </p:nvSpPr>
        <p:spPr>
          <a:xfrm>
            <a:off x="3225150" y="1000350"/>
            <a:ext cx="2693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6" name="Google Shape;966;p39"/>
          <p:cNvSpPr txBox="1"/>
          <p:nvPr>
            <p:ph idx="1" type="subTitle"/>
          </p:nvPr>
        </p:nvSpPr>
        <p:spPr>
          <a:xfrm>
            <a:off x="3923100" y="3369800"/>
            <a:ext cx="12978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967" name="Google Shape;967;p39"/>
          <p:cNvSpPr txBox="1"/>
          <p:nvPr>
            <p:ph idx="2" type="subTitle"/>
          </p:nvPr>
        </p:nvSpPr>
        <p:spPr>
          <a:xfrm>
            <a:off x="3041400" y="2310025"/>
            <a:ext cx="30612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16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2100"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2100"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2100"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2100"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2100"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2100"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2100"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2100"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0"/>
          <p:cNvSpPr txBox="1"/>
          <p:nvPr>
            <p:ph type="title"/>
          </p:nvPr>
        </p:nvSpPr>
        <p:spPr>
          <a:xfrm>
            <a:off x="2886750" y="1000350"/>
            <a:ext cx="337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0" name="Google Shape;970;p40"/>
          <p:cNvSpPr txBox="1"/>
          <p:nvPr>
            <p:ph idx="1" type="subTitle"/>
          </p:nvPr>
        </p:nvSpPr>
        <p:spPr>
          <a:xfrm>
            <a:off x="3923225" y="3369800"/>
            <a:ext cx="12978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  <p:sp>
        <p:nvSpPr>
          <p:cNvPr id="971" name="Google Shape;971;p40"/>
          <p:cNvSpPr txBox="1"/>
          <p:nvPr>
            <p:ph idx="2" type="subTitle"/>
          </p:nvPr>
        </p:nvSpPr>
        <p:spPr>
          <a:xfrm>
            <a:off x="3041475" y="2310025"/>
            <a:ext cx="30612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 SemiBold"/>
              <a:buNone/>
              <a:defRPr sz="16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1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74" name="Google Shape;974;p41"/>
          <p:cNvGrpSpPr/>
          <p:nvPr/>
        </p:nvGrpSpPr>
        <p:grpSpPr>
          <a:xfrm>
            <a:off x="-70730" y="11"/>
            <a:ext cx="9770027" cy="5229658"/>
            <a:chOff x="-70730" y="11"/>
            <a:chExt cx="9770027" cy="5229658"/>
          </a:xfrm>
        </p:grpSpPr>
        <p:sp>
          <p:nvSpPr>
            <p:cNvPr id="975" name="Google Shape;975;p41"/>
            <p:cNvSpPr/>
            <p:nvPr/>
          </p:nvSpPr>
          <p:spPr>
            <a:xfrm>
              <a:off x="-70713" y="4532423"/>
              <a:ext cx="1123985" cy="313387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6" name="Google Shape;976;p41"/>
            <p:cNvGrpSpPr/>
            <p:nvPr/>
          </p:nvGrpSpPr>
          <p:grpSpPr>
            <a:xfrm>
              <a:off x="-70730" y="11"/>
              <a:ext cx="1363201" cy="1842608"/>
              <a:chOff x="1102545" y="624461"/>
              <a:chExt cx="1363201" cy="1842608"/>
            </a:xfrm>
          </p:grpSpPr>
          <p:sp>
            <p:nvSpPr>
              <p:cNvPr id="977" name="Google Shape;977;p41"/>
              <p:cNvSpPr/>
              <p:nvPr/>
            </p:nvSpPr>
            <p:spPr>
              <a:xfrm>
                <a:off x="1102545" y="1242350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78" name="Google Shape;978;p41"/>
              <p:cNvGrpSpPr/>
              <p:nvPr/>
            </p:nvGrpSpPr>
            <p:grpSpPr>
              <a:xfrm rot="4500040">
                <a:off x="2082519" y="670935"/>
                <a:ext cx="352549" cy="334044"/>
                <a:chOff x="11015792" y="204441"/>
                <a:chExt cx="352559" cy="334054"/>
              </a:xfrm>
            </p:grpSpPr>
            <p:sp>
              <p:nvSpPr>
                <p:cNvPr id="979" name="Google Shape;979;p41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0" name="Google Shape;980;p41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1" name="Google Shape;981;p41"/>
              <p:cNvGrpSpPr/>
              <p:nvPr/>
            </p:nvGrpSpPr>
            <p:grpSpPr>
              <a:xfrm>
                <a:off x="1184074" y="2187108"/>
                <a:ext cx="280345" cy="279961"/>
                <a:chOff x="12420324" y="2067658"/>
                <a:chExt cx="280345" cy="279961"/>
              </a:xfrm>
            </p:grpSpPr>
            <p:sp>
              <p:nvSpPr>
                <p:cNvPr id="982" name="Google Shape;982;p41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3" name="Google Shape;983;p41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84" name="Google Shape;984;p41"/>
            <p:cNvGrpSpPr/>
            <p:nvPr/>
          </p:nvGrpSpPr>
          <p:grpSpPr>
            <a:xfrm>
              <a:off x="7488724" y="273221"/>
              <a:ext cx="2210573" cy="742014"/>
              <a:chOff x="6708249" y="764496"/>
              <a:chExt cx="2210573" cy="742014"/>
            </a:xfrm>
          </p:grpSpPr>
          <p:sp>
            <p:nvSpPr>
              <p:cNvPr id="985" name="Google Shape;985;p41"/>
              <p:cNvSpPr/>
              <p:nvPr/>
            </p:nvSpPr>
            <p:spPr>
              <a:xfrm flipH="1">
                <a:off x="7794837" y="1193123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86" name="Google Shape;986;p41"/>
              <p:cNvGrpSpPr/>
              <p:nvPr/>
            </p:nvGrpSpPr>
            <p:grpSpPr>
              <a:xfrm>
                <a:off x="6708249" y="764496"/>
                <a:ext cx="245033" cy="147524"/>
                <a:chOff x="4623682" y="1196214"/>
                <a:chExt cx="224472" cy="135145"/>
              </a:xfrm>
            </p:grpSpPr>
            <p:sp>
              <p:nvSpPr>
                <p:cNvPr id="987" name="Google Shape;987;p41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8" name="Google Shape;988;p41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89" name="Google Shape;989;p41"/>
            <p:cNvGrpSpPr/>
            <p:nvPr/>
          </p:nvGrpSpPr>
          <p:grpSpPr>
            <a:xfrm flipH="1">
              <a:off x="8560338" y="3006986"/>
              <a:ext cx="715271" cy="2222683"/>
              <a:chOff x="1102545" y="244386"/>
              <a:chExt cx="715271" cy="2222683"/>
            </a:xfrm>
          </p:grpSpPr>
          <p:sp>
            <p:nvSpPr>
              <p:cNvPr id="990" name="Google Shape;990;p41"/>
              <p:cNvSpPr/>
              <p:nvPr/>
            </p:nvSpPr>
            <p:spPr>
              <a:xfrm>
                <a:off x="1102545" y="1242350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91" name="Google Shape;991;p41"/>
              <p:cNvGrpSpPr/>
              <p:nvPr/>
            </p:nvGrpSpPr>
            <p:grpSpPr>
              <a:xfrm rot="4500040">
                <a:off x="1283894" y="290860"/>
                <a:ext cx="352549" cy="334044"/>
                <a:chOff x="10441959" y="877510"/>
                <a:chExt cx="352559" cy="334054"/>
              </a:xfrm>
            </p:grpSpPr>
            <p:sp>
              <p:nvSpPr>
                <p:cNvPr id="992" name="Google Shape;992;p41"/>
                <p:cNvSpPr/>
                <p:nvPr/>
              </p:nvSpPr>
              <p:spPr>
                <a:xfrm>
                  <a:off x="10441959" y="877510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3" name="Google Shape;993;p41"/>
                <p:cNvSpPr/>
                <p:nvPr/>
              </p:nvSpPr>
              <p:spPr>
                <a:xfrm>
                  <a:off x="10547877" y="974869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4" name="Google Shape;994;p41"/>
              <p:cNvGrpSpPr/>
              <p:nvPr/>
            </p:nvGrpSpPr>
            <p:grpSpPr>
              <a:xfrm>
                <a:off x="1184074" y="2187108"/>
                <a:ext cx="280345" cy="279961"/>
                <a:chOff x="12420324" y="2067658"/>
                <a:chExt cx="280345" cy="279961"/>
              </a:xfrm>
            </p:grpSpPr>
            <p:sp>
              <p:nvSpPr>
                <p:cNvPr id="995" name="Google Shape;995;p41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6" name="Google Shape;996;p41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1_Numbers and Text"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2"/>
          <p:cNvSpPr txBox="1"/>
          <p:nvPr>
            <p:ph type="title"/>
          </p:nvPr>
        </p:nvSpPr>
        <p:spPr>
          <a:xfrm>
            <a:off x="1193550" y="2143212"/>
            <a:ext cx="15453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999" name="Google Shape;999;p42"/>
          <p:cNvSpPr txBox="1"/>
          <p:nvPr>
            <p:ph idx="1" type="subTitle"/>
          </p:nvPr>
        </p:nvSpPr>
        <p:spPr>
          <a:xfrm>
            <a:off x="782775" y="2927875"/>
            <a:ext cx="2366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1000" name="Google Shape;1000;p42"/>
          <p:cNvSpPr txBox="1"/>
          <p:nvPr>
            <p:ph idx="2" type="title"/>
          </p:nvPr>
        </p:nvSpPr>
        <p:spPr>
          <a:xfrm>
            <a:off x="3799363" y="2143212"/>
            <a:ext cx="15453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001" name="Google Shape;1001;p42"/>
          <p:cNvSpPr txBox="1"/>
          <p:nvPr>
            <p:ph idx="3" type="subTitle"/>
          </p:nvPr>
        </p:nvSpPr>
        <p:spPr>
          <a:xfrm>
            <a:off x="3388813" y="2927875"/>
            <a:ext cx="2366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1002" name="Google Shape;1002;p42"/>
          <p:cNvSpPr txBox="1"/>
          <p:nvPr>
            <p:ph idx="4" type="title"/>
          </p:nvPr>
        </p:nvSpPr>
        <p:spPr>
          <a:xfrm>
            <a:off x="6405200" y="2143212"/>
            <a:ext cx="15453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003" name="Google Shape;1003;p42"/>
          <p:cNvSpPr txBox="1"/>
          <p:nvPr>
            <p:ph idx="5" type="subTitle"/>
          </p:nvPr>
        </p:nvSpPr>
        <p:spPr>
          <a:xfrm>
            <a:off x="5994850" y="2927875"/>
            <a:ext cx="2366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1004" name="Google Shape;1004;p42"/>
          <p:cNvSpPr txBox="1"/>
          <p:nvPr>
            <p:ph idx="6" type="title"/>
          </p:nvPr>
        </p:nvSpPr>
        <p:spPr>
          <a:xfrm>
            <a:off x="3388950" y="758952"/>
            <a:ext cx="2366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5" name="Google Shape;1005;p42"/>
          <p:cNvSpPr txBox="1"/>
          <p:nvPr>
            <p:ph idx="7" type="title"/>
          </p:nvPr>
        </p:nvSpPr>
        <p:spPr>
          <a:xfrm>
            <a:off x="3433985" y="1482450"/>
            <a:ext cx="22761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6" name="Google Shape;1006;p42"/>
          <p:cNvSpPr txBox="1"/>
          <p:nvPr>
            <p:ph idx="8" type="title"/>
          </p:nvPr>
        </p:nvSpPr>
        <p:spPr>
          <a:xfrm>
            <a:off x="1193550" y="3380324"/>
            <a:ext cx="15453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007" name="Google Shape;1007;p42"/>
          <p:cNvSpPr txBox="1"/>
          <p:nvPr>
            <p:ph idx="9" type="subTitle"/>
          </p:nvPr>
        </p:nvSpPr>
        <p:spPr>
          <a:xfrm>
            <a:off x="782775" y="4180750"/>
            <a:ext cx="2366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1008" name="Google Shape;1008;p42"/>
          <p:cNvSpPr txBox="1"/>
          <p:nvPr>
            <p:ph idx="13" type="title"/>
          </p:nvPr>
        </p:nvSpPr>
        <p:spPr>
          <a:xfrm>
            <a:off x="3799363" y="3380324"/>
            <a:ext cx="15453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009" name="Google Shape;1009;p42"/>
          <p:cNvSpPr txBox="1"/>
          <p:nvPr>
            <p:ph idx="14" type="subTitle"/>
          </p:nvPr>
        </p:nvSpPr>
        <p:spPr>
          <a:xfrm>
            <a:off x="3388813" y="4180750"/>
            <a:ext cx="2366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1010" name="Google Shape;1010;p42"/>
          <p:cNvSpPr txBox="1"/>
          <p:nvPr>
            <p:ph idx="15" type="title"/>
          </p:nvPr>
        </p:nvSpPr>
        <p:spPr>
          <a:xfrm>
            <a:off x="6405200" y="3380324"/>
            <a:ext cx="15453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011" name="Google Shape;1011;p42"/>
          <p:cNvSpPr txBox="1"/>
          <p:nvPr>
            <p:ph idx="16" type="subTitle"/>
          </p:nvPr>
        </p:nvSpPr>
        <p:spPr>
          <a:xfrm>
            <a:off x="5994850" y="4180750"/>
            <a:ext cx="2366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 only 3"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43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14" name="Google Shape;1014;p43"/>
          <p:cNvGrpSpPr/>
          <p:nvPr/>
        </p:nvGrpSpPr>
        <p:grpSpPr>
          <a:xfrm>
            <a:off x="140652" y="-67438"/>
            <a:ext cx="9123716" cy="5297107"/>
            <a:chOff x="140652" y="-67438"/>
            <a:chExt cx="9123716" cy="5297107"/>
          </a:xfrm>
        </p:grpSpPr>
        <p:grpSp>
          <p:nvGrpSpPr>
            <p:cNvPr id="1015" name="Google Shape;1015;p43"/>
            <p:cNvGrpSpPr/>
            <p:nvPr/>
          </p:nvGrpSpPr>
          <p:grpSpPr>
            <a:xfrm flipH="1">
              <a:off x="140652" y="-67438"/>
              <a:ext cx="9123716" cy="5297107"/>
              <a:chOff x="273649" y="-67438"/>
              <a:chExt cx="9123716" cy="5297107"/>
            </a:xfrm>
          </p:grpSpPr>
          <p:grpSp>
            <p:nvGrpSpPr>
              <p:cNvPr id="1016" name="Google Shape;1016;p43"/>
              <p:cNvGrpSpPr/>
              <p:nvPr/>
            </p:nvGrpSpPr>
            <p:grpSpPr>
              <a:xfrm rot="4500040">
                <a:off x="871832" y="-20972"/>
                <a:ext cx="352552" cy="334067"/>
                <a:chOff x="10754864" y="445379"/>
                <a:chExt cx="352562" cy="334077"/>
              </a:xfrm>
            </p:grpSpPr>
            <p:sp>
              <p:nvSpPr>
                <p:cNvPr id="1017" name="Google Shape;1017;p43"/>
                <p:cNvSpPr/>
                <p:nvPr/>
              </p:nvSpPr>
              <p:spPr>
                <a:xfrm>
                  <a:off x="10754864" y="445379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8" name="Google Shape;1018;p43"/>
                <p:cNvSpPr/>
                <p:nvPr/>
              </p:nvSpPr>
              <p:spPr>
                <a:xfrm>
                  <a:off x="10845330" y="527902"/>
                  <a:ext cx="262096" cy="251554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19" name="Google Shape;1019;p43"/>
              <p:cNvGrpSpPr/>
              <p:nvPr/>
            </p:nvGrpSpPr>
            <p:grpSpPr>
              <a:xfrm>
                <a:off x="273649" y="1684883"/>
                <a:ext cx="280345" cy="279961"/>
                <a:chOff x="12420324" y="2067658"/>
                <a:chExt cx="280345" cy="279961"/>
              </a:xfrm>
            </p:grpSpPr>
            <p:sp>
              <p:nvSpPr>
                <p:cNvPr id="1020" name="Google Shape;1020;p43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1" name="Google Shape;1021;p43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22" name="Google Shape;1022;p43"/>
              <p:cNvGrpSpPr/>
              <p:nvPr/>
            </p:nvGrpSpPr>
            <p:grpSpPr>
              <a:xfrm>
                <a:off x="7570624" y="72283"/>
                <a:ext cx="245033" cy="147524"/>
                <a:chOff x="4698709" y="1012138"/>
                <a:chExt cx="224472" cy="135145"/>
              </a:xfrm>
            </p:grpSpPr>
            <p:sp>
              <p:nvSpPr>
                <p:cNvPr id="1023" name="Google Shape;1023;p43"/>
                <p:cNvSpPr/>
                <p:nvPr/>
              </p:nvSpPr>
              <p:spPr>
                <a:xfrm>
                  <a:off x="4698709" y="1012138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4" name="Google Shape;1024;p43"/>
                <p:cNvSpPr/>
                <p:nvPr/>
              </p:nvSpPr>
              <p:spPr>
                <a:xfrm>
                  <a:off x="4797206" y="1012138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25" name="Google Shape;1025;p43"/>
              <p:cNvGrpSpPr/>
              <p:nvPr/>
            </p:nvGrpSpPr>
            <p:grpSpPr>
              <a:xfrm>
                <a:off x="2241312" y="122225"/>
                <a:ext cx="7156053" cy="4827485"/>
                <a:chOff x="2241312" y="122225"/>
                <a:chExt cx="7156053" cy="4827485"/>
              </a:xfrm>
            </p:grpSpPr>
            <p:sp>
              <p:nvSpPr>
                <p:cNvPr id="1026" name="Google Shape;1026;p43"/>
                <p:cNvSpPr/>
                <p:nvPr/>
              </p:nvSpPr>
              <p:spPr>
                <a:xfrm>
                  <a:off x="2241312" y="4636323"/>
                  <a:ext cx="1123985" cy="313387"/>
                </a:xfrm>
                <a:custGeom>
                  <a:rect b="b" l="l" r="r" t="t"/>
                  <a:pathLst>
                    <a:path extrusionOk="0" h="14682" w="52658">
                      <a:moveTo>
                        <a:pt x="15226" y="1"/>
                      </a:moveTo>
                      <a:cubicBezTo>
                        <a:pt x="12828" y="1"/>
                        <a:pt x="10458" y="1009"/>
                        <a:pt x="8847" y="2777"/>
                      </a:cubicBezTo>
                      <a:cubicBezTo>
                        <a:pt x="7018" y="4731"/>
                        <a:pt x="6191" y="7589"/>
                        <a:pt x="6692" y="10220"/>
                      </a:cubicBezTo>
                      <a:cubicBezTo>
                        <a:pt x="5880" y="9765"/>
                        <a:pt x="4896" y="9481"/>
                        <a:pt x="3950" y="9481"/>
                      </a:cubicBezTo>
                      <a:cubicBezTo>
                        <a:pt x="3699" y="9481"/>
                        <a:pt x="3450" y="9501"/>
                        <a:pt x="3208" y="9544"/>
                      </a:cubicBezTo>
                      <a:cubicBezTo>
                        <a:pt x="2055" y="9744"/>
                        <a:pt x="952" y="10471"/>
                        <a:pt x="476" y="11549"/>
                      </a:cubicBezTo>
                      <a:cubicBezTo>
                        <a:pt x="0" y="12626"/>
                        <a:pt x="201" y="13930"/>
                        <a:pt x="1103" y="14681"/>
                      </a:cubicBezTo>
                      <a:lnTo>
                        <a:pt x="52030" y="14681"/>
                      </a:lnTo>
                      <a:cubicBezTo>
                        <a:pt x="52657" y="12075"/>
                        <a:pt x="51554" y="9017"/>
                        <a:pt x="49274" y="7664"/>
                      </a:cubicBezTo>
                      <a:cubicBezTo>
                        <a:pt x="48322" y="7089"/>
                        <a:pt x="47218" y="6810"/>
                        <a:pt x="46110" y="6810"/>
                      </a:cubicBezTo>
                      <a:cubicBezTo>
                        <a:pt x="44563" y="6810"/>
                        <a:pt x="43009" y="7354"/>
                        <a:pt x="41855" y="8391"/>
                      </a:cubicBezTo>
                      <a:cubicBezTo>
                        <a:pt x="41554" y="5659"/>
                        <a:pt x="39750" y="3127"/>
                        <a:pt x="37419" y="1649"/>
                      </a:cubicBezTo>
                      <a:cubicBezTo>
                        <a:pt x="35709" y="546"/>
                        <a:pt x="33689" y="9"/>
                        <a:pt x="31666" y="9"/>
                      </a:cubicBezTo>
                      <a:cubicBezTo>
                        <a:pt x="30931" y="9"/>
                        <a:pt x="30195" y="80"/>
                        <a:pt x="29474" y="220"/>
                      </a:cubicBezTo>
                      <a:cubicBezTo>
                        <a:pt x="26767" y="772"/>
                        <a:pt x="24286" y="2300"/>
                        <a:pt x="22456" y="4356"/>
                      </a:cubicBezTo>
                      <a:cubicBezTo>
                        <a:pt x="21103" y="2050"/>
                        <a:pt x="18747" y="320"/>
                        <a:pt x="16090" y="45"/>
                      </a:cubicBezTo>
                      <a:cubicBezTo>
                        <a:pt x="15803" y="15"/>
                        <a:pt x="15514" y="1"/>
                        <a:pt x="152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7" name="Google Shape;1027;p43"/>
                <p:cNvSpPr/>
                <p:nvPr/>
              </p:nvSpPr>
              <p:spPr>
                <a:xfrm flipH="1">
                  <a:off x="8913730" y="122225"/>
                  <a:ext cx="483635" cy="237335"/>
                </a:xfrm>
                <a:custGeom>
                  <a:rect b="b" l="l" r="r" t="t"/>
                  <a:pathLst>
                    <a:path extrusionOk="0" h="11119" w="22658">
                      <a:moveTo>
                        <a:pt x="5749" y="1"/>
                      </a:moveTo>
                      <a:cubicBezTo>
                        <a:pt x="5093" y="1"/>
                        <a:pt x="4445" y="114"/>
                        <a:pt x="3835" y="367"/>
                      </a:cubicBezTo>
                      <a:cubicBezTo>
                        <a:pt x="1956" y="1144"/>
                        <a:pt x="778" y="3099"/>
                        <a:pt x="402" y="5079"/>
                      </a:cubicBezTo>
                      <a:cubicBezTo>
                        <a:pt x="1" y="7059"/>
                        <a:pt x="301" y="9114"/>
                        <a:pt x="577" y="11119"/>
                      </a:cubicBezTo>
                      <a:lnTo>
                        <a:pt x="21830" y="11119"/>
                      </a:lnTo>
                      <a:cubicBezTo>
                        <a:pt x="22657" y="9690"/>
                        <a:pt x="22557" y="7685"/>
                        <a:pt x="21680" y="6282"/>
                      </a:cubicBezTo>
                      <a:cubicBezTo>
                        <a:pt x="20826" y="4953"/>
                        <a:pt x="19275" y="4118"/>
                        <a:pt x="17709" y="4118"/>
                      </a:cubicBezTo>
                      <a:cubicBezTo>
                        <a:pt x="17621" y="4118"/>
                        <a:pt x="17532" y="4121"/>
                        <a:pt x="17444" y="4126"/>
                      </a:cubicBezTo>
                      <a:cubicBezTo>
                        <a:pt x="15790" y="4252"/>
                        <a:pt x="14261" y="5329"/>
                        <a:pt x="13585" y="6833"/>
                      </a:cubicBezTo>
                      <a:cubicBezTo>
                        <a:pt x="12958" y="4277"/>
                        <a:pt x="11279" y="2021"/>
                        <a:pt x="8948" y="818"/>
                      </a:cubicBezTo>
                      <a:cubicBezTo>
                        <a:pt x="7960" y="316"/>
                        <a:pt x="6845" y="1"/>
                        <a:pt x="5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28" name="Google Shape;1028;p43"/>
              <p:cNvGrpSpPr/>
              <p:nvPr/>
            </p:nvGrpSpPr>
            <p:grpSpPr>
              <a:xfrm flipH="1" rot="-4500040">
                <a:off x="9014137" y="3024048"/>
                <a:ext cx="352549" cy="334044"/>
                <a:chOff x="10343040" y="1133048"/>
                <a:chExt cx="352559" cy="334054"/>
              </a:xfrm>
            </p:grpSpPr>
            <p:sp>
              <p:nvSpPr>
                <p:cNvPr id="1029" name="Google Shape;1029;p43"/>
                <p:cNvSpPr/>
                <p:nvPr/>
              </p:nvSpPr>
              <p:spPr>
                <a:xfrm>
                  <a:off x="10343040" y="1133048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0" name="Google Shape;1030;p43"/>
                <p:cNvSpPr/>
                <p:nvPr/>
              </p:nvSpPr>
              <p:spPr>
                <a:xfrm>
                  <a:off x="10448958" y="1230407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31" name="Google Shape;1031;p43"/>
              <p:cNvGrpSpPr/>
              <p:nvPr/>
            </p:nvGrpSpPr>
            <p:grpSpPr>
              <a:xfrm flipH="1">
                <a:off x="8913735" y="4949708"/>
                <a:ext cx="280345" cy="279961"/>
                <a:chOff x="12420324" y="2067658"/>
                <a:chExt cx="280345" cy="279961"/>
              </a:xfrm>
            </p:grpSpPr>
            <p:sp>
              <p:nvSpPr>
                <p:cNvPr id="1032" name="Google Shape;1032;p43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3" name="Google Shape;1033;p43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034" name="Google Shape;1034;p43"/>
            <p:cNvSpPr/>
            <p:nvPr/>
          </p:nvSpPr>
          <p:spPr>
            <a:xfrm>
              <a:off x="6172720" y="54000"/>
              <a:ext cx="715271" cy="373772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4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37" name="Google Shape;1037;p44"/>
          <p:cNvGrpSpPr/>
          <p:nvPr/>
        </p:nvGrpSpPr>
        <p:grpSpPr>
          <a:xfrm>
            <a:off x="-410113" y="-223814"/>
            <a:ext cx="10245910" cy="5332661"/>
            <a:chOff x="-410113" y="-223814"/>
            <a:chExt cx="10245910" cy="5332661"/>
          </a:xfrm>
        </p:grpSpPr>
        <p:grpSp>
          <p:nvGrpSpPr>
            <p:cNvPr id="1038" name="Google Shape;1038;p44"/>
            <p:cNvGrpSpPr/>
            <p:nvPr/>
          </p:nvGrpSpPr>
          <p:grpSpPr>
            <a:xfrm>
              <a:off x="-410113" y="142700"/>
              <a:ext cx="10245910" cy="4083622"/>
              <a:chOff x="-410113" y="142700"/>
              <a:chExt cx="10245910" cy="4083622"/>
            </a:xfrm>
          </p:grpSpPr>
          <p:sp>
            <p:nvSpPr>
              <p:cNvPr id="1039" name="Google Shape;1039;p44"/>
              <p:cNvSpPr/>
              <p:nvPr/>
            </p:nvSpPr>
            <p:spPr>
              <a:xfrm>
                <a:off x="-410113" y="2662673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44"/>
              <p:cNvSpPr/>
              <p:nvPr/>
            </p:nvSpPr>
            <p:spPr>
              <a:xfrm>
                <a:off x="-147680" y="142700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44"/>
              <p:cNvSpPr/>
              <p:nvPr/>
            </p:nvSpPr>
            <p:spPr>
              <a:xfrm flipH="1">
                <a:off x="8711812" y="535398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44"/>
              <p:cNvSpPr/>
              <p:nvPr/>
            </p:nvSpPr>
            <p:spPr>
              <a:xfrm flipH="1">
                <a:off x="8429705" y="1590500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44"/>
              <p:cNvSpPr/>
              <p:nvPr/>
            </p:nvSpPr>
            <p:spPr>
              <a:xfrm flipH="1">
                <a:off x="8560338" y="3852550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4" name="Google Shape;1044;p44"/>
            <p:cNvGrpSpPr/>
            <p:nvPr/>
          </p:nvGrpSpPr>
          <p:grpSpPr>
            <a:xfrm>
              <a:off x="8161503" y="142696"/>
              <a:ext cx="1041850" cy="4966151"/>
              <a:chOff x="7664290" y="279171"/>
              <a:chExt cx="1041850" cy="4966151"/>
            </a:xfrm>
          </p:grpSpPr>
          <p:grpSp>
            <p:nvGrpSpPr>
              <p:cNvPr id="1045" name="Google Shape;1045;p44"/>
              <p:cNvGrpSpPr/>
              <p:nvPr/>
            </p:nvGrpSpPr>
            <p:grpSpPr>
              <a:xfrm>
                <a:off x="7664311" y="279171"/>
                <a:ext cx="245033" cy="147524"/>
                <a:chOff x="4623682" y="1196214"/>
                <a:chExt cx="224472" cy="135145"/>
              </a:xfrm>
            </p:grpSpPr>
            <p:sp>
              <p:nvSpPr>
                <p:cNvPr id="1046" name="Google Shape;1046;p44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7" name="Google Shape;1047;p44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48" name="Google Shape;1048;p44"/>
              <p:cNvGrpSpPr/>
              <p:nvPr/>
            </p:nvGrpSpPr>
            <p:grpSpPr>
              <a:xfrm rot="-6875031">
                <a:off x="7713231" y="4848531"/>
                <a:ext cx="352538" cy="334034"/>
                <a:chOff x="10669308" y="45926"/>
                <a:chExt cx="352559" cy="334054"/>
              </a:xfrm>
            </p:grpSpPr>
            <p:sp>
              <p:nvSpPr>
                <p:cNvPr id="1049" name="Google Shape;1049;p44"/>
                <p:cNvSpPr/>
                <p:nvPr/>
              </p:nvSpPr>
              <p:spPr>
                <a:xfrm>
                  <a:off x="10669308" y="45926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0" name="Google Shape;1050;p44"/>
                <p:cNvSpPr/>
                <p:nvPr/>
              </p:nvSpPr>
              <p:spPr>
                <a:xfrm>
                  <a:off x="10775226" y="143285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51" name="Google Shape;1051;p44"/>
              <p:cNvGrpSpPr/>
              <p:nvPr/>
            </p:nvGrpSpPr>
            <p:grpSpPr>
              <a:xfrm rot="-899960">
                <a:off x="8316369" y="2719855"/>
                <a:ext cx="352550" cy="334044"/>
                <a:chOff x="11103838" y="464702"/>
                <a:chExt cx="352560" cy="334054"/>
              </a:xfrm>
            </p:grpSpPr>
            <p:sp>
              <p:nvSpPr>
                <p:cNvPr id="1052" name="Google Shape;1052;p44"/>
                <p:cNvSpPr/>
                <p:nvPr/>
              </p:nvSpPr>
              <p:spPr>
                <a:xfrm>
                  <a:off x="11103838" y="464702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3" name="Google Shape;1053;p44"/>
                <p:cNvSpPr/>
                <p:nvPr/>
              </p:nvSpPr>
              <p:spPr>
                <a:xfrm>
                  <a:off x="11209757" y="562061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054" name="Google Shape;1054;p44"/>
            <p:cNvGrpSpPr/>
            <p:nvPr/>
          </p:nvGrpSpPr>
          <p:grpSpPr>
            <a:xfrm>
              <a:off x="-147676" y="-223814"/>
              <a:ext cx="1552047" cy="4615754"/>
              <a:chOff x="-120376" y="-73689"/>
              <a:chExt cx="1552047" cy="4615754"/>
            </a:xfrm>
          </p:grpSpPr>
          <p:grpSp>
            <p:nvGrpSpPr>
              <p:cNvPr id="1055" name="Google Shape;1055;p44"/>
              <p:cNvGrpSpPr/>
              <p:nvPr/>
            </p:nvGrpSpPr>
            <p:grpSpPr>
              <a:xfrm rot="4500040">
                <a:off x="1048444" y="-27215"/>
                <a:ext cx="352549" cy="334044"/>
                <a:chOff x="11015792" y="204441"/>
                <a:chExt cx="352559" cy="334054"/>
              </a:xfrm>
            </p:grpSpPr>
            <p:sp>
              <p:nvSpPr>
                <p:cNvPr id="1056" name="Google Shape;1056;p44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7" name="Google Shape;1057;p44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58" name="Google Shape;1058;p44"/>
              <p:cNvGrpSpPr/>
              <p:nvPr/>
            </p:nvGrpSpPr>
            <p:grpSpPr>
              <a:xfrm>
                <a:off x="-120376" y="4227781"/>
                <a:ext cx="314744" cy="314284"/>
                <a:chOff x="13116149" y="2124083"/>
                <a:chExt cx="280345" cy="279961"/>
              </a:xfrm>
            </p:grpSpPr>
            <p:sp>
              <p:nvSpPr>
                <p:cNvPr id="1059" name="Google Shape;1059;p44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0" name="Google Shape;1060;p44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61" name="Google Shape;1061;p44"/>
              <p:cNvGrpSpPr/>
              <p:nvPr/>
            </p:nvGrpSpPr>
            <p:grpSpPr>
              <a:xfrm rot="-2314817">
                <a:off x="19252" y="2263429"/>
                <a:ext cx="245021" cy="147517"/>
                <a:chOff x="4623682" y="1196214"/>
                <a:chExt cx="224472" cy="135145"/>
              </a:xfrm>
            </p:grpSpPr>
            <p:sp>
              <p:nvSpPr>
                <p:cNvPr id="1062" name="Google Shape;1062;p44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3" name="Google Shape;1063;p44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5"/>
          <p:cNvSpPr txBox="1"/>
          <p:nvPr>
            <p:ph type="title"/>
          </p:nvPr>
        </p:nvSpPr>
        <p:spPr>
          <a:xfrm>
            <a:off x="1284150" y="1080600"/>
            <a:ext cx="6575700" cy="298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066" name="Google Shape;1066;p45"/>
          <p:cNvGrpSpPr/>
          <p:nvPr/>
        </p:nvGrpSpPr>
        <p:grpSpPr>
          <a:xfrm>
            <a:off x="-219083" y="53336"/>
            <a:ext cx="9414810" cy="4988537"/>
            <a:chOff x="-219083" y="53336"/>
            <a:chExt cx="9414810" cy="4988537"/>
          </a:xfrm>
        </p:grpSpPr>
        <p:grpSp>
          <p:nvGrpSpPr>
            <p:cNvPr id="1067" name="Google Shape;1067;p45"/>
            <p:cNvGrpSpPr/>
            <p:nvPr/>
          </p:nvGrpSpPr>
          <p:grpSpPr>
            <a:xfrm>
              <a:off x="-219083" y="235037"/>
              <a:ext cx="9414810" cy="4806836"/>
              <a:chOff x="-85733" y="250499"/>
              <a:chExt cx="9414810" cy="4806836"/>
            </a:xfrm>
          </p:grpSpPr>
          <p:sp>
            <p:nvSpPr>
              <p:cNvPr id="1068" name="Google Shape;1068;p45"/>
              <p:cNvSpPr/>
              <p:nvPr/>
            </p:nvSpPr>
            <p:spPr>
              <a:xfrm flipH="1">
                <a:off x="2104980" y="250499"/>
                <a:ext cx="1564996" cy="436312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45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45"/>
              <p:cNvSpPr/>
              <p:nvPr/>
            </p:nvSpPr>
            <p:spPr>
              <a:xfrm>
                <a:off x="7988404" y="2001399"/>
                <a:ext cx="1340673" cy="37376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45"/>
              <p:cNvSpPr/>
              <p:nvPr/>
            </p:nvSpPr>
            <p:spPr>
              <a:xfrm flipH="1">
                <a:off x="6813186" y="453498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45"/>
              <p:cNvSpPr/>
              <p:nvPr/>
            </p:nvSpPr>
            <p:spPr>
              <a:xfrm flipH="1">
                <a:off x="7687786" y="39488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45"/>
              <p:cNvSpPr/>
              <p:nvPr/>
            </p:nvSpPr>
            <p:spPr>
              <a:xfrm flipH="1">
                <a:off x="-85733" y="490487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45"/>
              <p:cNvSpPr/>
              <p:nvPr/>
            </p:nvSpPr>
            <p:spPr>
              <a:xfrm flipH="1">
                <a:off x="2480111" y="4909814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75" name="Google Shape;1075;p45"/>
            <p:cNvGrpSpPr/>
            <p:nvPr/>
          </p:nvGrpSpPr>
          <p:grpSpPr>
            <a:xfrm>
              <a:off x="512402" y="53336"/>
              <a:ext cx="8057896" cy="4835383"/>
              <a:chOff x="512402" y="53336"/>
              <a:chExt cx="8057896" cy="4835383"/>
            </a:xfrm>
          </p:grpSpPr>
          <p:grpSp>
            <p:nvGrpSpPr>
              <p:cNvPr id="1076" name="Google Shape;1076;p45"/>
              <p:cNvGrpSpPr/>
              <p:nvPr/>
            </p:nvGrpSpPr>
            <p:grpSpPr>
              <a:xfrm flipH="1" rot="-4500040">
                <a:off x="6620504" y="99810"/>
                <a:ext cx="352549" cy="334044"/>
                <a:chOff x="11015792" y="204441"/>
                <a:chExt cx="352559" cy="334054"/>
              </a:xfrm>
            </p:grpSpPr>
            <p:sp>
              <p:nvSpPr>
                <p:cNvPr id="1077" name="Google Shape;1077;p45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8" name="Google Shape;1078;p45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79" name="Google Shape;1079;p45"/>
              <p:cNvGrpSpPr/>
              <p:nvPr/>
            </p:nvGrpSpPr>
            <p:grpSpPr>
              <a:xfrm flipH="1">
                <a:off x="8289953" y="4608758"/>
                <a:ext cx="280345" cy="279961"/>
                <a:chOff x="13116149" y="2124083"/>
                <a:chExt cx="280345" cy="279961"/>
              </a:xfrm>
            </p:grpSpPr>
            <p:sp>
              <p:nvSpPr>
                <p:cNvPr id="1080" name="Google Shape;1080;p45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1" name="Google Shape;1081;p45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82" name="Google Shape;1082;p45"/>
              <p:cNvGrpSpPr/>
              <p:nvPr/>
            </p:nvGrpSpPr>
            <p:grpSpPr>
              <a:xfrm flipH="1">
                <a:off x="512402" y="1320396"/>
                <a:ext cx="245033" cy="147524"/>
                <a:chOff x="4623682" y="1196214"/>
                <a:chExt cx="224472" cy="135145"/>
              </a:xfrm>
            </p:grpSpPr>
            <p:sp>
              <p:nvSpPr>
                <p:cNvPr id="1083" name="Google Shape;1083;p45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4" name="Google Shape;1084;p45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085" name="Google Shape;1085;p45"/>
              <p:cNvGrpSpPr/>
              <p:nvPr/>
            </p:nvGrpSpPr>
            <p:grpSpPr>
              <a:xfrm flipH="1" rot="6875031">
                <a:off x="893052" y="4469681"/>
                <a:ext cx="352538" cy="334034"/>
                <a:chOff x="11015792" y="204441"/>
                <a:chExt cx="352559" cy="334054"/>
              </a:xfrm>
            </p:grpSpPr>
            <p:sp>
              <p:nvSpPr>
                <p:cNvPr id="1086" name="Google Shape;1086;p45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7" name="Google Shape;1087;p45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ackground 1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1089;p46"/>
          <p:cNvGrpSpPr/>
          <p:nvPr/>
        </p:nvGrpSpPr>
        <p:grpSpPr>
          <a:xfrm>
            <a:off x="208255" y="10"/>
            <a:ext cx="8507618" cy="4938486"/>
            <a:chOff x="208255" y="10"/>
            <a:chExt cx="8507618" cy="4938486"/>
          </a:xfrm>
        </p:grpSpPr>
        <p:grpSp>
          <p:nvGrpSpPr>
            <p:cNvPr id="1090" name="Google Shape;1090;p46"/>
            <p:cNvGrpSpPr/>
            <p:nvPr/>
          </p:nvGrpSpPr>
          <p:grpSpPr>
            <a:xfrm>
              <a:off x="761887" y="1720049"/>
              <a:ext cx="266686" cy="252687"/>
              <a:chOff x="2506408" y="1114363"/>
              <a:chExt cx="314525" cy="298015"/>
            </a:xfrm>
          </p:grpSpPr>
          <p:sp>
            <p:nvSpPr>
              <p:cNvPr id="1091" name="Google Shape;1091;p46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46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3" name="Google Shape;1093;p46"/>
            <p:cNvGrpSpPr/>
            <p:nvPr/>
          </p:nvGrpSpPr>
          <p:grpSpPr>
            <a:xfrm rot="4409839">
              <a:off x="8164732" y="2260489"/>
              <a:ext cx="381115" cy="361109"/>
              <a:chOff x="2506408" y="1114363"/>
              <a:chExt cx="314525" cy="298015"/>
            </a:xfrm>
          </p:grpSpPr>
          <p:sp>
            <p:nvSpPr>
              <p:cNvPr id="1094" name="Google Shape;1094;p46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46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6" name="Google Shape;1096;p46"/>
            <p:cNvGrpSpPr/>
            <p:nvPr/>
          </p:nvGrpSpPr>
          <p:grpSpPr>
            <a:xfrm rot="-3600062">
              <a:off x="6077963" y="55741"/>
              <a:ext cx="284151" cy="269235"/>
              <a:chOff x="2506408" y="1114363"/>
              <a:chExt cx="314525" cy="298015"/>
            </a:xfrm>
          </p:grpSpPr>
          <p:sp>
            <p:nvSpPr>
              <p:cNvPr id="1097" name="Google Shape;1097;p46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46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9" name="Google Shape;1099;p46"/>
            <p:cNvGrpSpPr/>
            <p:nvPr/>
          </p:nvGrpSpPr>
          <p:grpSpPr>
            <a:xfrm rot="5273636">
              <a:off x="753160" y="4327212"/>
              <a:ext cx="284145" cy="269230"/>
              <a:chOff x="2506408" y="1114363"/>
              <a:chExt cx="314525" cy="298015"/>
            </a:xfrm>
          </p:grpSpPr>
          <p:sp>
            <p:nvSpPr>
              <p:cNvPr id="1100" name="Google Shape;1100;p46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46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2" name="Google Shape;1102;p46"/>
            <p:cNvGrpSpPr/>
            <p:nvPr/>
          </p:nvGrpSpPr>
          <p:grpSpPr>
            <a:xfrm rot="-9899848">
              <a:off x="5803797" y="4520932"/>
              <a:ext cx="346041" cy="327877"/>
              <a:chOff x="2506408" y="1114363"/>
              <a:chExt cx="314525" cy="298015"/>
            </a:xfrm>
          </p:grpSpPr>
          <p:sp>
            <p:nvSpPr>
              <p:cNvPr id="1103" name="Google Shape;1103;p46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46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5" name="Google Shape;1105;p46"/>
            <p:cNvGrpSpPr/>
            <p:nvPr/>
          </p:nvGrpSpPr>
          <p:grpSpPr>
            <a:xfrm rot="-5822584">
              <a:off x="373808" y="2107313"/>
              <a:ext cx="409139" cy="387663"/>
              <a:chOff x="2506408" y="1114363"/>
              <a:chExt cx="314525" cy="298015"/>
            </a:xfrm>
          </p:grpSpPr>
          <p:sp>
            <p:nvSpPr>
              <p:cNvPr id="1106" name="Google Shape;1106;p46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46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8" name="Google Shape;1108;p46"/>
            <p:cNvGrpSpPr/>
            <p:nvPr/>
          </p:nvGrpSpPr>
          <p:grpSpPr>
            <a:xfrm rot="4409839">
              <a:off x="244944" y="164989"/>
              <a:ext cx="381115" cy="361109"/>
              <a:chOff x="2506408" y="1114363"/>
              <a:chExt cx="314525" cy="298015"/>
            </a:xfrm>
          </p:grpSpPr>
          <p:sp>
            <p:nvSpPr>
              <p:cNvPr id="1109" name="Google Shape;1109;p46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46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1" name="Google Shape;1111;p46"/>
            <p:cNvGrpSpPr/>
            <p:nvPr/>
          </p:nvGrpSpPr>
          <p:grpSpPr>
            <a:xfrm>
              <a:off x="8449187" y="2790049"/>
              <a:ext cx="266686" cy="252687"/>
              <a:chOff x="2506408" y="1114363"/>
              <a:chExt cx="314525" cy="298015"/>
            </a:xfrm>
          </p:grpSpPr>
          <p:sp>
            <p:nvSpPr>
              <p:cNvPr id="1112" name="Google Shape;1112;p46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46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4" name="Google Shape;1114;p46"/>
            <p:cNvGrpSpPr/>
            <p:nvPr/>
          </p:nvGrpSpPr>
          <p:grpSpPr>
            <a:xfrm rot="4003773">
              <a:off x="5471394" y="4702422"/>
              <a:ext cx="210733" cy="199672"/>
              <a:chOff x="2506408" y="1114363"/>
              <a:chExt cx="314525" cy="298015"/>
            </a:xfrm>
          </p:grpSpPr>
          <p:sp>
            <p:nvSpPr>
              <p:cNvPr id="1115" name="Google Shape;1115;p46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46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8"/>
          <p:cNvSpPr txBox="1"/>
          <p:nvPr>
            <p:ph idx="1" type="subTitle"/>
          </p:nvPr>
        </p:nvSpPr>
        <p:spPr>
          <a:xfrm>
            <a:off x="714300" y="121095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  <a:defRPr sz="1400">
                <a:solidFill>
                  <a:srgbClr val="362C3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sp>
        <p:nvSpPr>
          <p:cNvPr id="52" name="Google Shape;52;p78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3" name="Google Shape;53;p78"/>
          <p:cNvGrpSpPr/>
          <p:nvPr/>
        </p:nvGrpSpPr>
        <p:grpSpPr>
          <a:xfrm flipH="1">
            <a:off x="-626808" y="-199876"/>
            <a:ext cx="9955885" cy="5257211"/>
            <a:chOff x="-85733" y="-199876"/>
            <a:chExt cx="9955885" cy="5257211"/>
          </a:xfrm>
        </p:grpSpPr>
        <p:grpSp>
          <p:nvGrpSpPr>
            <p:cNvPr id="54" name="Google Shape;54;p78"/>
            <p:cNvGrpSpPr/>
            <p:nvPr/>
          </p:nvGrpSpPr>
          <p:grpSpPr>
            <a:xfrm>
              <a:off x="-85733" y="-199876"/>
              <a:ext cx="9955885" cy="5257211"/>
              <a:chOff x="-85733" y="-199876"/>
              <a:chExt cx="9955885" cy="5257211"/>
            </a:xfrm>
          </p:grpSpPr>
          <p:sp>
            <p:nvSpPr>
              <p:cNvPr id="55" name="Google Shape;55;p78"/>
              <p:cNvSpPr/>
              <p:nvPr/>
            </p:nvSpPr>
            <p:spPr>
              <a:xfrm flipH="1">
                <a:off x="2104980" y="-199876"/>
                <a:ext cx="1564996" cy="436312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78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78"/>
              <p:cNvSpPr/>
              <p:nvPr/>
            </p:nvSpPr>
            <p:spPr>
              <a:xfrm>
                <a:off x="8529479" y="2451774"/>
                <a:ext cx="1340673" cy="37376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78"/>
              <p:cNvSpPr/>
              <p:nvPr/>
            </p:nvSpPr>
            <p:spPr>
              <a:xfrm flipH="1">
                <a:off x="6813186" y="453498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78"/>
              <p:cNvSpPr/>
              <p:nvPr/>
            </p:nvSpPr>
            <p:spPr>
              <a:xfrm flipH="1">
                <a:off x="8942736" y="236414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78"/>
              <p:cNvSpPr/>
              <p:nvPr/>
            </p:nvSpPr>
            <p:spPr>
              <a:xfrm flipH="1">
                <a:off x="-85733" y="490487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78"/>
              <p:cNvSpPr/>
              <p:nvPr/>
            </p:nvSpPr>
            <p:spPr>
              <a:xfrm flipH="1">
                <a:off x="2480111" y="4909814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" name="Google Shape;62;p78"/>
            <p:cNvGrpSpPr/>
            <p:nvPr/>
          </p:nvGrpSpPr>
          <p:grpSpPr>
            <a:xfrm>
              <a:off x="267377" y="-182886"/>
              <a:ext cx="8543309" cy="5071605"/>
              <a:chOff x="267377" y="-182886"/>
              <a:chExt cx="8543309" cy="5071605"/>
            </a:xfrm>
          </p:grpSpPr>
          <p:grpSp>
            <p:nvGrpSpPr>
              <p:cNvPr id="63" name="Google Shape;63;p78"/>
              <p:cNvGrpSpPr/>
              <p:nvPr/>
            </p:nvGrpSpPr>
            <p:grpSpPr>
              <a:xfrm flipH="1" rot="-4500040">
                <a:off x="8296642" y="-127555"/>
                <a:ext cx="465640" cy="457525"/>
                <a:chOff x="10350813" y="1773532"/>
                <a:chExt cx="465654" cy="457539"/>
              </a:xfrm>
            </p:grpSpPr>
            <p:sp>
              <p:nvSpPr>
                <p:cNvPr id="64" name="Google Shape;64;p78"/>
                <p:cNvSpPr/>
                <p:nvPr/>
              </p:nvSpPr>
              <p:spPr>
                <a:xfrm rot="1616230">
                  <a:off x="10407354" y="1835269"/>
                  <a:ext cx="352571" cy="334064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" name="Google Shape;65;p78"/>
                <p:cNvSpPr/>
                <p:nvPr/>
              </p:nvSpPr>
              <p:spPr>
                <a:xfrm rot="1616230">
                  <a:off x="10485477" y="1951336"/>
                  <a:ext cx="246653" cy="23670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" name="Google Shape;66;p78"/>
              <p:cNvGrpSpPr/>
              <p:nvPr/>
            </p:nvGrpSpPr>
            <p:grpSpPr>
              <a:xfrm flipH="1">
                <a:off x="8289953" y="4608758"/>
                <a:ext cx="280345" cy="279961"/>
                <a:chOff x="13116149" y="2124083"/>
                <a:chExt cx="280345" cy="279961"/>
              </a:xfrm>
            </p:grpSpPr>
            <p:sp>
              <p:nvSpPr>
                <p:cNvPr id="67" name="Google Shape;67;p78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" name="Google Shape;68;p78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9" name="Google Shape;69;p78"/>
              <p:cNvGrpSpPr/>
              <p:nvPr/>
            </p:nvGrpSpPr>
            <p:grpSpPr>
              <a:xfrm flipH="1">
                <a:off x="267377" y="1123546"/>
                <a:ext cx="245033" cy="147524"/>
                <a:chOff x="4848146" y="1015883"/>
                <a:chExt cx="224472" cy="135145"/>
              </a:xfrm>
            </p:grpSpPr>
            <p:sp>
              <p:nvSpPr>
                <p:cNvPr id="70" name="Google Shape;70;p78"/>
                <p:cNvSpPr/>
                <p:nvPr/>
              </p:nvSpPr>
              <p:spPr>
                <a:xfrm>
                  <a:off x="4848146" y="1015883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" name="Google Shape;71;p78"/>
                <p:cNvSpPr/>
                <p:nvPr/>
              </p:nvSpPr>
              <p:spPr>
                <a:xfrm>
                  <a:off x="4946643" y="1015883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2" name="Google Shape;72;p78"/>
              <p:cNvGrpSpPr/>
              <p:nvPr/>
            </p:nvGrpSpPr>
            <p:grpSpPr>
              <a:xfrm flipH="1" rot="6875031">
                <a:off x="893052" y="4469681"/>
                <a:ext cx="352538" cy="334034"/>
                <a:chOff x="11015792" y="204441"/>
                <a:chExt cx="352559" cy="334054"/>
              </a:xfrm>
            </p:grpSpPr>
            <p:sp>
              <p:nvSpPr>
                <p:cNvPr id="73" name="Google Shape;73;p78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" name="Google Shape;74;p78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7"/>
          <p:cNvSpPr txBox="1"/>
          <p:nvPr>
            <p:ph type="ctrTitle"/>
          </p:nvPr>
        </p:nvSpPr>
        <p:spPr>
          <a:xfrm flipH="1">
            <a:off x="713825" y="2903375"/>
            <a:ext cx="7716300" cy="124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19" name="Google Shape;1119;p47"/>
          <p:cNvSpPr txBox="1"/>
          <p:nvPr>
            <p:ph idx="1" type="subTitle"/>
          </p:nvPr>
        </p:nvSpPr>
        <p:spPr>
          <a:xfrm flipH="1">
            <a:off x="2354525" y="4249350"/>
            <a:ext cx="44349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8"/>
          <p:cNvSpPr txBox="1"/>
          <p:nvPr>
            <p:ph type="title"/>
          </p:nvPr>
        </p:nvSpPr>
        <p:spPr>
          <a:xfrm>
            <a:off x="2626675" y="767600"/>
            <a:ext cx="1009200" cy="78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122" name="Google Shape;1122;p48"/>
          <p:cNvSpPr txBox="1"/>
          <p:nvPr>
            <p:ph idx="2" type="ctrTitle"/>
          </p:nvPr>
        </p:nvSpPr>
        <p:spPr>
          <a:xfrm>
            <a:off x="713875" y="1714500"/>
            <a:ext cx="4834800" cy="179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23" name="Google Shape;1123;p48"/>
          <p:cNvSpPr txBox="1"/>
          <p:nvPr>
            <p:ph idx="1" type="subTitle"/>
          </p:nvPr>
        </p:nvSpPr>
        <p:spPr>
          <a:xfrm>
            <a:off x="897475" y="3669700"/>
            <a:ext cx="4467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24" name="Google Shape;1124;p48"/>
          <p:cNvGrpSpPr/>
          <p:nvPr/>
        </p:nvGrpSpPr>
        <p:grpSpPr>
          <a:xfrm>
            <a:off x="331020" y="252862"/>
            <a:ext cx="2947582" cy="4426573"/>
            <a:chOff x="331020" y="252862"/>
            <a:chExt cx="2947582" cy="4426573"/>
          </a:xfrm>
        </p:grpSpPr>
        <p:grpSp>
          <p:nvGrpSpPr>
            <p:cNvPr id="1125" name="Google Shape;1125;p48"/>
            <p:cNvGrpSpPr/>
            <p:nvPr/>
          </p:nvGrpSpPr>
          <p:grpSpPr>
            <a:xfrm>
              <a:off x="331020" y="252862"/>
              <a:ext cx="2947582" cy="4426573"/>
              <a:chOff x="331020" y="252862"/>
              <a:chExt cx="2947582" cy="4426573"/>
            </a:xfrm>
          </p:grpSpPr>
          <p:sp>
            <p:nvSpPr>
              <p:cNvPr id="1126" name="Google Shape;1126;p48"/>
              <p:cNvSpPr/>
              <p:nvPr/>
            </p:nvSpPr>
            <p:spPr>
              <a:xfrm>
                <a:off x="331020" y="1296175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48"/>
              <p:cNvSpPr/>
              <p:nvPr/>
            </p:nvSpPr>
            <p:spPr>
              <a:xfrm flipH="1">
                <a:off x="2794967" y="252862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48"/>
              <p:cNvSpPr/>
              <p:nvPr/>
            </p:nvSpPr>
            <p:spPr>
              <a:xfrm>
                <a:off x="1502687" y="4366048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9" name="Google Shape;1129;p48"/>
            <p:cNvGrpSpPr/>
            <p:nvPr/>
          </p:nvGrpSpPr>
          <p:grpSpPr>
            <a:xfrm>
              <a:off x="573699" y="4382758"/>
              <a:ext cx="280345" cy="279961"/>
              <a:chOff x="13116149" y="2124083"/>
              <a:chExt cx="280345" cy="279961"/>
            </a:xfrm>
          </p:grpSpPr>
          <p:sp>
            <p:nvSpPr>
              <p:cNvPr id="1130" name="Google Shape;1130;p48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48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49"/>
          <p:cNvGrpSpPr/>
          <p:nvPr/>
        </p:nvGrpSpPr>
        <p:grpSpPr>
          <a:xfrm flipH="1">
            <a:off x="-217451" y="88360"/>
            <a:ext cx="9674460" cy="5209705"/>
            <a:chOff x="-70713" y="105385"/>
            <a:chExt cx="9674460" cy="5209705"/>
          </a:xfrm>
        </p:grpSpPr>
        <p:grpSp>
          <p:nvGrpSpPr>
            <p:cNvPr id="1134" name="Google Shape;1134;p49"/>
            <p:cNvGrpSpPr/>
            <p:nvPr/>
          </p:nvGrpSpPr>
          <p:grpSpPr>
            <a:xfrm>
              <a:off x="228487" y="105385"/>
              <a:ext cx="9245261" cy="5209705"/>
              <a:chOff x="228487" y="105385"/>
              <a:chExt cx="9245261" cy="5209705"/>
            </a:xfrm>
          </p:grpSpPr>
          <p:grpSp>
            <p:nvGrpSpPr>
              <p:cNvPr id="1135" name="Google Shape;1135;p49"/>
              <p:cNvGrpSpPr/>
              <p:nvPr/>
            </p:nvGrpSpPr>
            <p:grpSpPr>
              <a:xfrm>
                <a:off x="228487" y="1243799"/>
                <a:ext cx="266686" cy="252687"/>
                <a:chOff x="2506408" y="1114363"/>
                <a:chExt cx="314525" cy="298015"/>
              </a:xfrm>
            </p:grpSpPr>
            <p:sp>
              <p:nvSpPr>
                <p:cNvPr id="1136" name="Google Shape;1136;p49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7" name="Google Shape;1137;p49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38" name="Google Shape;1138;p49"/>
              <p:cNvGrpSpPr/>
              <p:nvPr/>
            </p:nvGrpSpPr>
            <p:grpSpPr>
              <a:xfrm rot="4409839">
                <a:off x="9055944" y="4900539"/>
                <a:ext cx="381115" cy="361109"/>
                <a:chOff x="4660790" y="1401956"/>
                <a:chExt cx="314525" cy="298015"/>
              </a:xfrm>
            </p:grpSpPr>
            <p:sp>
              <p:nvSpPr>
                <p:cNvPr id="1139" name="Google Shape;1139;p49"/>
                <p:cNvSpPr/>
                <p:nvPr/>
              </p:nvSpPr>
              <p:spPr>
                <a:xfrm>
                  <a:off x="4660790" y="1401956"/>
                  <a:ext cx="314525" cy="298015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0" name="Google Shape;1140;p49"/>
                <p:cNvSpPr/>
                <p:nvPr/>
              </p:nvSpPr>
              <p:spPr>
                <a:xfrm>
                  <a:off x="4755279" y="1488808"/>
                  <a:ext cx="220036" cy="211162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41" name="Google Shape;1141;p49"/>
              <p:cNvGrpSpPr/>
              <p:nvPr/>
            </p:nvGrpSpPr>
            <p:grpSpPr>
              <a:xfrm rot="-3600062">
                <a:off x="6068438" y="161116"/>
                <a:ext cx="284151" cy="269235"/>
                <a:chOff x="2287270" y="1240877"/>
                <a:chExt cx="314525" cy="298015"/>
              </a:xfrm>
            </p:grpSpPr>
            <p:sp>
              <p:nvSpPr>
                <p:cNvPr id="1142" name="Google Shape;1142;p49"/>
                <p:cNvSpPr/>
                <p:nvPr/>
              </p:nvSpPr>
              <p:spPr>
                <a:xfrm>
                  <a:off x="2287270" y="1240877"/>
                  <a:ext cx="314525" cy="298015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3" name="Google Shape;1143;p49"/>
                <p:cNvSpPr/>
                <p:nvPr/>
              </p:nvSpPr>
              <p:spPr>
                <a:xfrm>
                  <a:off x="2381759" y="1327729"/>
                  <a:ext cx="220036" cy="211162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44" name="Google Shape;1144;p49"/>
              <p:cNvGrpSpPr/>
              <p:nvPr/>
            </p:nvGrpSpPr>
            <p:grpSpPr>
              <a:xfrm rot="5273636">
                <a:off x="1248910" y="4771212"/>
                <a:ext cx="284145" cy="269230"/>
                <a:chOff x="2506408" y="1114363"/>
                <a:chExt cx="314525" cy="298015"/>
              </a:xfrm>
            </p:grpSpPr>
            <p:sp>
              <p:nvSpPr>
                <p:cNvPr id="1145" name="Google Shape;1145;p49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6" name="Google Shape;1146;p49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47" name="Google Shape;1147;p49"/>
            <p:cNvGrpSpPr/>
            <p:nvPr/>
          </p:nvGrpSpPr>
          <p:grpSpPr>
            <a:xfrm>
              <a:off x="-70713" y="159725"/>
              <a:ext cx="9674460" cy="4686085"/>
              <a:chOff x="-70713" y="159725"/>
              <a:chExt cx="9674460" cy="4686085"/>
            </a:xfrm>
          </p:grpSpPr>
          <p:sp>
            <p:nvSpPr>
              <p:cNvPr id="1148" name="Google Shape;1148;p49"/>
              <p:cNvSpPr/>
              <p:nvPr/>
            </p:nvSpPr>
            <p:spPr>
              <a:xfrm>
                <a:off x="-70713" y="4532423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192120" y="740125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49"/>
              <p:cNvSpPr/>
              <p:nvPr/>
            </p:nvSpPr>
            <p:spPr>
              <a:xfrm flipH="1">
                <a:off x="8479762" y="168448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49"/>
              <p:cNvSpPr/>
              <p:nvPr/>
            </p:nvSpPr>
            <p:spPr>
              <a:xfrm flipH="1">
                <a:off x="1664680" y="159725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49"/>
              <p:cNvSpPr/>
              <p:nvPr/>
            </p:nvSpPr>
            <p:spPr>
              <a:xfrm flipH="1">
                <a:off x="8560338" y="4004950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53" name="Google Shape;1153;p49"/>
          <p:cNvSpPr txBox="1"/>
          <p:nvPr>
            <p:ph idx="1" type="subTitle"/>
          </p:nvPr>
        </p:nvSpPr>
        <p:spPr>
          <a:xfrm>
            <a:off x="1758200" y="2085350"/>
            <a:ext cx="25146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4" name="Google Shape;1154;p49"/>
          <p:cNvSpPr txBox="1"/>
          <p:nvPr>
            <p:ph idx="2" type="subTitle"/>
          </p:nvPr>
        </p:nvSpPr>
        <p:spPr>
          <a:xfrm>
            <a:off x="1758202" y="3771275"/>
            <a:ext cx="25146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5" name="Google Shape;1155;p49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6" name="Google Shape;1156;p49"/>
          <p:cNvSpPr txBox="1"/>
          <p:nvPr>
            <p:ph idx="3" type="subTitle"/>
          </p:nvPr>
        </p:nvSpPr>
        <p:spPr>
          <a:xfrm>
            <a:off x="1758200" y="1532750"/>
            <a:ext cx="21018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7" name="Google Shape;1157;p49"/>
          <p:cNvSpPr txBox="1"/>
          <p:nvPr>
            <p:ph idx="4" type="subTitle"/>
          </p:nvPr>
        </p:nvSpPr>
        <p:spPr>
          <a:xfrm>
            <a:off x="1758200" y="3293950"/>
            <a:ext cx="21018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50"/>
          <p:cNvSpPr txBox="1"/>
          <p:nvPr>
            <p:ph type="title"/>
          </p:nvPr>
        </p:nvSpPr>
        <p:spPr>
          <a:xfrm>
            <a:off x="3970700" y="1297075"/>
            <a:ext cx="4459500" cy="93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60" name="Google Shape;1160;p50"/>
          <p:cNvSpPr txBox="1"/>
          <p:nvPr>
            <p:ph idx="1" type="subTitle"/>
          </p:nvPr>
        </p:nvSpPr>
        <p:spPr>
          <a:xfrm>
            <a:off x="3970625" y="2389925"/>
            <a:ext cx="44595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61" name="Google Shape;1161;p50"/>
          <p:cNvGrpSpPr/>
          <p:nvPr/>
        </p:nvGrpSpPr>
        <p:grpSpPr>
          <a:xfrm>
            <a:off x="331020" y="535402"/>
            <a:ext cx="7193156" cy="3632592"/>
            <a:chOff x="331020" y="535402"/>
            <a:chExt cx="7193156" cy="3632592"/>
          </a:xfrm>
        </p:grpSpPr>
        <p:grpSp>
          <p:nvGrpSpPr>
            <p:cNvPr id="1162" name="Google Shape;1162;p50"/>
            <p:cNvGrpSpPr/>
            <p:nvPr/>
          </p:nvGrpSpPr>
          <p:grpSpPr>
            <a:xfrm>
              <a:off x="571124" y="3888033"/>
              <a:ext cx="280345" cy="279961"/>
              <a:chOff x="13116149" y="2124083"/>
              <a:chExt cx="280345" cy="279961"/>
            </a:xfrm>
          </p:grpSpPr>
          <p:sp>
            <p:nvSpPr>
              <p:cNvPr id="1163" name="Google Shape;1163;p50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50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65" name="Google Shape;1165;p50"/>
            <p:cNvSpPr/>
            <p:nvPr/>
          </p:nvSpPr>
          <p:spPr>
            <a:xfrm>
              <a:off x="331020" y="1296175"/>
              <a:ext cx="715271" cy="373772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 flipH="1">
              <a:off x="7223561" y="535402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7" name="Google Shape;1167;p50"/>
          <p:cNvSpPr/>
          <p:nvPr/>
        </p:nvSpPr>
        <p:spPr>
          <a:xfrm>
            <a:off x="4472883" y="4367375"/>
            <a:ext cx="715271" cy="373772"/>
          </a:xfrm>
          <a:custGeom>
            <a:rect b="b" l="l" r="r" t="t"/>
            <a:pathLst>
              <a:path extrusionOk="0" h="17511" w="33510">
                <a:moveTo>
                  <a:pt x="16649" y="0"/>
                </a:moveTo>
                <a:cubicBezTo>
                  <a:pt x="16119" y="0"/>
                  <a:pt x="15588" y="62"/>
                  <a:pt x="15064" y="192"/>
                </a:cubicBezTo>
                <a:cubicBezTo>
                  <a:pt x="13209" y="668"/>
                  <a:pt x="11605" y="1946"/>
                  <a:pt x="10602" y="3575"/>
                </a:cubicBezTo>
                <a:cubicBezTo>
                  <a:pt x="9600" y="5204"/>
                  <a:pt x="9274" y="7109"/>
                  <a:pt x="9324" y="9014"/>
                </a:cubicBezTo>
                <a:cubicBezTo>
                  <a:pt x="8436" y="8075"/>
                  <a:pt x="7153" y="7589"/>
                  <a:pt x="5862" y="7589"/>
                </a:cubicBezTo>
                <a:cubicBezTo>
                  <a:pt x="5258" y="7589"/>
                  <a:pt x="4653" y="7695"/>
                  <a:pt x="4086" y="7911"/>
                </a:cubicBezTo>
                <a:cubicBezTo>
                  <a:pt x="2307" y="8563"/>
                  <a:pt x="978" y="10192"/>
                  <a:pt x="502" y="12021"/>
                </a:cubicBezTo>
                <a:cubicBezTo>
                  <a:pt x="1" y="13851"/>
                  <a:pt x="226" y="15806"/>
                  <a:pt x="1028" y="17510"/>
                </a:cubicBezTo>
                <a:lnTo>
                  <a:pt x="32758" y="17510"/>
                </a:lnTo>
                <a:cubicBezTo>
                  <a:pt x="33134" y="16407"/>
                  <a:pt x="33510" y="14878"/>
                  <a:pt x="33134" y="13776"/>
                </a:cubicBezTo>
                <a:cubicBezTo>
                  <a:pt x="32733" y="12673"/>
                  <a:pt x="31856" y="11695"/>
                  <a:pt x="30728" y="11395"/>
                </a:cubicBezTo>
                <a:cubicBezTo>
                  <a:pt x="30439" y="11311"/>
                  <a:pt x="30127" y="11269"/>
                  <a:pt x="29813" y="11269"/>
                </a:cubicBezTo>
                <a:cubicBezTo>
                  <a:pt x="28899" y="11269"/>
                  <a:pt x="27961" y="11626"/>
                  <a:pt x="27495" y="12372"/>
                </a:cubicBezTo>
                <a:cubicBezTo>
                  <a:pt x="26668" y="9264"/>
                  <a:pt x="25665" y="6081"/>
                  <a:pt x="23610" y="3600"/>
                </a:cubicBezTo>
                <a:cubicBezTo>
                  <a:pt x="21899" y="1514"/>
                  <a:pt x="19285" y="0"/>
                  <a:pt x="166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50"/>
          <p:cNvSpPr/>
          <p:nvPr/>
        </p:nvSpPr>
        <p:spPr>
          <a:xfrm flipH="1">
            <a:off x="6910586" y="4526402"/>
            <a:ext cx="300615" cy="147521"/>
          </a:xfrm>
          <a:custGeom>
            <a:rect b="b" l="l" r="r" t="t"/>
            <a:pathLst>
              <a:path extrusionOk="0" h="11119" w="22658">
                <a:moveTo>
                  <a:pt x="5749" y="1"/>
                </a:moveTo>
                <a:cubicBezTo>
                  <a:pt x="5093" y="1"/>
                  <a:pt x="4445" y="114"/>
                  <a:pt x="3835" y="367"/>
                </a:cubicBezTo>
                <a:cubicBezTo>
                  <a:pt x="1956" y="1144"/>
                  <a:pt x="778" y="3099"/>
                  <a:pt x="402" y="5079"/>
                </a:cubicBezTo>
                <a:cubicBezTo>
                  <a:pt x="1" y="7059"/>
                  <a:pt x="301" y="9114"/>
                  <a:pt x="577" y="11119"/>
                </a:cubicBezTo>
                <a:lnTo>
                  <a:pt x="21830" y="11119"/>
                </a:lnTo>
                <a:cubicBezTo>
                  <a:pt x="22657" y="9690"/>
                  <a:pt x="22557" y="7685"/>
                  <a:pt x="21680" y="6282"/>
                </a:cubicBezTo>
                <a:cubicBezTo>
                  <a:pt x="20826" y="4953"/>
                  <a:pt x="19275" y="4118"/>
                  <a:pt x="17709" y="4118"/>
                </a:cubicBezTo>
                <a:cubicBezTo>
                  <a:pt x="17621" y="4118"/>
                  <a:pt x="17532" y="4121"/>
                  <a:pt x="17444" y="4126"/>
                </a:cubicBezTo>
                <a:cubicBezTo>
                  <a:pt x="15790" y="4252"/>
                  <a:pt x="14261" y="5329"/>
                  <a:pt x="13585" y="6833"/>
                </a:cubicBezTo>
                <a:cubicBezTo>
                  <a:pt x="12958" y="4277"/>
                  <a:pt x="11279" y="2021"/>
                  <a:pt x="8948" y="818"/>
                </a:cubicBezTo>
                <a:cubicBezTo>
                  <a:pt x="7960" y="316"/>
                  <a:pt x="6845" y="1"/>
                  <a:pt x="57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9" name="Google Shape;1169;p50"/>
          <p:cNvGrpSpPr/>
          <p:nvPr/>
        </p:nvGrpSpPr>
        <p:grpSpPr>
          <a:xfrm rot="7180044">
            <a:off x="5865568" y="4436581"/>
            <a:ext cx="245032" cy="147523"/>
            <a:chOff x="4623682" y="1196214"/>
            <a:chExt cx="224472" cy="135145"/>
          </a:xfrm>
        </p:grpSpPr>
        <p:sp>
          <p:nvSpPr>
            <p:cNvPr id="1170" name="Google Shape;1170;p50"/>
            <p:cNvSpPr/>
            <p:nvPr/>
          </p:nvSpPr>
          <p:spPr>
            <a:xfrm>
              <a:off x="4623682" y="1196214"/>
              <a:ext cx="224472" cy="135145"/>
            </a:xfrm>
            <a:custGeom>
              <a:rect b="b" l="l" r="r" t="t"/>
              <a:pathLst>
                <a:path extrusionOk="0" h="6911" w="11479">
                  <a:moveTo>
                    <a:pt x="8354" y="1"/>
                  </a:moveTo>
                  <a:cubicBezTo>
                    <a:pt x="8146" y="1"/>
                    <a:pt x="7933" y="24"/>
                    <a:pt x="7720" y="72"/>
                  </a:cubicBezTo>
                  <a:lnTo>
                    <a:pt x="2331" y="1275"/>
                  </a:lnTo>
                  <a:cubicBezTo>
                    <a:pt x="1579" y="1451"/>
                    <a:pt x="953" y="1902"/>
                    <a:pt x="552" y="2528"/>
                  </a:cubicBezTo>
                  <a:cubicBezTo>
                    <a:pt x="151" y="3130"/>
                    <a:pt x="0" y="3907"/>
                    <a:pt x="176" y="4684"/>
                  </a:cubicBezTo>
                  <a:cubicBezTo>
                    <a:pt x="457" y="6002"/>
                    <a:pt x="1632" y="6911"/>
                    <a:pt x="2947" y="6911"/>
                  </a:cubicBezTo>
                  <a:cubicBezTo>
                    <a:pt x="3157" y="6911"/>
                    <a:pt x="3370" y="6888"/>
                    <a:pt x="3584" y="6839"/>
                  </a:cubicBezTo>
                  <a:lnTo>
                    <a:pt x="8948" y="5636"/>
                  </a:lnTo>
                  <a:cubicBezTo>
                    <a:pt x="10502" y="5310"/>
                    <a:pt x="11479" y="3782"/>
                    <a:pt x="11128" y="2253"/>
                  </a:cubicBezTo>
                  <a:cubicBezTo>
                    <a:pt x="10825" y="912"/>
                    <a:pt x="9665" y="1"/>
                    <a:pt x="8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4722179" y="1196214"/>
              <a:ext cx="125973" cy="121984"/>
            </a:xfrm>
            <a:custGeom>
              <a:rect b="b" l="l" r="r" t="t"/>
              <a:pathLst>
                <a:path extrusionOk="0" h="6238" w="6442">
                  <a:moveTo>
                    <a:pt x="3317" y="1"/>
                  </a:moveTo>
                  <a:cubicBezTo>
                    <a:pt x="3109" y="1"/>
                    <a:pt x="2896" y="24"/>
                    <a:pt x="2683" y="72"/>
                  </a:cubicBezTo>
                  <a:lnTo>
                    <a:pt x="1" y="674"/>
                  </a:lnTo>
                  <a:lnTo>
                    <a:pt x="1229" y="6238"/>
                  </a:lnTo>
                  <a:lnTo>
                    <a:pt x="3911" y="5636"/>
                  </a:lnTo>
                  <a:cubicBezTo>
                    <a:pt x="5465" y="5310"/>
                    <a:pt x="6442" y="3782"/>
                    <a:pt x="6091" y="2253"/>
                  </a:cubicBezTo>
                  <a:cubicBezTo>
                    <a:pt x="5788" y="912"/>
                    <a:pt x="4628" y="1"/>
                    <a:pt x="3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51"/>
          <p:cNvSpPr txBox="1"/>
          <p:nvPr>
            <p:ph type="title"/>
          </p:nvPr>
        </p:nvSpPr>
        <p:spPr>
          <a:xfrm>
            <a:off x="1465050" y="1453925"/>
            <a:ext cx="6213900" cy="162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174" name="Google Shape;1174;p51"/>
          <p:cNvSpPr txBox="1"/>
          <p:nvPr>
            <p:ph idx="1" type="subTitle"/>
          </p:nvPr>
        </p:nvSpPr>
        <p:spPr>
          <a:xfrm>
            <a:off x="2074450" y="3330175"/>
            <a:ext cx="4995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75" name="Google Shape;1175;p51"/>
          <p:cNvGrpSpPr/>
          <p:nvPr/>
        </p:nvGrpSpPr>
        <p:grpSpPr>
          <a:xfrm>
            <a:off x="331020" y="316821"/>
            <a:ext cx="8635607" cy="4585151"/>
            <a:chOff x="331020" y="316821"/>
            <a:chExt cx="8635607" cy="4585151"/>
          </a:xfrm>
        </p:grpSpPr>
        <p:grpSp>
          <p:nvGrpSpPr>
            <p:cNvPr id="1176" name="Google Shape;1176;p51"/>
            <p:cNvGrpSpPr/>
            <p:nvPr/>
          </p:nvGrpSpPr>
          <p:grpSpPr>
            <a:xfrm>
              <a:off x="331020" y="316821"/>
              <a:ext cx="8635607" cy="4585151"/>
              <a:chOff x="331020" y="316821"/>
              <a:chExt cx="8635607" cy="4585151"/>
            </a:xfrm>
          </p:grpSpPr>
          <p:grpSp>
            <p:nvGrpSpPr>
              <p:cNvPr id="1177" name="Google Shape;1177;p51"/>
              <p:cNvGrpSpPr/>
              <p:nvPr/>
            </p:nvGrpSpPr>
            <p:grpSpPr>
              <a:xfrm rot="4500040">
                <a:off x="949044" y="368385"/>
                <a:ext cx="352549" cy="334044"/>
                <a:chOff x="11015792" y="204441"/>
                <a:chExt cx="352559" cy="334054"/>
              </a:xfrm>
            </p:grpSpPr>
            <p:sp>
              <p:nvSpPr>
                <p:cNvPr id="1178" name="Google Shape;1178;p51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9" name="Google Shape;1179;p51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80" name="Google Shape;1180;p51"/>
              <p:cNvGrpSpPr/>
              <p:nvPr/>
            </p:nvGrpSpPr>
            <p:grpSpPr>
              <a:xfrm>
                <a:off x="571124" y="3888033"/>
                <a:ext cx="280345" cy="279961"/>
                <a:chOff x="13116149" y="2124083"/>
                <a:chExt cx="280345" cy="279961"/>
              </a:xfrm>
            </p:grpSpPr>
            <p:sp>
              <p:nvSpPr>
                <p:cNvPr id="1181" name="Google Shape;1181;p51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2" name="Google Shape;1182;p51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83" name="Google Shape;1183;p51"/>
              <p:cNvGrpSpPr/>
              <p:nvPr/>
            </p:nvGrpSpPr>
            <p:grpSpPr>
              <a:xfrm>
                <a:off x="6445111" y="316821"/>
                <a:ext cx="245033" cy="147524"/>
                <a:chOff x="4623682" y="1196214"/>
                <a:chExt cx="224472" cy="135145"/>
              </a:xfrm>
            </p:grpSpPr>
            <p:sp>
              <p:nvSpPr>
                <p:cNvPr id="1184" name="Google Shape;1184;p51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5" name="Google Shape;1185;p51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86" name="Google Shape;1186;p51"/>
              <p:cNvGrpSpPr/>
              <p:nvPr/>
            </p:nvGrpSpPr>
            <p:grpSpPr>
              <a:xfrm rot="-6875031">
                <a:off x="6494031" y="4505181"/>
                <a:ext cx="352538" cy="334034"/>
                <a:chOff x="11015792" y="204441"/>
                <a:chExt cx="352559" cy="334054"/>
              </a:xfrm>
            </p:grpSpPr>
            <p:sp>
              <p:nvSpPr>
                <p:cNvPr id="1187" name="Google Shape;1187;p51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8" name="Google Shape;1188;p51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89" name="Google Shape;1189;p51"/>
              <p:cNvSpPr/>
              <p:nvPr/>
            </p:nvSpPr>
            <p:spPr>
              <a:xfrm>
                <a:off x="331020" y="1296175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51"/>
              <p:cNvSpPr/>
              <p:nvPr/>
            </p:nvSpPr>
            <p:spPr>
              <a:xfrm flipH="1">
                <a:off x="571117" y="2837787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51"/>
              <p:cNvSpPr/>
              <p:nvPr/>
            </p:nvSpPr>
            <p:spPr>
              <a:xfrm>
                <a:off x="4662033" y="4421862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51"/>
              <p:cNvSpPr/>
              <p:nvPr/>
            </p:nvSpPr>
            <p:spPr>
              <a:xfrm flipH="1">
                <a:off x="8033186" y="387877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51"/>
              <p:cNvSpPr/>
              <p:nvPr/>
            </p:nvSpPr>
            <p:spPr>
              <a:xfrm>
                <a:off x="8482992" y="3188912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51"/>
              <p:cNvSpPr/>
              <p:nvPr/>
            </p:nvSpPr>
            <p:spPr>
              <a:xfrm flipH="1">
                <a:off x="8308217" y="1239125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5" name="Google Shape;1195;p51"/>
            <p:cNvSpPr/>
            <p:nvPr/>
          </p:nvSpPr>
          <p:spPr>
            <a:xfrm>
              <a:off x="1544412" y="4294898"/>
              <a:ext cx="1123985" cy="313387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53"/>
          <p:cNvSpPr txBox="1"/>
          <p:nvPr>
            <p:ph type="title"/>
          </p:nvPr>
        </p:nvSpPr>
        <p:spPr>
          <a:xfrm>
            <a:off x="940288" y="1724425"/>
            <a:ext cx="776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9" name="Google Shape;1199;p53"/>
          <p:cNvSpPr txBox="1"/>
          <p:nvPr>
            <p:ph idx="1" type="subTitle"/>
          </p:nvPr>
        </p:nvSpPr>
        <p:spPr>
          <a:xfrm>
            <a:off x="1800688" y="2134688"/>
            <a:ext cx="2466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0" name="Google Shape;1200;p53"/>
          <p:cNvSpPr txBox="1"/>
          <p:nvPr>
            <p:ph idx="2" type="title"/>
          </p:nvPr>
        </p:nvSpPr>
        <p:spPr>
          <a:xfrm>
            <a:off x="940288" y="3064950"/>
            <a:ext cx="776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1" name="Google Shape;1201;p53"/>
          <p:cNvSpPr txBox="1"/>
          <p:nvPr>
            <p:ph idx="3" type="subTitle"/>
          </p:nvPr>
        </p:nvSpPr>
        <p:spPr>
          <a:xfrm>
            <a:off x="1800688" y="3475213"/>
            <a:ext cx="2466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2" name="Google Shape;1202;p53"/>
          <p:cNvSpPr txBox="1"/>
          <p:nvPr>
            <p:ph idx="4" type="title"/>
          </p:nvPr>
        </p:nvSpPr>
        <p:spPr>
          <a:xfrm>
            <a:off x="5103413" y="1724425"/>
            <a:ext cx="776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3" name="Google Shape;1203;p53"/>
          <p:cNvSpPr txBox="1"/>
          <p:nvPr>
            <p:ph idx="5" type="subTitle"/>
          </p:nvPr>
        </p:nvSpPr>
        <p:spPr>
          <a:xfrm>
            <a:off x="5963813" y="2134688"/>
            <a:ext cx="2466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4" name="Google Shape;1204;p53"/>
          <p:cNvSpPr txBox="1"/>
          <p:nvPr>
            <p:ph idx="6" type="title"/>
          </p:nvPr>
        </p:nvSpPr>
        <p:spPr>
          <a:xfrm>
            <a:off x="5103413" y="3064950"/>
            <a:ext cx="7764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5" name="Google Shape;1205;p53"/>
          <p:cNvSpPr txBox="1"/>
          <p:nvPr>
            <p:ph idx="7" type="subTitle"/>
          </p:nvPr>
        </p:nvSpPr>
        <p:spPr>
          <a:xfrm>
            <a:off x="5963813" y="3475213"/>
            <a:ext cx="2466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6" name="Google Shape;1206;p53"/>
          <p:cNvSpPr txBox="1"/>
          <p:nvPr>
            <p:ph idx="8"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7" name="Google Shape;1207;p53"/>
          <p:cNvSpPr txBox="1"/>
          <p:nvPr>
            <p:ph idx="9" type="subTitle"/>
          </p:nvPr>
        </p:nvSpPr>
        <p:spPr>
          <a:xfrm>
            <a:off x="1802350" y="3112200"/>
            <a:ext cx="24663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8" name="Google Shape;1208;p53"/>
          <p:cNvSpPr txBox="1"/>
          <p:nvPr>
            <p:ph idx="13" type="subTitle"/>
          </p:nvPr>
        </p:nvSpPr>
        <p:spPr>
          <a:xfrm>
            <a:off x="6002800" y="3112200"/>
            <a:ext cx="24663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9" name="Google Shape;1209;p53"/>
          <p:cNvSpPr txBox="1"/>
          <p:nvPr>
            <p:ph idx="14" type="subTitle"/>
          </p:nvPr>
        </p:nvSpPr>
        <p:spPr>
          <a:xfrm>
            <a:off x="6002800" y="1771675"/>
            <a:ext cx="24663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0" name="Google Shape;1210;p53"/>
          <p:cNvSpPr txBox="1"/>
          <p:nvPr>
            <p:ph idx="15" type="subTitle"/>
          </p:nvPr>
        </p:nvSpPr>
        <p:spPr>
          <a:xfrm>
            <a:off x="1802350" y="1771675"/>
            <a:ext cx="24663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11" name="Google Shape;1211;p53"/>
          <p:cNvGrpSpPr/>
          <p:nvPr/>
        </p:nvGrpSpPr>
        <p:grpSpPr>
          <a:xfrm>
            <a:off x="7488724" y="273221"/>
            <a:ext cx="245033" cy="147524"/>
            <a:chOff x="4623682" y="1196214"/>
            <a:chExt cx="224472" cy="135145"/>
          </a:xfrm>
        </p:grpSpPr>
        <p:sp>
          <p:nvSpPr>
            <p:cNvPr id="1212" name="Google Shape;1212;p53"/>
            <p:cNvSpPr/>
            <p:nvPr/>
          </p:nvSpPr>
          <p:spPr>
            <a:xfrm>
              <a:off x="4623682" y="1196214"/>
              <a:ext cx="224472" cy="135145"/>
            </a:xfrm>
            <a:custGeom>
              <a:rect b="b" l="l" r="r" t="t"/>
              <a:pathLst>
                <a:path extrusionOk="0" h="6911" w="11479">
                  <a:moveTo>
                    <a:pt x="8354" y="1"/>
                  </a:moveTo>
                  <a:cubicBezTo>
                    <a:pt x="8146" y="1"/>
                    <a:pt x="7933" y="24"/>
                    <a:pt x="7720" y="72"/>
                  </a:cubicBezTo>
                  <a:lnTo>
                    <a:pt x="2331" y="1275"/>
                  </a:lnTo>
                  <a:cubicBezTo>
                    <a:pt x="1579" y="1451"/>
                    <a:pt x="953" y="1902"/>
                    <a:pt x="552" y="2528"/>
                  </a:cubicBezTo>
                  <a:cubicBezTo>
                    <a:pt x="151" y="3130"/>
                    <a:pt x="0" y="3907"/>
                    <a:pt x="176" y="4684"/>
                  </a:cubicBezTo>
                  <a:cubicBezTo>
                    <a:pt x="457" y="6002"/>
                    <a:pt x="1632" y="6911"/>
                    <a:pt x="2947" y="6911"/>
                  </a:cubicBezTo>
                  <a:cubicBezTo>
                    <a:pt x="3157" y="6911"/>
                    <a:pt x="3370" y="6888"/>
                    <a:pt x="3584" y="6839"/>
                  </a:cubicBezTo>
                  <a:lnTo>
                    <a:pt x="8948" y="5636"/>
                  </a:lnTo>
                  <a:cubicBezTo>
                    <a:pt x="10502" y="5310"/>
                    <a:pt x="11479" y="3782"/>
                    <a:pt x="11128" y="2253"/>
                  </a:cubicBezTo>
                  <a:cubicBezTo>
                    <a:pt x="10825" y="912"/>
                    <a:pt x="9665" y="1"/>
                    <a:pt x="8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3"/>
            <p:cNvSpPr/>
            <p:nvPr/>
          </p:nvSpPr>
          <p:spPr>
            <a:xfrm>
              <a:off x="4722179" y="1196214"/>
              <a:ext cx="125973" cy="121984"/>
            </a:xfrm>
            <a:custGeom>
              <a:rect b="b" l="l" r="r" t="t"/>
              <a:pathLst>
                <a:path extrusionOk="0" h="6238" w="6442">
                  <a:moveTo>
                    <a:pt x="3317" y="1"/>
                  </a:moveTo>
                  <a:cubicBezTo>
                    <a:pt x="3109" y="1"/>
                    <a:pt x="2896" y="24"/>
                    <a:pt x="2683" y="72"/>
                  </a:cubicBezTo>
                  <a:lnTo>
                    <a:pt x="1" y="674"/>
                  </a:lnTo>
                  <a:lnTo>
                    <a:pt x="1229" y="6238"/>
                  </a:lnTo>
                  <a:lnTo>
                    <a:pt x="3911" y="5636"/>
                  </a:lnTo>
                  <a:cubicBezTo>
                    <a:pt x="5465" y="5310"/>
                    <a:pt x="6442" y="3782"/>
                    <a:pt x="6091" y="2253"/>
                  </a:cubicBezTo>
                  <a:cubicBezTo>
                    <a:pt x="5788" y="912"/>
                    <a:pt x="4628" y="1"/>
                    <a:pt x="3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4" name="Google Shape;1214;p53"/>
          <p:cNvGrpSpPr/>
          <p:nvPr/>
        </p:nvGrpSpPr>
        <p:grpSpPr>
          <a:xfrm flipH="1">
            <a:off x="-321880" y="-163088"/>
            <a:ext cx="10266835" cy="5392757"/>
            <a:chOff x="-947283" y="-163088"/>
            <a:chExt cx="10266835" cy="5392757"/>
          </a:xfrm>
        </p:grpSpPr>
        <p:grpSp>
          <p:nvGrpSpPr>
            <p:cNvPr id="1215" name="Google Shape;1215;p53"/>
            <p:cNvGrpSpPr/>
            <p:nvPr/>
          </p:nvGrpSpPr>
          <p:grpSpPr>
            <a:xfrm>
              <a:off x="-947283" y="-163088"/>
              <a:ext cx="10266835" cy="5392757"/>
              <a:chOff x="-947283" y="-163088"/>
              <a:chExt cx="10266835" cy="5392757"/>
            </a:xfrm>
          </p:grpSpPr>
          <p:grpSp>
            <p:nvGrpSpPr>
              <p:cNvPr id="1216" name="Google Shape;1216;p53"/>
              <p:cNvGrpSpPr/>
              <p:nvPr/>
            </p:nvGrpSpPr>
            <p:grpSpPr>
              <a:xfrm>
                <a:off x="-321880" y="-158426"/>
                <a:ext cx="3605676" cy="2123270"/>
                <a:chOff x="588545" y="343799"/>
                <a:chExt cx="3605676" cy="2123270"/>
              </a:xfrm>
            </p:grpSpPr>
            <p:sp>
              <p:nvSpPr>
                <p:cNvPr id="1217" name="Google Shape;1217;p53"/>
                <p:cNvSpPr/>
                <p:nvPr/>
              </p:nvSpPr>
              <p:spPr>
                <a:xfrm>
                  <a:off x="588545" y="714825"/>
                  <a:ext cx="715271" cy="373772"/>
                </a:xfrm>
                <a:custGeom>
                  <a:rect b="b" l="l" r="r" t="t"/>
                  <a:pathLst>
                    <a:path extrusionOk="0" h="17511" w="33510">
                      <a:moveTo>
                        <a:pt x="16649" y="0"/>
                      </a:moveTo>
                      <a:cubicBezTo>
                        <a:pt x="16119" y="0"/>
                        <a:pt x="15588" y="62"/>
                        <a:pt x="15064" y="192"/>
                      </a:cubicBezTo>
                      <a:cubicBezTo>
                        <a:pt x="13209" y="668"/>
                        <a:pt x="11605" y="1946"/>
                        <a:pt x="10602" y="3575"/>
                      </a:cubicBezTo>
                      <a:cubicBezTo>
                        <a:pt x="9600" y="5204"/>
                        <a:pt x="9274" y="7109"/>
                        <a:pt x="9324" y="9014"/>
                      </a:cubicBezTo>
                      <a:cubicBezTo>
                        <a:pt x="8436" y="8075"/>
                        <a:pt x="7153" y="7589"/>
                        <a:pt x="5862" y="7589"/>
                      </a:cubicBezTo>
                      <a:cubicBezTo>
                        <a:pt x="5258" y="7589"/>
                        <a:pt x="4653" y="7695"/>
                        <a:pt x="4086" y="7911"/>
                      </a:cubicBezTo>
                      <a:cubicBezTo>
                        <a:pt x="2307" y="8563"/>
                        <a:pt x="978" y="10192"/>
                        <a:pt x="502" y="12021"/>
                      </a:cubicBezTo>
                      <a:cubicBezTo>
                        <a:pt x="1" y="13851"/>
                        <a:pt x="226" y="15806"/>
                        <a:pt x="1028" y="17510"/>
                      </a:cubicBezTo>
                      <a:lnTo>
                        <a:pt x="32758" y="17510"/>
                      </a:lnTo>
                      <a:cubicBezTo>
                        <a:pt x="33134" y="16407"/>
                        <a:pt x="33510" y="14878"/>
                        <a:pt x="33134" y="13776"/>
                      </a:cubicBezTo>
                      <a:cubicBezTo>
                        <a:pt x="32733" y="12673"/>
                        <a:pt x="31856" y="11695"/>
                        <a:pt x="30728" y="11395"/>
                      </a:cubicBezTo>
                      <a:cubicBezTo>
                        <a:pt x="30439" y="11311"/>
                        <a:pt x="30127" y="11269"/>
                        <a:pt x="29813" y="11269"/>
                      </a:cubicBezTo>
                      <a:cubicBezTo>
                        <a:pt x="28899" y="11269"/>
                        <a:pt x="27961" y="11626"/>
                        <a:pt x="27495" y="12372"/>
                      </a:cubicBezTo>
                      <a:cubicBezTo>
                        <a:pt x="26668" y="9264"/>
                        <a:pt x="25665" y="6081"/>
                        <a:pt x="23610" y="3600"/>
                      </a:cubicBezTo>
                      <a:cubicBezTo>
                        <a:pt x="21899" y="1514"/>
                        <a:pt x="19285" y="0"/>
                        <a:pt x="166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18" name="Google Shape;1218;p53"/>
                <p:cNvGrpSpPr/>
                <p:nvPr/>
              </p:nvGrpSpPr>
              <p:grpSpPr>
                <a:xfrm rot="4500040">
                  <a:off x="3810994" y="390273"/>
                  <a:ext cx="352549" cy="334044"/>
                  <a:chOff x="11192040" y="-1537833"/>
                  <a:chExt cx="352559" cy="334054"/>
                </a:xfrm>
              </p:grpSpPr>
              <p:sp>
                <p:nvSpPr>
                  <p:cNvPr id="1219" name="Google Shape;1219;p53"/>
                  <p:cNvSpPr/>
                  <p:nvPr/>
                </p:nvSpPr>
                <p:spPr>
                  <a:xfrm>
                    <a:off x="11192040" y="-1537833"/>
                    <a:ext cx="352555" cy="334049"/>
                  </a:xfrm>
                  <a:custGeom>
                    <a:rect b="b" l="l" r="r" t="t"/>
                    <a:pathLst>
                      <a:path extrusionOk="0" h="15650" w="16517">
                        <a:moveTo>
                          <a:pt x="5138" y="0"/>
                        </a:moveTo>
                        <a:cubicBezTo>
                          <a:pt x="3935" y="0"/>
                          <a:pt x="2757" y="426"/>
                          <a:pt x="1855" y="1354"/>
                        </a:cubicBezTo>
                        <a:cubicBezTo>
                          <a:pt x="25" y="3158"/>
                          <a:pt x="0" y="6091"/>
                          <a:pt x="1805" y="7895"/>
                        </a:cubicBezTo>
                        <a:lnTo>
                          <a:pt x="8120" y="14261"/>
                        </a:lnTo>
                        <a:cubicBezTo>
                          <a:pt x="9032" y="15185"/>
                          <a:pt x="10231" y="15649"/>
                          <a:pt x="11431" y="15649"/>
                        </a:cubicBezTo>
                        <a:cubicBezTo>
                          <a:pt x="12606" y="15649"/>
                          <a:pt x="13782" y="15204"/>
                          <a:pt x="14687" y="14311"/>
                        </a:cubicBezTo>
                        <a:cubicBezTo>
                          <a:pt x="16491" y="12507"/>
                          <a:pt x="16517" y="9574"/>
                          <a:pt x="14712" y="7745"/>
                        </a:cubicBezTo>
                        <a:lnTo>
                          <a:pt x="8396" y="1379"/>
                        </a:lnTo>
                        <a:cubicBezTo>
                          <a:pt x="7494" y="476"/>
                          <a:pt x="6316" y="0"/>
                          <a:pt x="513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0" name="Google Shape;1220;p53"/>
                  <p:cNvSpPr/>
                  <p:nvPr/>
                </p:nvSpPr>
                <p:spPr>
                  <a:xfrm>
                    <a:off x="11297958" y="-1440474"/>
                    <a:ext cx="246641" cy="236695"/>
                  </a:xfrm>
                  <a:custGeom>
                    <a:rect b="b" l="l" r="r" t="t"/>
                    <a:pathLst>
                      <a:path extrusionOk="0" h="11089" w="11555">
                        <a:moveTo>
                          <a:pt x="6592" y="1"/>
                        </a:moveTo>
                        <a:lnTo>
                          <a:pt x="1" y="6517"/>
                        </a:lnTo>
                        <a:lnTo>
                          <a:pt x="3158" y="9700"/>
                        </a:lnTo>
                        <a:cubicBezTo>
                          <a:pt x="4070" y="10624"/>
                          <a:pt x="5269" y="11088"/>
                          <a:pt x="6469" y="11088"/>
                        </a:cubicBezTo>
                        <a:cubicBezTo>
                          <a:pt x="7644" y="11088"/>
                          <a:pt x="8820" y="10643"/>
                          <a:pt x="9725" y="9750"/>
                        </a:cubicBezTo>
                        <a:cubicBezTo>
                          <a:pt x="11529" y="7946"/>
                          <a:pt x="11555" y="5013"/>
                          <a:pt x="9750" y="3184"/>
                        </a:cubicBezTo>
                        <a:lnTo>
                          <a:pt x="659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21" name="Google Shape;1221;p53"/>
                <p:cNvGrpSpPr/>
                <p:nvPr/>
              </p:nvGrpSpPr>
              <p:grpSpPr>
                <a:xfrm>
                  <a:off x="1184074" y="2187108"/>
                  <a:ext cx="280345" cy="279961"/>
                  <a:chOff x="12420324" y="2067658"/>
                  <a:chExt cx="280345" cy="279961"/>
                </a:xfrm>
              </p:grpSpPr>
              <p:sp>
                <p:nvSpPr>
                  <p:cNvPr id="1222" name="Google Shape;1222;p53"/>
                  <p:cNvSpPr/>
                  <p:nvPr/>
                </p:nvSpPr>
                <p:spPr>
                  <a:xfrm>
                    <a:off x="12420324" y="2067658"/>
                    <a:ext cx="280345" cy="279961"/>
                  </a:xfrm>
                  <a:custGeom>
                    <a:rect b="b" l="l" r="r" t="t"/>
                    <a:pathLst>
                      <a:path extrusionOk="0" h="13116" w="13134">
                        <a:moveTo>
                          <a:pt x="4222" y="1"/>
                        </a:moveTo>
                        <a:cubicBezTo>
                          <a:pt x="3362" y="1"/>
                          <a:pt x="2494" y="295"/>
                          <a:pt x="1780" y="898"/>
                        </a:cubicBezTo>
                        <a:cubicBezTo>
                          <a:pt x="201" y="2251"/>
                          <a:pt x="1" y="4607"/>
                          <a:pt x="1329" y="6211"/>
                        </a:cubicBezTo>
                        <a:lnTo>
                          <a:pt x="6041" y="11775"/>
                        </a:lnTo>
                        <a:cubicBezTo>
                          <a:pt x="6692" y="12577"/>
                          <a:pt x="7645" y="13028"/>
                          <a:pt x="8597" y="13103"/>
                        </a:cubicBezTo>
                        <a:cubicBezTo>
                          <a:pt x="8698" y="13111"/>
                          <a:pt x="8800" y="13115"/>
                          <a:pt x="8902" y="13115"/>
                        </a:cubicBezTo>
                        <a:cubicBezTo>
                          <a:pt x="9761" y="13115"/>
                          <a:pt x="10637" y="12831"/>
                          <a:pt x="11354" y="12226"/>
                        </a:cubicBezTo>
                        <a:cubicBezTo>
                          <a:pt x="12933" y="10873"/>
                          <a:pt x="13134" y="8517"/>
                          <a:pt x="11805" y="6913"/>
                        </a:cubicBezTo>
                        <a:lnTo>
                          <a:pt x="7093" y="1349"/>
                        </a:lnTo>
                        <a:cubicBezTo>
                          <a:pt x="6356" y="459"/>
                          <a:pt x="5295" y="1"/>
                          <a:pt x="4222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3" name="Google Shape;1223;p53"/>
                  <p:cNvSpPr/>
                  <p:nvPr/>
                </p:nvSpPr>
                <p:spPr>
                  <a:xfrm>
                    <a:off x="12420324" y="2067658"/>
                    <a:ext cx="201710" cy="191977"/>
                  </a:xfrm>
                  <a:custGeom>
                    <a:rect b="b" l="l" r="r" t="t"/>
                    <a:pathLst>
                      <a:path extrusionOk="0" h="8994" w="9450">
                        <a:moveTo>
                          <a:pt x="4222" y="1"/>
                        </a:moveTo>
                        <a:cubicBezTo>
                          <a:pt x="3362" y="1"/>
                          <a:pt x="2494" y="295"/>
                          <a:pt x="1780" y="898"/>
                        </a:cubicBezTo>
                        <a:cubicBezTo>
                          <a:pt x="201" y="2251"/>
                          <a:pt x="1" y="4607"/>
                          <a:pt x="1329" y="6211"/>
                        </a:cubicBezTo>
                        <a:lnTo>
                          <a:pt x="3685" y="8993"/>
                        </a:lnTo>
                        <a:lnTo>
                          <a:pt x="9449" y="4131"/>
                        </a:lnTo>
                        <a:lnTo>
                          <a:pt x="7093" y="1349"/>
                        </a:lnTo>
                        <a:cubicBezTo>
                          <a:pt x="6356" y="459"/>
                          <a:pt x="5295" y="1"/>
                          <a:pt x="42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224" name="Google Shape;1224;p53"/>
              <p:cNvGrpSpPr/>
              <p:nvPr/>
            </p:nvGrpSpPr>
            <p:grpSpPr>
              <a:xfrm flipH="1">
                <a:off x="8560338" y="3006986"/>
                <a:ext cx="715271" cy="2222683"/>
                <a:chOff x="1102545" y="244386"/>
                <a:chExt cx="715271" cy="2222683"/>
              </a:xfrm>
            </p:grpSpPr>
            <p:sp>
              <p:nvSpPr>
                <p:cNvPr id="1225" name="Google Shape;1225;p53"/>
                <p:cNvSpPr/>
                <p:nvPr/>
              </p:nvSpPr>
              <p:spPr>
                <a:xfrm>
                  <a:off x="1102545" y="1242350"/>
                  <a:ext cx="715271" cy="373772"/>
                </a:xfrm>
                <a:custGeom>
                  <a:rect b="b" l="l" r="r" t="t"/>
                  <a:pathLst>
                    <a:path extrusionOk="0" h="17511" w="33510">
                      <a:moveTo>
                        <a:pt x="16649" y="0"/>
                      </a:moveTo>
                      <a:cubicBezTo>
                        <a:pt x="16119" y="0"/>
                        <a:pt x="15588" y="62"/>
                        <a:pt x="15064" y="192"/>
                      </a:cubicBezTo>
                      <a:cubicBezTo>
                        <a:pt x="13209" y="668"/>
                        <a:pt x="11605" y="1946"/>
                        <a:pt x="10602" y="3575"/>
                      </a:cubicBezTo>
                      <a:cubicBezTo>
                        <a:pt x="9600" y="5204"/>
                        <a:pt x="9274" y="7109"/>
                        <a:pt x="9324" y="9014"/>
                      </a:cubicBezTo>
                      <a:cubicBezTo>
                        <a:pt x="8436" y="8075"/>
                        <a:pt x="7153" y="7589"/>
                        <a:pt x="5862" y="7589"/>
                      </a:cubicBezTo>
                      <a:cubicBezTo>
                        <a:pt x="5258" y="7589"/>
                        <a:pt x="4653" y="7695"/>
                        <a:pt x="4086" y="7911"/>
                      </a:cubicBezTo>
                      <a:cubicBezTo>
                        <a:pt x="2307" y="8563"/>
                        <a:pt x="978" y="10192"/>
                        <a:pt x="502" y="12021"/>
                      </a:cubicBezTo>
                      <a:cubicBezTo>
                        <a:pt x="1" y="13851"/>
                        <a:pt x="226" y="15806"/>
                        <a:pt x="1028" y="17510"/>
                      </a:cubicBezTo>
                      <a:lnTo>
                        <a:pt x="32758" y="17510"/>
                      </a:lnTo>
                      <a:cubicBezTo>
                        <a:pt x="33134" y="16407"/>
                        <a:pt x="33510" y="14878"/>
                        <a:pt x="33134" y="13776"/>
                      </a:cubicBezTo>
                      <a:cubicBezTo>
                        <a:pt x="32733" y="12673"/>
                        <a:pt x="31856" y="11695"/>
                        <a:pt x="30728" y="11395"/>
                      </a:cubicBezTo>
                      <a:cubicBezTo>
                        <a:pt x="30439" y="11311"/>
                        <a:pt x="30127" y="11269"/>
                        <a:pt x="29813" y="11269"/>
                      </a:cubicBezTo>
                      <a:cubicBezTo>
                        <a:pt x="28899" y="11269"/>
                        <a:pt x="27961" y="11626"/>
                        <a:pt x="27495" y="12372"/>
                      </a:cubicBezTo>
                      <a:cubicBezTo>
                        <a:pt x="26668" y="9264"/>
                        <a:pt x="25665" y="6081"/>
                        <a:pt x="23610" y="3600"/>
                      </a:cubicBezTo>
                      <a:cubicBezTo>
                        <a:pt x="21899" y="1514"/>
                        <a:pt x="19285" y="0"/>
                        <a:pt x="166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26" name="Google Shape;1226;p53"/>
                <p:cNvGrpSpPr/>
                <p:nvPr/>
              </p:nvGrpSpPr>
              <p:grpSpPr>
                <a:xfrm rot="4500040">
                  <a:off x="1283894" y="290860"/>
                  <a:ext cx="352549" cy="334044"/>
                  <a:chOff x="10441959" y="877510"/>
                  <a:chExt cx="352559" cy="334054"/>
                </a:xfrm>
              </p:grpSpPr>
              <p:sp>
                <p:nvSpPr>
                  <p:cNvPr id="1227" name="Google Shape;1227;p53"/>
                  <p:cNvSpPr/>
                  <p:nvPr/>
                </p:nvSpPr>
                <p:spPr>
                  <a:xfrm>
                    <a:off x="10441959" y="877510"/>
                    <a:ext cx="352555" cy="334049"/>
                  </a:xfrm>
                  <a:custGeom>
                    <a:rect b="b" l="l" r="r" t="t"/>
                    <a:pathLst>
                      <a:path extrusionOk="0" h="15650" w="16517">
                        <a:moveTo>
                          <a:pt x="5138" y="0"/>
                        </a:moveTo>
                        <a:cubicBezTo>
                          <a:pt x="3935" y="0"/>
                          <a:pt x="2757" y="426"/>
                          <a:pt x="1855" y="1354"/>
                        </a:cubicBezTo>
                        <a:cubicBezTo>
                          <a:pt x="25" y="3158"/>
                          <a:pt x="0" y="6091"/>
                          <a:pt x="1805" y="7895"/>
                        </a:cubicBezTo>
                        <a:lnTo>
                          <a:pt x="8120" y="14261"/>
                        </a:lnTo>
                        <a:cubicBezTo>
                          <a:pt x="9032" y="15185"/>
                          <a:pt x="10231" y="15649"/>
                          <a:pt x="11431" y="15649"/>
                        </a:cubicBezTo>
                        <a:cubicBezTo>
                          <a:pt x="12606" y="15649"/>
                          <a:pt x="13782" y="15204"/>
                          <a:pt x="14687" y="14311"/>
                        </a:cubicBezTo>
                        <a:cubicBezTo>
                          <a:pt x="16491" y="12507"/>
                          <a:pt x="16517" y="9574"/>
                          <a:pt x="14712" y="7745"/>
                        </a:cubicBezTo>
                        <a:lnTo>
                          <a:pt x="8396" y="1379"/>
                        </a:lnTo>
                        <a:cubicBezTo>
                          <a:pt x="7494" y="476"/>
                          <a:pt x="6316" y="0"/>
                          <a:pt x="513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8" name="Google Shape;1228;p53"/>
                  <p:cNvSpPr/>
                  <p:nvPr/>
                </p:nvSpPr>
                <p:spPr>
                  <a:xfrm>
                    <a:off x="10547877" y="974869"/>
                    <a:ext cx="246641" cy="236695"/>
                  </a:xfrm>
                  <a:custGeom>
                    <a:rect b="b" l="l" r="r" t="t"/>
                    <a:pathLst>
                      <a:path extrusionOk="0" h="11089" w="11555">
                        <a:moveTo>
                          <a:pt x="6592" y="1"/>
                        </a:moveTo>
                        <a:lnTo>
                          <a:pt x="1" y="6517"/>
                        </a:lnTo>
                        <a:lnTo>
                          <a:pt x="3158" y="9700"/>
                        </a:lnTo>
                        <a:cubicBezTo>
                          <a:pt x="4070" y="10624"/>
                          <a:pt x="5269" y="11088"/>
                          <a:pt x="6469" y="11088"/>
                        </a:cubicBezTo>
                        <a:cubicBezTo>
                          <a:pt x="7644" y="11088"/>
                          <a:pt x="8820" y="10643"/>
                          <a:pt x="9725" y="9750"/>
                        </a:cubicBezTo>
                        <a:cubicBezTo>
                          <a:pt x="11529" y="7946"/>
                          <a:pt x="11555" y="5013"/>
                          <a:pt x="9750" y="3184"/>
                        </a:cubicBezTo>
                        <a:lnTo>
                          <a:pt x="659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29" name="Google Shape;1229;p53"/>
                <p:cNvGrpSpPr/>
                <p:nvPr/>
              </p:nvGrpSpPr>
              <p:grpSpPr>
                <a:xfrm>
                  <a:off x="1184074" y="2187108"/>
                  <a:ext cx="280345" cy="279961"/>
                  <a:chOff x="12420324" y="2067658"/>
                  <a:chExt cx="280345" cy="279961"/>
                </a:xfrm>
              </p:grpSpPr>
              <p:sp>
                <p:nvSpPr>
                  <p:cNvPr id="1230" name="Google Shape;1230;p53"/>
                  <p:cNvSpPr/>
                  <p:nvPr/>
                </p:nvSpPr>
                <p:spPr>
                  <a:xfrm>
                    <a:off x="12420324" y="2067658"/>
                    <a:ext cx="280345" cy="279961"/>
                  </a:xfrm>
                  <a:custGeom>
                    <a:rect b="b" l="l" r="r" t="t"/>
                    <a:pathLst>
                      <a:path extrusionOk="0" h="13116" w="13134">
                        <a:moveTo>
                          <a:pt x="4222" y="1"/>
                        </a:moveTo>
                        <a:cubicBezTo>
                          <a:pt x="3362" y="1"/>
                          <a:pt x="2494" y="295"/>
                          <a:pt x="1780" y="898"/>
                        </a:cubicBezTo>
                        <a:cubicBezTo>
                          <a:pt x="201" y="2251"/>
                          <a:pt x="1" y="4607"/>
                          <a:pt x="1329" y="6211"/>
                        </a:cubicBezTo>
                        <a:lnTo>
                          <a:pt x="6041" y="11775"/>
                        </a:lnTo>
                        <a:cubicBezTo>
                          <a:pt x="6692" y="12577"/>
                          <a:pt x="7645" y="13028"/>
                          <a:pt x="8597" y="13103"/>
                        </a:cubicBezTo>
                        <a:cubicBezTo>
                          <a:pt x="8698" y="13111"/>
                          <a:pt x="8800" y="13115"/>
                          <a:pt x="8902" y="13115"/>
                        </a:cubicBezTo>
                        <a:cubicBezTo>
                          <a:pt x="9761" y="13115"/>
                          <a:pt x="10637" y="12831"/>
                          <a:pt x="11354" y="12226"/>
                        </a:cubicBezTo>
                        <a:cubicBezTo>
                          <a:pt x="12933" y="10873"/>
                          <a:pt x="13134" y="8517"/>
                          <a:pt x="11805" y="6913"/>
                        </a:cubicBezTo>
                        <a:lnTo>
                          <a:pt x="7093" y="1349"/>
                        </a:lnTo>
                        <a:cubicBezTo>
                          <a:pt x="6356" y="459"/>
                          <a:pt x="5295" y="1"/>
                          <a:pt x="4222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1" name="Google Shape;1231;p53"/>
                  <p:cNvSpPr/>
                  <p:nvPr/>
                </p:nvSpPr>
                <p:spPr>
                  <a:xfrm>
                    <a:off x="12420324" y="2067658"/>
                    <a:ext cx="201710" cy="191977"/>
                  </a:xfrm>
                  <a:custGeom>
                    <a:rect b="b" l="l" r="r" t="t"/>
                    <a:pathLst>
                      <a:path extrusionOk="0" h="8994" w="9450">
                        <a:moveTo>
                          <a:pt x="4222" y="1"/>
                        </a:moveTo>
                        <a:cubicBezTo>
                          <a:pt x="3362" y="1"/>
                          <a:pt x="2494" y="295"/>
                          <a:pt x="1780" y="898"/>
                        </a:cubicBezTo>
                        <a:cubicBezTo>
                          <a:pt x="201" y="2251"/>
                          <a:pt x="1" y="4607"/>
                          <a:pt x="1329" y="6211"/>
                        </a:cubicBezTo>
                        <a:lnTo>
                          <a:pt x="3685" y="8993"/>
                        </a:lnTo>
                        <a:lnTo>
                          <a:pt x="9449" y="4131"/>
                        </a:lnTo>
                        <a:lnTo>
                          <a:pt x="7093" y="1349"/>
                        </a:lnTo>
                        <a:cubicBezTo>
                          <a:pt x="6356" y="459"/>
                          <a:pt x="5295" y="1"/>
                          <a:pt x="42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232" name="Google Shape;1232;p53"/>
              <p:cNvGrpSpPr/>
              <p:nvPr/>
            </p:nvGrpSpPr>
            <p:grpSpPr>
              <a:xfrm flipH="1">
                <a:off x="-947283" y="-163088"/>
                <a:ext cx="10266835" cy="5138261"/>
                <a:chOff x="-85733" y="-80926"/>
                <a:chExt cx="10266835" cy="5138261"/>
              </a:xfrm>
            </p:grpSpPr>
            <p:sp>
              <p:nvSpPr>
                <p:cNvPr id="1233" name="Google Shape;1233;p53"/>
                <p:cNvSpPr/>
                <p:nvPr/>
              </p:nvSpPr>
              <p:spPr>
                <a:xfrm flipH="1">
                  <a:off x="2104980" y="-80926"/>
                  <a:ext cx="1564996" cy="436312"/>
                </a:xfrm>
                <a:custGeom>
                  <a:rect b="b" l="l" r="r" t="t"/>
                  <a:pathLst>
                    <a:path extrusionOk="0" h="14682" w="52658">
                      <a:moveTo>
                        <a:pt x="15226" y="1"/>
                      </a:moveTo>
                      <a:cubicBezTo>
                        <a:pt x="12828" y="1"/>
                        <a:pt x="10458" y="1009"/>
                        <a:pt x="8847" y="2777"/>
                      </a:cubicBezTo>
                      <a:cubicBezTo>
                        <a:pt x="7018" y="4731"/>
                        <a:pt x="6191" y="7589"/>
                        <a:pt x="6692" y="10220"/>
                      </a:cubicBezTo>
                      <a:cubicBezTo>
                        <a:pt x="5880" y="9765"/>
                        <a:pt x="4896" y="9481"/>
                        <a:pt x="3950" y="9481"/>
                      </a:cubicBezTo>
                      <a:cubicBezTo>
                        <a:pt x="3699" y="9481"/>
                        <a:pt x="3450" y="9501"/>
                        <a:pt x="3208" y="9544"/>
                      </a:cubicBezTo>
                      <a:cubicBezTo>
                        <a:pt x="2055" y="9744"/>
                        <a:pt x="952" y="10471"/>
                        <a:pt x="476" y="11549"/>
                      </a:cubicBezTo>
                      <a:cubicBezTo>
                        <a:pt x="0" y="12626"/>
                        <a:pt x="201" y="13930"/>
                        <a:pt x="1103" y="14681"/>
                      </a:cubicBezTo>
                      <a:lnTo>
                        <a:pt x="52030" y="14681"/>
                      </a:lnTo>
                      <a:cubicBezTo>
                        <a:pt x="52657" y="12075"/>
                        <a:pt x="51554" y="9017"/>
                        <a:pt x="49274" y="7664"/>
                      </a:cubicBezTo>
                      <a:cubicBezTo>
                        <a:pt x="48322" y="7089"/>
                        <a:pt x="47218" y="6810"/>
                        <a:pt x="46110" y="6810"/>
                      </a:cubicBezTo>
                      <a:cubicBezTo>
                        <a:pt x="44563" y="6810"/>
                        <a:pt x="43009" y="7354"/>
                        <a:pt x="41855" y="8391"/>
                      </a:cubicBezTo>
                      <a:cubicBezTo>
                        <a:pt x="41554" y="5659"/>
                        <a:pt x="39750" y="3127"/>
                        <a:pt x="37419" y="1649"/>
                      </a:cubicBezTo>
                      <a:cubicBezTo>
                        <a:pt x="35709" y="546"/>
                        <a:pt x="33689" y="9"/>
                        <a:pt x="31666" y="9"/>
                      </a:cubicBezTo>
                      <a:cubicBezTo>
                        <a:pt x="30931" y="9"/>
                        <a:pt x="30195" y="80"/>
                        <a:pt x="29474" y="220"/>
                      </a:cubicBezTo>
                      <a:cubicBezTo>
                        <a:pt x="26767" y="772"/>
                        <a:pt x="24286" y="2300"/>
                        <a:pt x="22456" y="4356"/>
                      </a:cubicBezTo>
                      <a:cubicBezTo>
                        <a:pt x="21103" y="2050"/>
                        <a:pt x="18747" y="320"/>
                        <a:pt x="16090" y="45"/>
                      </a:cubicBezTo>
                      <a:cubicBezTo>
                        <a:pt x="15803" y="15"/>
                        <a:pt x="15514" y="1"/>
                        <a:pt x="152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4" name="Google Shape;1234;p53"/>
                <p:cNvSpPr/>
                <p:nvPr/>
              </p:nvSpPr>
              <p:spPr>
                <a:xfrm>
                  <a:off x="8840429" y="2624724"/>
                  <a:ext cx="1340673" cy="373767"/>
                </a:xfrm>
                <a:custGeom>
                  <a:rect b="b" l="l" r="r" t="t"/>
                  <a:pathLst>
                    <a:path extrusionOk="0" h="14682" w="52658">
                      <a:moveTo>
                        <a:pt x="15226" y="1"/>
                      </a:moveTo>
                      <a:cubicBezTo>
                        <a:pt x="12828" y="1"/>
                        <a:pt x="10458" y="1009"/>
                        <a:pt x="8847" y="2777"/>
                      </a:cubicBezTo>
                      <a:cubicBezTo>
                        <a:pt x="7018" y="4731"/>
                        <a:pt x="6191" y="7589"/>
                        <a:pt x="6692" y="10220"/>
                      </a:cubicBezTo>
                      <a:cubicBezTo>
                        <a:pt x="5880" y="9765"/>
                        <a:pt x="4896" y="9481"/>
                        <a:pt x="3950" y="9481"/>
                      </a:cubicBezTo>
                      <a:cubicBezTo>
                        <a:pt x="3699" y="9481"/>
                        <a:pt x="3450" y="9501"/>
                        <a:pt x="3208" y="9544"/>
                      </a:cubicBezTo>
                      <a:cubicBezTo>
                        <a:pt x="2055" y="9744"/>
                        <a:pt x="952" y="10471"/>
                        <a:pt x="476" y="11549"/>
                      </a:cubicBezTo>
                      <a:cubicBezTo>
                        <a:pt x="0" y="12626"/>
                        <a:pt x="201" y="13930"/>
                        <a:pt x="1103" y="14681"/>
                      </a:cubicBezTo>
                      <a:lnTo>
                        <a:pt x="52030" y="14681"/>
                      </a:lnTo>
                      <a:cubicBezTo>
                        <a:pt x="52657" y="12075"/>
                        <a:pt x="51554" y="9017"/>
                        <a:pt x="49274" y="7664"/>
                      </a:cubicBezTo>
                      <a:cubicBezTo>
                        <a:pt x="48322" y="7089"/>
                        <a:pt x="47218" y="6810"/>
                        <a:pt x="46110" y="6810"/>
                      </a:cubicBezTo>
                      <a:cubicBezTo>
                        <a:pt x="44563" y="6810"/>
                        <a:pt x="43009" y="7354"/>
                        <a:pt x="41855" y="8391"/>
                      </a:cubicBezTo>
                      <a:cubicBezTo>
                        <a:pt x="41554" y="5659"/>
                        <a:pt x="39750" y="3127"/>
                        <a:pt x="37419" y="1649"/>
                      </a:cubicBezTo>
                      <a:cubicBezTo>
                        <a:pt x="35709" y="546"/>
                        <a:pt x="33689" y="9"/>
                        <a:pt x="31666" y="9"/>
                      </a:cubicBezTo>
                      <a:cubicBezTo>
                        <a:pt x="30931" y="9"/>
                        <a:pt x="30195" y="80"/>
                        <a:pt x="29474" y="220"/>
                      </a:cubicBezTo>
                      <a:cubicBezTo>
                        <a:pt x="26767" y="772"/>
                        <a:pt x="24286" y="2300"/>
                        <a:pt x="22456" y="4356"/>
                      </a:cubicBezTo>
                      <a:cubicBezTo>
                        <a:pt x="21103" y="2050"/>
                        <a:pt x="18747" y="320"/>
                        <a:pt x="16090" y="45"/>
                      </a:cubicBezTo>
                      <a:cubicBezTo>
                        <a:pt x="15803" y="15"/>
                        <a:pt x="15514" y="1"/>
                        <a:pt x="152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5" name="Google Shape;1235;p53"/>
                <p:cNvSpPr/>
                <p:nvPr/>
              </p:nvSpPr>
              <p:spPr>
                <a:xfrm flipH="1">
                  <a:off x="5743461" y="4909814"/>
                  <a:ext cx="300615" cy="147521"/>
                </a:xfrm>
                <a:custGeom>
                  <a:rect b="b" l="l" r="r" t="t"/>
                  <a:pathLst>
                    <a:path extrusionOk="0" h="11119" w="22658">
                      <a:moveTo>
                        <a:pt x="5749" y="1"/>
                      </a:moveTo>
                      <a:cubicBezTo>
                        <a:pt x="5093" y="1"/>
                        <a:pt x="4445" y="114"/>
                        <a:pt x="3835" y="367"/>
                      </a:cubicBezTo>
                      <a:cubicBezTo>
                        <a:pt x="1956" y="1144"/>
                        <a:pt x="778" y="3099"/>
                        <a:pt x="402" y="5079"/>
                      </a:cubicBezTo>
                      <a:cubicBezTo>
                        <a:pt x="1" y="7059"/>
                        <a:pt x="301" y="9114"/>
                        <a:pt x="577" y="11119"/>
                      </a:cubicBezTo>
                      <a:lnTo>
                        <a:pt x="21830" y="11119"/>
                      </a:lnTo>
                      <a:cubicBezTo>
                        <a:pt x="22657" y="9690"/>
                        <a:pt x="22557" y="7685"/>
                        <a:pt x="21680" y="6282"/>
                      </a:cubicBezTo>
                      <a:cubicBezTo>
                        <a:pt x="20826" y="4953"/>
                        <a:pt x="19275" y="4118"/>
                        <a:pt x="17709" y="4118"/>
                      </a:cubicBezTo>
                      <a:cubicBezTo>
                        <a:pt x="17621" y="4118"/>
                        <a:pt x="17532" y="4121"/>
                        <a:pt x="17444" y="4126"/>
                      </a:cubicBezTo>
                      <a:cubicBezTo>
                        <a:pt x="15790" y="4252"/>
                        <a:pt x="14261" y="5329"/>
                        <a:pt x="13585" y="6833"/>
                      </a:cubicBezTo>
                      <a:cubicBezTo>
                        <a:pt x="12958" y="4277"/>
                        <a:pt x="11279" y="2021"/>
                        <a:pt x="8948" y="818"/>
                      </a:cubicBezTo>
                      <a:cubicBezTo>
                        <a:pt x="7960" y="316"/>
                        <a:pt x="6845" y="1"/>
                        <a:pt x="5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6" name="Google Shape;1236;p53"/>
                <p:cNvSpPr/>
                <p:nvPr/>
              </p:nvSpPr>
              <p:spPr>
                <a:xfrm flipH="1">
                  <a:off x="-85733" y="490487"/>
                  <a:ext cx="483635" cy="237335"/>
                </a:xfrm>
                <a:custGeom>
                  <a:rect b="b" l="l" r="r" t="t"/>
                  <a:pathLst>
                    <a:path extrusionOk="0" h="11119" w="22658">
                      <a:moveTo>
                        <a:pt x="5749" y="1"/>
                      </a:moveTo>
                      <a:cubicBezTo>
                        <a:pt x="5093" y="1"/>
                        <a:pt x="4445" y="114"/>
                        <a:pt x="3835" y="367"/>
                      </a:cubicBezTo>
                      <a:cubicBezTo>
                        <a:pt x="1956" y="1144"/>
                        <a:pt x="778" y="3099"/>
                        <a:pt x="402" y="5079"/>
                      </a:cubicBezTo>
                      <a:cubicBezTo>
                        <a:pt x="1" y="7059"/>
                        <a:pt x="301" y="9114"/>
                        <a:pt x="577" y="11119"/>
                      </a:cubicBezTo>
                      <a:lnTo>
                        <a:pt x="21830" y="11119"/>
                      </a:lnTo>
                      <a:cubicBezTo>
                        <a:pt x="22657" y="9690"/>
                        <a:pt x="22557" y="7685"/>
                        <a:pt x="21680" y="6282"/>
                      </a:cubicBezTo>
                      <a:cubicBezTo>
                        <a:pt x="20826" y="4953"/>
                        <a:pt x="19275" y="4118"/>
                        <a:pt x="17709" y="4118"/>
                      </a:cubicBezTo>
                      <a:cubicBezTo>
                        <a:pt x="17621" y="4118"/>
                        <a:pt x="17532" y="4121"/>
                        <a:pt x="17444" y="4126"/>
                      </a:cubicBezTo>
                      <a:cubicBezTo>
                        <a:pt x="15790" y="4252"/>
                        <a:pt x="14261" y="5329"/>
                        <a:pt x="13585" y="6833"/>
                      </a:cubicBezTo>
                      <a:cubicBezTo>
                        <a:pt x="12958" y="4277"/>
                        <a:pt x="11279" y="2021"/>
                        <a:pt x="8948" y="818"/>
                      </a:cubicBezTo>
                      <a:cubicBezTo>
                        <a:pt x="7960" y="316"/>
                        <a:pt x="6845" y="1"/>
                        <a:pt x="5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7" name="Google Shape;1237;p53"/>
                <p:cNvSpPr/>
                <p:nvPr/>
              </p:nvSpPr>
              <p:spPr>
                <a:xfrm flipH="1">
                  <a:off x="2480111" y="4909814"/>
                  <a:ext cx="300615" cy="147521"/>
                </a:xfrm>
                <a:custGeom>
                  <a:rect b="b" l="l" r="r" t="t"/>
                  <a:pathLst>
                    <a:path extrusionOk="0" h="11119" w="22658">
                      <a:moveTo>
                        <a:pt x="5749" y="1"/>
                      </a:moveTo>
                      <a:cubicBezTo>
                        <a:pt x="5093" y="1"/>
                        <a:pt x="4445" y="114"/>
                        <a:pt x="3835" y="367"/>
                      </a:cubicBezTo>
                      <a:cubicBezTo>
                        <a:pt x="1956" y="1144"/>
                        <a:pt x="778" y="3099"/>
                        <a:pt x="402" y="5079"/>
                      </a:cubicBezTo>
                      <a:cubicBezTo>
                        <a:pt x="1" y="7059"/>
                        <a:pt x="301" y="9114"/>
                        <a:pt x="577" y="11119"/>
                      </a:cubicBezTo>
                      <a:lnTo>
                        <a:pt x="21830" y="11119"/>
                      </a:lnTo>
                      <a:cubicBezTo>
                        <a:pt x="22657" y="9690"/>
                        <a:pt x="22557" y="7685"/>
                        <a:pt x="21680" y="6282"/>
                      </a:cubicBezTo>
                      <a:cubicBezTo>
                        <a:pt x="20826" y="4953"/>
                        <a:pt x="19275" y="4118"/>
                        <a:pt x="17709" y="4118"/>
                      </a:cubicBezTo>
                      <a:cubicBezTo>
                        <a:pt x="17621" y="4118"/>
                        <a:pt x="17532" y="4121"/>
                        <a:pt x="17444" y="4126"/>
                      </a:cubicBezTo>
                      <a:cubicBezTo>
                        <a:pt x="15790" y="4252"/>
                        <a:pt x="14261" y="5329"/>
                        <a:pt x="13585" y="6833"/>
                      </a:cubicBezTo>
                      <a:cubicBezTo>
                        <a:pt x="12958" y="4277"/>
                        <a:pt x="11279" y="2021"/>
                        <a:pt x="8948" y="818"/>
                      </a:cubicBezTo>
                      <a:cubicBezTo>
                        <a:pt x="7960" y="316"/>
                        <a:pt x="6845" y="1"/>
                        <a:pt x="5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38" name="Google Shape;1238;p53"/>
            <p:cNvSpPr/>
            <p:nvPr/>
          </p:nvSpPr>
          <p:spPr>
            <a:xfrm>
              <a:off x="-70713" y="4532423"/>
              <a:ext cx="1123985" cy="313387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54"/>
          <p:cNvSpPr txBox="1"/>
          <p:nvPr>
            <p:ph idx="1" type="subTitle"/>
          </p:nvPr>
        </p:nvSpPr>
        <p:spPr>
          <a:xfrm>
            <a:off x="2218850" y="1376925"/>
            <a:ext cx="4706400" cy="160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1" name="Google Shape;1241;p54"/>
          <p:cNvSpPr txBox="1"/>
          <p:nvPr>
            <p:ph type="title"/>
          </p:nvPr>
        </p:nvSpPr>
        <p:spPr>
          <a:xfrm>
            <a:off x="2676525" y="3166875"/>
            <a:ext cx="3791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242" name="Google Shape;1242;p54"/>
          <p:cNvGrpSpPr/>
          <p:nvPr/>
        </p:nvGrpSpPr>
        <p:grpSpPr>
          <a:xfrm>
            <a:off x="267377" y="53336"/>
            <a:ext cx="8302921" cy="4835383"/>
            <a:chOff x="267377" y="53336"/>
            <a:chExt cx="8302921" cy="4835383"/>
          </a:xfrm>
        </p:grpSpPr>
        <p:grpSp>
          <p:nvGrpSpPr>
            <p:cNvPr id="1243" name="Google Shape;1243;p54"/>
            <p:cNvGrpSpPr/>
            <p:nvPr/>
          </p:nvGrpSpPr>
          <p:grpSpPr>
            <a:xfrm flipH="1" rot="-4500040">
              <a:off x="6620504" y="99810"/>
              <a:ext cx="352549" cy="334044"/>
              <a:chOff x="11015792" y="204441"/>
              <a:chExt cx="352559" cy="334054"/>
            </a:xfrm>
          </p:grpSpPr>
          <p:sp>
            <p:nvSpPr>
              <p:cNvPr id="1244" name="Google Shape;1244;p54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54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6" name="Google Shape;1246;p54"/>
            <p:cNvGrpSpPr/>
            <p:nvPr/>
          </p:nvGrpSpPr>
          <p:grpSpPr>
            <a:xfrm flipH="1">
              <a:off x="8289953" y="4608758"/>
              <a:ext cx="280345" cy="279961"/>
              <a:chOff x="13116149" y="2124083"/>
              <a:chExt cx="280345" cy="279961"/>
            </a:xfrm>
          </p:grpSpPr>
          <p:sp>
            <p:nvSpPr>
              <p:cNvPr id="1247" name="Google Shape;1247;p54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54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9" name="Google Shape;1249;p54"/>
            <p:cNvGrpSpPr/>
            <p:nvPr/>
          </p:nvGrpSpPr>
          <p:grpSpPr>
            <a:xfrm flipH="1">
              <a:off x="267377" y="1123546"/>
              <a:ext cx="245033" cy="147524"/>
              <a:chOff x="4848146" y="1015883"/>
              <a:chExt cx="224472" cy="135145"/>
            </a:xfrm>
          </p:grpSpPr>
          <p:sp>
            <p:nvSpPr>
              <p:cNvPr id="1250" name="Google Shape;1250;p54"/>
              <p:cNvSpPr/>
              <p:nvPr/>
            </p:nvSpPr>
            <p:spPr>
              <a:xfrm>
                <a:off x="4848146" y="1015883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54"/>
              <p:cNvSpPr/>
              <p:nvPr/>
            </p:nvSpPr>
            <p:spPr>
              <a:xfrm>
                <a:off x="4946643" y="1015883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2" name="Google Shape;1252;p54"/>
            <p:cNvGrpSpPr/>
            <p:nvPr/>
          </p:nvGrpSpPr>
          <p:grpSpPr>
            <a:xfrm flipH="1" rot="6875031">
              <a:off x="893052" y="4469681"/>
              <a:ext cx="352538" cy="334034"/>
              <a:chOff x="11015792" y="204441"/>
              <a:chExt cx="352559" cy="334054"/>
            </a:xfrm>
          </p:grpSpPr>
          <p:sp>
            <p:nvSpPr>
              <p:cNvPr id="1253" name="Google Shape;1253;p54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54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 Header 1"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5"/>
          <p:cNvSpPr txBox="1"/>
          <p:nvPr>
            <p:ph type="title"/>
          </p:nvPr>
        </p:nvSpPr>
        <p:spPr>
          <a:xfrm>
            <a:off x="5514975" y="767600"/>
            <a:ext cx="1109100" cy="78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257" name="Google Shape;1257;p55"/>
          <p:cNvSpPr txBox="1"/>
          <p:nvPr>
            <p:ph idx="2" type="ctrTitle"/>
          </p:nvPr>
        </p:nvSpPr>
        <p:spPr>
          <a:xfrm>
            <a:off x="3708725" y="1714500"/>
            <a:ext cx="4721400" cy="179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58" name="Google Shape;1258;p55"/>
          <p:cNvSpPr txBox="1"/>
          <p:nvPr>
            <p:ph idx="1" type="subTitle"/>
          </p:nvPr>
        </p:nvSpPr>
        <p:spPr>
          <a:xfrm>
            <a:off x="3835625" y="3669700"/>
            <a:ext cx="4467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59" name="Google Shape;1259;p55"/>
          <p:cNvGrpSpPr/>
          <p:nvPr/>
        </p:nvGrpSpPr>
        <p:grpSpPr>
          <a:xfrm>
            <a:off x="-100908" y="362812"/>
            <a:ext cx="8970921" cy="4538725"/>
            <a:chOff x="-100908" y="362812"/>
            <a:chExt cx="8970921" cy="4538725"/>
          </a:xfrm>
        </p:grpSpPr>
        <p:grpSp>
          <p:nvGrpSpPr>
            <p:cNvPr id="1260" name="Google Shape;1260;p55"/>
            <p:cNvGrpSpPr/>
            <p:nvPr/>
          </p:nvGrpSpPr>
          <p:grpSpPr>
            <a:xfrm flipH="1" rot="-3336358">
              <a:off x="8518545" y="4649921"/>
              <a:ext cx="210742" cy="210453"/>
              <a:chOff x="12816434" y="-1386834"/>
              <a:chExt cx="210735" cy="210446"/>
            </a:xfrm>
          </p:grpSpPr>
          <p:sp>
            <p:nvSpPr>
              <p:cNvPr id="1261" name="Google Shape;1261;p55"/>
              <p:cNvSpPr/>
              <p:nvPr/>
            </p:nvSpPr>
            <p:spPr>
              <a:xfrm>
                <a:off x="12816434" y="-1386834"/>
                <a:ext cx="210735" cy="210446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55"/>
              <p:cNvSpPr/>
              <p:nvPr/>
            </p:nvSpPr>
            <p:spPr>
              <a:xfrm>
                <a:off x="12816434" y="-1386834"/>
                <a:ext cx="151625" cy="144309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63" name="Google Shape;1263;p55"/>
            <p:cNvSpPr/>
            <p:nvPr/>
          </p:nvSpPr>
          <p:spPr>
            <a:xfrm flipH="1">
              <a:off x="-100908" y="4361112"/>
              <a:ext cx="483635" cy="237335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5"/>
            <p:cNvSpPr/>
            <p:nvPr/>
          </p:nvSpPr>
          <p:spPr>
            <a:xfrm flipH="1">
              <a:off x="6679836" y="4519527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5"/>
            <p:cNvSpPr/>
            <p:nvPr/>
          </p:nvSpPr>
          <p:spPr>
            <a:xfrm flipH="1">
              <a:off x="7554436" y="379427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5"/>
            <p:cNvSpPr/>
            <p:nvPr/>
          </p:nvSpPr>
          <p:spPr>
            <a:xfrm flipH="1">
              <a:off x="-100889" y="2630652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5"/>
            <p:cNvSpPr/>
            <p:nvPr/>
          </p:nvSpPr>
          <p:spPr>
            <a:xfrm>
              <a:off x="316179" y="362812"/>
              <a:ext cx="1340673" cy="373767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8" name="Google Shape;1268;p55"/>
            <p:cNvGrpSpPr/>
            <p:nvPr/>
          </p:nvGrpSpPr>
          <p:grpSpPr>
            <a:xfrm flipH="1">
              <a:off x="8659278" y="1097841"/>
              <a:ext cx="210735" cy="210446"/>
              <a:chOff x="12816434" y="-1386834"/>
              <a:chExt cx="210735" cy="210446"/>
            </a:xfrm>
          </p:grpSpPr>
          <p:sp>
            <p:nvSpPr>
              <p:cNvPr id="1269" name="Google Shape;1269;p55"/>
              <p:cNvSpPr/>
              <p:nvPr/>
            </p:nvSpPr>
            <p:spPr>
              <a:xfrm>
                <a:off x="12816434" y="-1386834"/>
                <a:ext cx="210735" cy="210446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55"/>
              <p:cNvSpPr/>
              <p:nvPr/>
            </p:nvSpPr>
            <p:spPr>
              <a:xfrm>
                <a:off x="12816434" y="-1386834"/>
                <a:ext cx="151625" cy="144309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56"/>
          <p:cNvSpPr txBox="1"/>
          <p:nvPr>
            <p:ph type="title"/>
          </p:nvPr>
        </p:nvSpPr>
        <p:spPr>
          <a:xfrm flipH="1">
            <a:off x="5106825" y="1366463"/>
            <a:ext cx="3323400" cy="101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3" name="Google Shape;1273;p56"/>
          <p:cNvSpPr txBox="1"/>
          <p:nvPr>
            <p:ph idx="1" type="body"/>
          </p:nvPr>
        </p:nvSpPr>
        <p:spPr>
          <a:xfrm flipH="1">
            <a:off x="4329225" y="2483425"/>
            <a:ext cx="4095300" cy="12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274" name="Google Shape;1274;p56"/>
          <p:cNvGrpSpPr/>
          <p:nvPr/>
        </p:nvGrpSpPr>
        <p:grpSpPr>
          <a:xfrm>
            <a:off x="286405" y="202027"/>
            <a:ext cx="5109842" cy="4819770"/>
            <a:chOff x="286405" y="202027"/>
            <a:chExt cx="5109842" cy="4819770"/>
          </a:xfrm>
        </p:grpSpPr>
        <p:grpSp>
          <p:nvGrpSpPr>
            <p:cNvPr id="1275" name="Google Shape;1275;p56"/>
            <p:cNvGrpSpPr/>
            <p:nvPr/>
          </p:nvGrpSpPr>
          <p:grpSpPr>
            <a:xfrm flipH="1" rot="-7180044">
              <a:off x="288622" y="2497918"/>
              <a:ext cx="245032" cy="147523"/>
              <a:chOff x="4623682" y="1196214"/>
              <a:chExt cx="224472" cy="135145"/>
            </a:xfrm>
          </p:grpSpPr>
          <p:sp>
            <p:nvSpPr>
              <p:cNvPr id="1276" name="Google Shape;1276;p56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56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8" name="Google Shape;1278;p56"/>
            <p:cNvSpPr/>
            <p:nvPr/>
          </p:nvSpPr>
          <p:spPr>
            <a:xfrm>
              <a:off x="4272262" y="452473"/>
              <a:ext cx="1123985" cy="313387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6"/>
            <p:cNvSpPr/>
            <p:nvPr/>
          </p:nvSpPr>
          <p:spPr>
            <a:xfrm flipH="1">
              <a:off x="3258943" y="4648025"/>
              <a:ext cx="715271" cy="373772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6"/>
            <p:cNvSpPr/>
            <p:nvPr/>
          </p:nvSpPr>
          <p:spPr>
            <a:xfrm>
              <a:off x="1007295" y="4608752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6"/>
            <p:cNvSpPr/>
            <p:nvPr/>
          </p:nvSpPr>
          <p:spPr>
            <a:xfrm>
              <a:off x="1388295" y="202027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79"/>
          <p:cNvGrpSpPr/>
          <p:nvPr/>
        </p:nvGrpSpPr>
        <p:grpSpPr>
          <a:xfrm flipH="1">
            <a:off x="-217451" y="88360"/>
            <a:ext cx="9674460" cy="5209705"/>
            <a:chOff x="-70713" y="105385"/>
            <a:chExt cx="9674460" cy="5209705"/>
          </a:xfrm>
        </p:grpSpPr>
        <p:grpSp>
          <p:nvGrpSpPr>
            <p:cNvPr id="77" name="Google Shape;77;p79"/>
            <p:cNvGrpSpPr/>
            <p:nvPr/>
          </p:nvGrpSpPr>
          <p:grpSpPr>
            <a:xfrm>
              <a:off x="228487" y="105385"/>
              <a:ext cx="9245261" cy="5209705"/>
              <a:chOff x="228487" y="105385"/>
              <a:chExt cx="9245261" cy="5209705"/>
            </a:xfrm>
          </p:grpSpPr>
          <p:grpSp>
            <p:nvGrpSpPr>
              <p:cNvPr id="78" name="Google Shape;78;p79"/>
              <p:cNvGrpSpPr/>
              <p:nvPr/>
            </p:nvGrpSpPr>
            <p:grpSpPr>
              <a:xfrm>
                <a:off x="228487" y="1243799"/>
                <a:ext cx="266686" cy="252687"/>
                <a:chOff x="2506408" y="1114363"/>
                <a:chExt cx="314525" cy="298015"/>
              </a:xfrm>
            </p:grpSpPr>
            <p:sp>
              <p:nvSpPr>
                <p:cNvPr id="79" name="Google Shape;79;p79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" name="Google Shape;80;p79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1" name="Google Shape;81;p79"/>
              <p:cNvGrpSpPr/>
              <p:nvPr/>
            </p:nvGrpSpPr>
            <p:grpSpPr>
              <a:xfrm rot="4409839">
                <a:off x="9055944" y="4900539"/>
                <a:ext cx="381115" cy="361109"/>
                <a:chOff x="4660790" y="1401956"/>
                <a:chExt cx="314525" cy="298015"/>
              </a:xfrm>
            </p:grpSpPr>
            <p:sp>
              <p:nvSpPr>
                <p:cNvPr id="82" name="Google Shape;82;p79"/>
                <p:cNvSpPr/>
                <p:nvPr/>
              </p:nvSpPr>
              <p:spPr>
                <a:xfrm>
                  <a:off x="4660790" y="1401956"/>
                  <a:ext cx="314525" cy="298015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3" name="Google Shape;83;p79"/>
                <p:cNvSpPr/>
                <p:nvPr/>
              </p:nvSpPr>
              <p:spPr>
                <a:xfrm>
                  <a:off x="4755279" y="1488808"/>
                  <a:ext cx="220036" cy="211162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4" name="Google Shape;84;p79"/>
              <p:cNvGrpSpPr/>
              <p:nvPr/>
            </p:nvGrpSpPr>
            <p:grpSpPr>
              <a:xfrm rot="-3600062">
                <a:off x="6068438" y="161116"/>
                <a:ext cx="284151" cy="269235"/>
                <a:chOff x="2287270" y="1240877"/>
                <a:chExt cx="314525" cy="298015"/>
              </a:xfrm>
            </p:grpSpPr>
            <p:sp>
              <p:nvSpPr>
                <p:cNvPr id="85" name="Google Shape;85;p79"/>
                <p:cNvSpPr/>
                <p:nvPr/>
              </p:nvSpPr>
              <p:spPr>
                <a:xfrm>
                  <a:off x="2287270" y="1240877"/>
                  <a:ext cx="314525" cy="298015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86;p79"/>
                <p:cNvSpPr/>
                <p:nvPr/>
              </p:nvSpPr>
              <p:spPr>
                <a:xfrm>
                  <a:off x="2381759" y="1327729"/>
                  <a:ext cx="220036" cy="211162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7" name="Google Shape;87;p79"/>
              <p:cNvGrpSpPr/>
              <p:nvPr/>
            </p:nvGrpSpPr>
            <p:grpSpPr>
              <a:xfrm rot="5273636">
                <a:off x="1248910" y="4771212"/>
                <a:ext cx="284145" cy="269230"/>
                <a:chOff x="2506408" y="1114363"/>
                <a:chExt cx="314525" cy="298015"/>
              </a:xfrm>
            </p:grpSpPr>
            <p:sp>
              <p:nvSpPr>
                <p:cNvPr id="88" name="Google Shape;88;p79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89;p79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0" name="Google Shape;90;p79"/>
            <p:cNvGrpSpPr/>
            <p:nvPr/>
          </p:nvGrpSpPr>
          <p:grpSpPr>
            <a:xfrm>
              <a:off x="-70713" y="159725"/>
              <a:ext cx="9674460" cy="4686085"/>
              <a:chOff x="-70713" y="159725"/>
              <a:chExt cx="9674460" cy="4686085"/>
            </a:xfrm>
          </p:grpSpPr>
          <p:sp>
            <p:nvSpPr>
              <p:cNvPr id="91" name="Google Shape;91;p79"/>
              <p:cNvSpPr/>
              <p:nvPr/>
            </p:nvSpPr>
            <p:spPr>
              <a:xfrm>
                <a:off x="-70713" y="4532423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79"/>
              <p:cNvSpPr/>
              <p:nvPr/>
            </p:nvSpPr>
            <p:spPr>
              <a:xfrm>
                <a:off x="192120" y="740125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79"/>
              <p:cNvSpPr/>
              <p:nvPr/>
            </p:nvSpPr>
            <p:spPr>
              <a:xfrm flipH="1">
                <a:off x="8479762" y="168448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79"/>
              <p:cNvSpPr/>
              <p:nvPr/>
            </p:nvSpPr>
            <p:spPr>
              <a:xfrm flipH="1">
                <a:off x="1664680" y="159725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79"/>
              <p:cNvSpPr/>
              <p:nvPr/>
            </p:nvSpPr>
            <p:spPr>
              <a:xfrm flipH="1">
                <a:off x="8560338" y="4004950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6" name="Google Shape;96;p79"/>
          <p:cNvSpPr txBox="1"/>
          <p:nvPr>
            <p:ph idx="1" type="subTitle"/>
          </p:nvPr>
        </p:nvSpPr>
        <p:spPr>
          <a:xfrm>
            <a:off x="1758200" y="2085350"/>
            <a:ext cx="25146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9"/>
          <p:cNvSpPr txBox="1"/>
          <p:nvPr>
            <p:ph idx="2" type="subTitle"/>
          </p:nvPr>
        </p:nvSpPr>
        <p:spPr>
          <a:xfrm>
            <a:off x="1758202" y="3771275"/>
            <a:ext cx="25146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79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" name="Google Shape;99;p79"/>
          <p:cNvSpPr txBox="1"/>
          <p:nvPr>
            <p:ph idx="3" type="subTitle"/>
          </p:nvPr>
        </p:nvSpPr>
        <p:spPr>
          <a:xfrm>
            <a:off x="1758200" y="1532750"/>
            <a:ext cx="21018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9"/>
          <p:cNvSpPr txBox="1"/>
          <p:nvPr>
            <p:ph idx="4" type="subTitle"/>
          </p:nvPr>
        </p:nvSpPr>
        <p:spPr>
          <a:xfrm>
            <a:off x="1758200" y="3293950"/>
            <a:ext cx="21018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 and text 1"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57"/>
          <p:cNvSpPr txBox="1"/>
          <p:nvPr>
            <p:ph type="title"/>
          </p:nvPr>
        </p:nvSpPr>
        <p:spPr>
          <a:xfrm>
            <a:off x="2181600" y="1635625"/>
            <a:ext cx="4780800" cy="4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4" name="Google Shape;1284;p57"/>
          <p:cNvSpPr txBox="1"/>
          <p:nvPr>
            <p:ph idx="1" type="subTitle"/>
          </p:nvPr>
        </p:nvSpPr>
        <p:spPr>
          <a:xfrm>
            <a:off x="2181600" y="2302150"/>
            <a:ext cx="47808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285" name="Google Shape;1285;p57"/>
          <p:cNvGrpSpPr/>
          <p:nvPr/>
        </p:nvGrpSpPr>
        <p:grpSpPr>
          <a:xfrm>
            <a:off x="331020" y="316821"/>
            <a:ext cx="8635607" cy="4585151"/>
            <a:chOff x="331020" y="316821"/>
            <a:chExt cx="8635607" cy="4585151"/>
          </a:xfrm>
        </p:grpSpPr>
        <p:grpSp>
          <p:nvGrpSpPr>
            <p:cNvPr id="1286" name="Google Shape;1286;p57"/>
            <p:cNvGrpSpPr/>
            <p:nvPr/>
          </p:nvGrpSpPr>
          <p:grpSpPr>
            <a:xfrm rot="4500040">
              <a:off x="949044" y="368385"/>
              <a:ext cx="352549" cy="334044"/>
              <a:chOff x="11015792" y="204441"/>
              <a:chExt cx="352559" cy="334054"/>
            </a:xfrm>
          </p:grpSpPr>
          <p:sp>
            <p:nvSpPr>
              <p:cNvPr id="1287" name="Google Shape;1287;p57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57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9" name="Google Shape;1289;p57"/>
            <p:cNvGrpSpPr/>
            <p:nvPr/>
          </p:nvGrpSpPr>
          <p:grpSpPr>
            <a:xfrm>
              <a:off x="571124" y="3888033"/>
              <a:ext cx="280345" cy="279961"/>
              <a:chOff x="13116149" y="2124083"/>
              <a:chExt cx="280345" cy="279961"/>
            </a:xfrm>
          </p:grpSpPr>
          <p:sp>
            <p:nvSpPr>
              <p:cNvPr id="1290" name="Google Shape;1290;p57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57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2" name="Google Shape;1292;p57"/>
            <p:cNvGrpSpPr/>
            <p:nvPr/>
          </p:nvGrpSpPr>
          <p:grpSpPr>
            <a:xfrm rot="7180044">
              <a:off x="8060968" y="2249381"/>
              <a:ext cx="245032" cy="147523"/>
              <a:chOff x="4623682" y="1196214"/>
              <a:chExt cx="224472" cy="135145"/>
            </a:xfrm>
          </p:grpSpPr>
          <p:sp>
            <p:nvSpPr>
              <p:cNvPr id="1293" name="Google Shape;1293;p57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57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5" name="Google Shape;1295;p57"/>
            <p:cNvGrpSpPr/>
            <p:nvPr/>
          </p:nvGrpSpPr>
          <p:grpSpPr>
            <a:xfrm>
              <a:off x="6445111" y="316821"/>
              <a:ext cx="245033" cy="147524"/>
              <a:chOff x="4623682" y="1196214"/>
              <a:chExt cx="224472" cy="135145"/>
            </a:xfrm>
          </p:grpSpPr>
          <p:sp>
            <p:nvSpPr>
              <p:cNvPr id="1296" name="Google Shape;1296;p57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57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8" name="Google Shape;1298;p57"/>
            <p:cNvGrpSpPr/>
            <p:nvPr/>
          </p:nvGrpSpPr>
          <p:grpSpPr>
            <a:xfrm rot="-6875031">
              <a:off x="6494031" y="4505181"/>
              <a:ext cx="352538" cy="334034"/>
              <a:chOff x="11015792" y="204441"/>
              <a:chExt cx="352559" cy="334054"/>
            </a:xfrm>
          </p:grpSpPr>
          <p:sp>
            <p:nvSpPr>
              <p:cNvPr id="1299" name="Google Shape;1299;p57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57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1" name="Google Shape;1301;p57"/>
            <p:cNvSpPr/>
            <p:nvPr/>
          </p:nvSpPr>
          <p:spPr>
            <a:xfrm>
              <a:off x="331020" y="1296175"/>
              <a:ext cx="715271" cy="373772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7"/>
            <p:cNvSpPr/>
            <p:nvPr/>
          </p:nvSpPr>
          <p:spPr>
            <a:xfrm flipH="1">
              <a:off x="571117" y="2837787"/>
              <a:ext cx="483635" cy="237335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4662033" y="4421862"/>
              <a:ext cx="715271" cy="373772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7"/>
            <p:cNvSpPr/>
            <p:nvPr/>
          </p:nvSpPr>
          <p:spPr>
            <a:xfrm flipH="1">
              <a:off x="8033186" y="387877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8482992" y="3188912"/>
              <a:ext cx="483635" cy="237335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7"/>
            <p:cNvSpPr/>
            <p:nvPr/>
          </p:nvSpPr>
          <p:spPr>
            <a:xfrm flipH="1">
              <a:off x="8308217" y="1239125"/>
              <a:ext cx="483635" cy="237335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 and text 2"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58"/>
          <p:cNvSpPr txBox="1"/>
          <p:nvPr>
            <p:ph idx="1" type="subTitle"/>
          </p:nvPr>
        </p:nvSpPr>
        <p:spPr>
          <a:xfrm>
            <a:off x="5493975" y="2547100"/>
            <a:ext cx="29358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9" name="Google Shape;1309;p58"/>
          <p:cNvSpPr txBox="1"/>
          <p:nvPr>
            <p:ph type="title"/>
          </p:nvPr>
        </p:nvSpPr>
        <p:spPr>
          <a:xfrm>
            <a:off x="5493975" y="1386825"/>
            <a:ext cx="2935800" cy="101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10" name="Google Shape;1310;p58"/>
          <p:cNvGrpSpPr/>
          <p:nvPr/>
        </p:nvGrpSpPr>
        <p:grpSpPr>
          <a:xfrm>
            <a:off x="159092" y="231861"/>
            <a:ext cx="9010810" cy="4653840"/>
            <a:chOff x="159092" y="231861"/>
            <a:chExt cx="9010810" cy="4653840"/>
          </a:xfrm>
        </p:grpSpPr>
        <p:grpSp>
          <p:nvGrpSpPr>
            <p:cNvPr id="1311" name="Google Shape;1311;p58"/>
            <p:cNvGrpSpPr/>
            <p:nvPr/>
          </p:nvGrpSpPr>
          <p:grpSpPr>
            <a:xfrm>
              <a:off x="159092" y="231861"/>
              <a:ext cx="9010810" cy="4653840"/>
              <a:chOff x="159092" y="231861"/>
              <a:chExt cx="9010810" cy="4653840"/>
            </a:xfrm>
          </p:grpSpPr>
          <p:grpSp>
            <p:nvGrpSpPr>
              <p:cNvPr id="1312" name="Google Shape;1312;p58"/>
              <p:cNvGrpSpPr/>
              <p:nvPr/>
            </p:nvGrpSpPr>
            <p:grpSpPr>
              <a:xfrm rot="4500040">
                <a:off x="7924994" y="4505185"/>
                <a:ext cx="352549" cy="334044"/>
                <a:chOff x="11015792" y="204441"/>
                <a:chExt cx="352559" cy="334054"/>
              </a:xfrm>
            </p:grpSpPr>
            <p:sp>
              <p:nvSpPr>
                <p:cNvPr id="1313" name="Google Shape;1313;p58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4" name="Google Shape;1314;p58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15" name="Google Shape;1315;p58"/>
              <p:cNvGrpSpPr/>
              <p:nvPr/>
            </p:nvGrpSpPr>
            <p:grpSpPr>
              <a:xfrm>
                <a:off x="8686274" y="2267133"/>
                <a:ext cx="280345" cy="279961"/>
                <a:chOff x="13116149" y="2124083"/>
                <a:chExt cx="280345" cy="279961"/>
              </a:xfrm>
            </p:grpSpPr>
            <p:sp>
              <p:nvSpPr>
                <p:cNvPr id="1316" name="Google Shape;1316;p58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7" name="Google Shape;1317;p58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18" name="Google Shape;1318;p58"/>
              <p:cNvGrpSpPr/>
              <p:nvPr/>
            </p:nvGrpSpPr>
            <p:grpSpPr>
              <a:xfrm>
                <a:off x="2832986" y="4534971"/>
                <a:ext cx="245033" cy="147524"/>
                <a:chOff x="4623682" y="1196214"/>
                <a:chExt cx="224472" cy="135145"/>
              </a:xfrm>
            </p:grpSpPr>
            <p:sp>
              <p:nvSpPr>
                <p:cNvPr id="1319" name="Google Shape;1319;p58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0" name="Google Shape;1320;p58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21" name="Google Shape;1321;p58"/>
              <p:cNvGrpSpPr/>
              <p:nvPr/>
            </p:nvGrpSpPr>
            <p:grpSpPr>
              <a:xfrm rot="-6875031">
                <a:off x="4700606" y="294618"/>
                <a:ext cx="352538" cy="334034"/>
                <a:chOff x="11015792" y="204441"/>
                <a:chExt cx="352559" cy="334054"/>
              </a:xfrm>
            </p:grpSpPr>
            <p:sp>
              <p:nvSpPr>
                <p:cNvPr id="1322" name="Google Shape;1322;p58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3" name="Google Shape;1323;p58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24" name="Google Shape;1324;p58"/>
              <p:cNvSpPr/>
              <p:nvPr/>
            </p:nvSpPr>
            <p:spPr>
              <a:xfrm>
                <a:off x="1484720" y="4485312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58"/>
              <p:cNvSpPr/>
              <p:nvPr/>
            </p:nvSpPr>
            <p:spPr>
              <a:xfrm flipH="1">
                <a:off x="159092" y="1777412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58"/>
              <p:cNvSpPr/>
              <p:nvPr/>
            </p:nvSpPr>
            <p:spPr>
              <a:xfrm>
                <a:off x="4662033" y="4421862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58"/>
              <p:cNvSpPr/>
              <p:nvPr/>
            </p:nvSpPr>
            <p:spPr>
              <a:xfrm flipH="1">
                <a:off x="850161" y="442802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58"/>
              <p:cNvSpPr/>
              <p:nvPr/>
            </p:nvSpPr>
            <p:spPr>
              <a:xfrm>
                <a:off x="6244292" y="231862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58"/>
              <p:cNvSpPr/>
              <p:nvPr/>
            </p:nvSpPr>
            <p:spPr>
              <a:xfrm flipH="1">
                <a:off x="8686267" y="691400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30" name="Google Shape;1330;p58"/>
            <p:cNvSpPr/>
            <p:nvPr/>
          </p:nvSpPr>
          <p:spPr>
            <a:xfrm flipH="1">
              <a:off x="8612886" y="3944627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 and text 3"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" name="Google Shape;1332;p59"/>
          <p:cNvGrpSpPr/>
          <p:nvPr/>
        </p:nvGrpSpPr>
        <p:grpSpPr>
          <a:xfrm>
            <a:off x="130995" y="330748"/>
            <a:ext cx="7440806" cy="4388249"/>
            <a:chOff x="130995" y="330748"/>
            <a:chExt cx="7440806" cy="4388249"/>
          </a:xfrm>
        </p:grpSpPr>
        <p:sp>
          <p:nvSpPr>
            <p:cNvPr id="1333" name="Google Shape;1333;p59"/>
            <p:cNvSpPr/>
            <p:nvPr/>
          </p:nvSpPr>
          <p:spPr>
            <a:xfrm>
              <a:off x="130995" y="1567800"/>
              <a:ext cx="715271" cy="373772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59"/>
            <p:cNvSpPr/>
            <p:nvPr/>
          </p:nvSpPr>
          <p:spPr>
            <a:xfrm flipH="1">
              <a:off x="2735174" y="330748"/>
              <a:ext cx="1123985" cy="313387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9"/>
            <p:cNvSpPr/>
            <p:nvPr/>
          </p:nvSpPr>
          <p:spPr>
            <a:xfrm>
              <a:off x="4214370" y="4345225"/>
              <a:ext cx="715271" cy="373772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9"/>
            <p:cNvSpPr/>
            <p:nvPr/>
          </p:nvSpPr>
          <p:spPr>
            <a:xfrm flipH="1">
              <a:off x="7271186" y="330752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7" name="Google Shape;1337;p59"/>
          <p:cNvSpPr txBox="1"/>
          <p:nvPr>
            <p:ph idx="1" type="subTitle"/>
          </p:nvPr>
        </p:nvSpPr>
        <p:spPr>
          <a:xfrm>
            <a:off x="713875" y="2547100"/>
            <a:ext cx="32673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8" name="Google Shape;1338;p59"/>
          <p:cNvSpPr txBox="1"/>
          <p:nvPr>
            <p:ph type="title"/>
          </p:nvPr>
        </p:nvSpPr>
        <p:spPr>
          <a:xfrm>
            <a:off x="713875" y="1386825"/>
            <a:ext cx="3267300" cy="101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 and text 4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60"/>
          <p:cNvGrpSpPr/>
          <p:nvPr/>
        </p:nvGrpSpPr>
        <p:grpSpPr>
          <a:xfrm>
            <a:off x="-85733" y="-108789"/>
            <a:ext cx="9414810" cy="5166124"/>
            <a:chOff x="-85733" y="-108789"/>
            <a:chExt cx="9414810" cy="5166124"/>
          </a:xfrm>
        </p:grpSpPr>
        <p:grpSp>
          <p:nvGrpSpPr>
            <p:cNvPr id="1341" name="Google Shape;1341;p60"/>
            <p:cNvGrpSpPr/>
            <p:nvPr/>
          </p:nvGrpSpPr>
          <p:grpSpPr>
            <a:xfrm>
              <a:off x="-85733" y="250499"/>
              <a:ext cx="9414810" cy="4806836"/>
              <a:chOff x="-85733" y="250499"/>
              <a:chExt cx="9414810" cy="4806836"/>
            </a:xfrm>
          </p:grpSpPr>
          <p:sp>
            <p:nvSpPr>
              <p:cNvPr id="1342" name="Google Shape;1342;p60"/>
              <p:cNvSpPr/>
              <p:nvPr/>
            </p:nvSpPr>
            <p:spPr>
              <a:xfrm flipH="1">
                <a:off x="2104980" y="250499"/>
                <a:ext cx="1564996" cy="436312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60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60"/>
              <p:cNvSpPr/>
              <p:nvPr/>
            </p:nvSpPr>
            <p:spPr>
              <a:xfrm>
                <a:off x="7988404" y="2001399"/>
                <a:ext cx="1340673" cy="37376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60"/>
              <p:cNvSpPr/>
              <p:nvPr/>
            </p:nvSpPr>
            <p:spPr>
              <a:xfrm flipH="1">
                <a:off x="6813186" y="453498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60"/>
              <p:cNvSpPr/>
              <p:nvPr/>
            </p:nvSpPr>
            <p:spPr>
              <a:xfrm flipH="1">
                <a:off x="7687786" y="39488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60"/>
              <p:cNvSpPr/>
              <p:nvPr/>
            </p:nvSpPr>
            <p:spPr>
              <a:xfrm flipH="1">
                <a:off x="-85733" y="490487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60"/>
              <p:cNvSpPr/>
              <p:nvPr/>
            </p:nvSpPr>
            <p:spPr>
              <a:xfrm flipH="1">
                <a:off x="2480111" y="4909814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9" name="Google Shape;1349;p60"/>
            <p:cNvGrpSpPr/>
            <p:nvPr/>
          </p:nvGrpSpPr>
          <p:grpSpPr>
            <a:xfrm flipH="1">
              <a:off x="7458197" y="-108789"/>
              <a:ext cx="1870870" cy="3632583"/>
              <a:chOff x="571124" y="535411"/>
              <a:chExt cx="1870870" cy="3632583"/>
            </a:xfrm>
          </p:grpSpPr>
          <p:grpSp>
            <p:nvGrpSpPr>
              <p:cNvPr id="1350" name="Google Shape;1350;p60"/>
              <p:cNvGrpSpPr/>
              <p:nvPr/>
            </p:nvGrpSpPr>
            <p:grpSpPr>
              <a:xfrm rot="4500040">
                <a:off x="920469" y="581885"/>
                <a:ext cx="352549" cy="334044"/>
                <a:chOff x="11015792" y="204441"/>
                <a:chExt cx="352559" cy="334054"/>
              </a:xfrm>
            </p:grpSpPr>
            <p:sp>
              <p:nvSpPr>
                <p:cNvPr id="1351" name="Google Shape;1351;p60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2" name="Google Shape;1352;p60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53" name="Google Shape;1353;p60"/>
              <p:cNvGrpSpPr/>
              <p:nvPr/>
            </p:nvGrpSpPr>
            <p:grpSpPr>
              <a:xfrm>
                <a:off x="571124" y="3888033"/>
                <a:ext cx="280345" cy="279961"/>
                <a:chOff x="13116149" y="2124083"/>
                <a:chExt cx="280345" cy="279961"/>
              </a:xfrm>
            </p:grpSpPr>
            <p:sp>
              <p:nvSpPr>
                <p:cNvPr id="1354" name="Google Shape;1354;p60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5" name="Google Shape;1355;p60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56" name="Google Shape;1356;p60"/>
              <p:cNvGrpSpPr/>
              <p:nvPr/>
            </p:nvGrpSpPr>
            <p:grpSpPr>
              <a:xfrm>
                <a:off x="2196961" y="1202646"/>
                <a:ext cx="245033" cy="147524"/>
                <a:chOff x="4623682" y="1196214"/>
                <a:chExt cx="224472" cy="135145"/>
              </a:xfrm>
            </p:grpSpPr>
            <p:sp>
              <p:nvSpPr>
                <p:cNvPr id="1357" name="Google Shape;1357;p60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8" name="Google Shape;1358;p60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59" name="Google Shape;1359;p60"/>
            <p:cNvGrpSpPr/>
            <p:nvPr/>
          </p:nvGrpSpPr>
          <p:grpSpPr>
            <a:xfrm rot="4500040">
              <a:off x="920469" y="581885"/>
              <a:ext cx="352549" cy="334044"/>
              <a:chOff x="11015792" y="204441"/>
              <a:chExt cx="352559" cy="334054"/>
            </a:xfrm>
          </p:grpSpPr>
          <p:sp>
            <p:nvSpPr>
              <p:cNvPr id="1360" name="Google Shape;1360;p60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60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2" name="Google Shape;1362;p60"/>
            <p:cNvGrpSpPr/>
            <p:nvPr/>
          </p:nvGrpSpPr>
          <p:grpSpPr>
            <a:xfrm>
              <a:off x="571124" y="3888033"/>
              <a:ext cx="280345" cy="279961"/>
              <a:chOff x="13116149" y="2124083"/>
              <a:chExt cx="280345" cy="279961"/>
            </a:xfrm>
          </p:grpSpPr>
          <p:sp>
            <p:nvSpPr>
              <p:cNvPr id="1363" name="Google Shape;1363;p60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60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5" name="Google Shape;1365;p60"/>
            <p:cNvGrpSpPr/>
            <p:nvPr/>
          </p:nvGrpSpPr>
          <p:grpSpPr>
            <a:xfrm rot="7180044">
              <a:off x="5474543" y="4606555"/>
              <a:ext cx="245032" cy="147523"/>
              <a:chOff x="5074118" y="1009029"/>
              <a:chExt cx="224472" cy="135145"/>
            </a:xfrm>
          </p:grpSpPr>
          <p:sp>
            <p:nvSpPr>
              <p:cNvPr id="1366" name="Google Shape;1366;p60"/>
              <p:cNvSpPr/>
              <p:nvPr/>
            </p:nvSpPr>
            <p:spPr>
              <a:xfrm>
                <a:off x="5074118" y="1009029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60"/>
              <p:cNvSpPr/>
              <p:nvPr/>
            </p:nvSpPr>
            <p:spPr>
              <a:xfrm>
                <a:off x="5172615" y="1009029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8" name="Google Shape;1368;p60"/>
          <p:cNvSpPr txBox="1"/>
          <p:nvPr>
            <p:ph type="title"/>
          </p:nvPr>
        </p:nvSpPr>
        <p:spPr>
          <a:xfrm>
            <a:off x="1723950" y="1132213"/>
            <a:ext cx="5696100" cy="196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0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9" name="Google Shape;1369;p60"/>
          <p:cNvSpPr txBox="1"/>
          <p:nvPr>
            <p:ph idx="1" type="subTitle"/>
          </p:nvPr>
        </p:nvSpPr>
        <p:spPr>
          <a:xfrm>
            <a:off x="2076200" y="3210288"/>
            <a:ext cx="5037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Title and text 5"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61"/>
          <p:cNvSpPr txBox="1"/>
          <p:nvPr>
            <p:ph idx="1" type="subTitle"/>
          </p:nvPr>
        </p:nvSpPr>
        <p:spPr>
          <a:xfrm>
            <a:off x="714300" y="121095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  <a:defRPr sz="1400">
                <a:solidFill>
                  <a:srgbClr val="362C3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sp>
        <p:nvSpPr>
          <p:cNvPr id="1372" name="Google Shape;1372;p61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73" name="Google Shape;1373;p61"/>
          <p:cNvGrpSpPr/>
          <p:nvPr/>
        </p:nvGrpSpPr>
        <p:grpSpPr>
          <a:xfrm>
            <a:off x="-503205" y="-132304"/>
            <a:ext cx="9770027" cy="5318885"/>
            <a:chOff x="-503205" y="-132304"/>
            <a:chExt cx="9770027" cy="5318885"/>
          </a:xfrm>
        </p:grpSpPr>
        <p:grpSp>
          <p:nvGrpSpPr>
            <p:cNvPr id="1374" name="Google Shape;1374;p61"/>
            <p:cNvGrpSpPr/>
            <p:nvPr/>
          </p:nvGrpSpPr>
          <p:grpSpPr>
            <a:xfrm>
              <a:off x="-503205" y="-132304"/>
              <a:ext cx="9770027" cy="5318885"/>
              <a:chOff x="-503205" y="-132304"/>
              <a:chExt cx="9770027" cy="5318885"/>
            </a:xfrm>
          </p:grpSpPr>
          <p:sp>
            <p:nvSpPr>
              <p:cNvPr id="1375" name="Google Shape;1375;p61"/>
              <p:cNvSpPr/>
              <p:nvPr/>
            </p:nvSpPr>
            <p:spPr>
              <a:xfrm flipH="1">
                <a:off x="8551551" y="574812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76" name="Google Shape;1376;p61"/>
              <p:cNvGrpSpPr/>
              <p:nvPr/>
            </p:nvGrpSpPr>
            <p:grpSpPr>
              <a:xfrm flipH="1" rot="-6940704">
                <a:off x="8253859" y="-68087"/>
                <a:ext cx="352543" cy="334039"/>
                <a:chOff x="11015792" y="204441"/>
                <a:chExt cx="352559" cy="334054"/>
              </a:xfrm>
            </p:grpSpPr>
            <p:sp>
              <p:nvSpPr>
                <p:cNvPr id="1377" name="Google Shape;1377;p61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8" name="Google Shape;1378;p61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79" name="Google Shape;1379;p61"/>
              <p:cNvGrpSpPr/>
              <p:nvPr/>
            </p:nvGrpSpPr>
            <p:grpSpPr>
              <a:xfrm flipH="1">
                <a:off x="8904949" y="1519570"/>
                <a:ext cx="280345" cy="279961"/>
                <a:chOff x="12420324" y="2067658"/>
                <a:chExt cx="280345" cy="279961"/>
              </a:xfrm>
            </p:grpSpPr>
            <p:sp>
              <p:nvSpPr>
                <p:cNvPr id="1380" name="Google Shape;1380;p61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1" name="Google Shape;1381;p61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82" name="Google Shape;1382;p61"/>
              <p:cNvSpPr/>
              <p:nvPr/>
            </p:nvSpPr>
            <p:spPr>
              <a:xfrm>
                <a:off x="-503205" y="658761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83" name="Google Shape;1383;p61"/>
              <p:cNvGrpSpPr/>
              <p:nvPr/>
            </p:nvGrpSpPr>
            <p:grpSpPr>
              <a:xfrm flipH="1" rot="3275427">
                <a:off x="382113" y="167555"/>
                <a:ext cx="245037" cy="147526"/>
                <a:chOff x="4623682" y="1196214"/>
                <a:chExt cx="224472" cy="135145"/>
              </a:xfrm>
            </p:grpSpPr>
            <p:sp>
              <p:nvSpPr>
                <p:cNvPr id="1384" name="Google Shape;1384;p61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5" name="Google Shape;1385;p61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86" name="Google Shape;1386;p61"/>
              <p:cNvSpPr/>
              <p:nvPr/>
            </p:nvSpPr>
            <p:spPr>
              <a:xfrm>
                <a:off x="-79516" y="3961862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87" name="Google Shape;1387;p61"/>
              <p:cNvGrpSpPr/>
              <p:nvPr/>
            </p:nvGrpSpPr>
            <p:grpSpPr>
              <a:xfrm rot="8368520">
                <a:off x="8794811" y="3760722"/>
                <a:ext cx="228754" cy="216747"/>
                <a:chOff x="10441959" y="877510"/>
                <a:chExt cx="352559" cy="334054"/>
              </a:xfrm>
            </p:grpSpPr>
            <p:sp>
              <p:nvSpPr>
                <p:cNvPr id="1388" name="Google Shape;1388;p61"/>
                <p:cNvSpPr/>
                <p:nvPr/>
              </p:nvSpPr>
              <p:spPr>
                <a:xfrm>
                  <a:off x="10441959" y="877510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9" name="Google Shape;1389;p61"/>
                <p:cNvSpPr/>
                <p:nvPr/>
              </p:nvSpPr>
              <p:spPr>
                <a:xfrm>
                  <a:off x="10547877" y="974869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90" name="Google Shape;1390;p61"/>
              <p:cNvGrpSpPr/>
              <p:nvPr/>
            </p:nvGrpSpPr>
            <p:grpSpPr>
              <a:xfrm>
                <a:off x="2012" y="4906620"/>
                <a:ext cx="280345" cy="279961"/>
                <a:chOff x="12420324" y="2067658"/>
                <a:chExt cx="280345" cy="279961"/>
              </a:xfrm>
            </p:grpSpPr>
            <p:sp>
              <p:nvSpPr>
                <p:cNvPr id="1391" name="Google Shape;1391;p61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2" name="Google Shape;1392;p61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93" name="Google Shape;1393;p61"/>
              <p:cNvSpPr/>
              <p:nvPr/>
            </p:nvSpPr>
            <p:spPr>
              <a:xfrm>
                <a:off x="8580398" y="4729530"/>
                <a:ext cx="413932" cy="216305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94" name="Google Shape;1394;p61"/>
              <p:cNvGrpSpPr/>
              <p:nvPr/>
            </p:nvGrpSpPr>
            <p:grpSpPr>
              <a:xfrm flipH="1" rot="-6940704">
                <a:off x="-117479" y="3117113"/>
                <a:ext cx="352543" cy="334039"/>
                <a:chOff x="11015792" y="204441"/>
                <a:chExt cx="352559" cy="334054"/>
              </a:xfrm>
            </p:grpSpPr>
            <p:sp>
              <p:nvSpPr>
                <p:cNvPr id="1395" name="Google Shape;1395;p61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6" name="Google Shape;1396;p61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97" name="Google Shape;1397;p61"/>
              <p:cNvGrpSpPr/>
              <p:nvPr/>
            </p:nvGrpSpPr>
            <p:grpSpPr>
              <a:xfrm flipH="1" rot="-7180044">
                <a:off x="2382219" y="4641581"/>
                <a:ext cx="245032" cy="147523"/>
                <a:chOff x="4623682" y="1196214"/>
                <a:chExt cx="224472" cy="135145"/>
              </a:xfrm>
            </p:grpSpPr>
            <p:sp>
              <p:nvSpPr>
                <p:cNvPr id="1398" name="Google Shape;1398;p61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9" name="Google Shape;1399;p61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00" name="Google Shape;1400;p61"/>
              <p:cNvSpPr/>
              <p:nvPr/>
            </p:nvSpPr>
            <p:spPr>
              <a:xfrm flipH="1">
                <a:off x="5546847" y="4595248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01" name="Google Shape;1401;p61"/>
            <p:cNvSpPr/>
            <p:nvPr/>
          </p:nvSpPr>
          <p:spPr>
            <a:xfrm flipH="1">
              <a:off x="2676366" y="-48613"/>
              <a:ext cx="483635" cy="237335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Title and text 6"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62"/>
          <p:cNvSpPr txBox="1"/>
          <p:nvPr>
            <p:ph idx="1" type="subTitle"/>
          </p:nvPr>
        </p:nvSpPr>
        <p:spPr>
          <a:xfrm>
            <a:off x="714300" y="1210950"/>
            <a:ext cx="77154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  <a:defRPr sz="1400">
                <a:solidFill>
                  <a:srgbClr val="362C3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sp>
        <p:nvSpPr>
          <p:cNvPr id="1404" name="Google Shape;1404;p62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05" name="Google Shape;1405;p62"/>
          <p:cNvGrpSpPr/>
          <p:nvPr/>
        </p:nvGrpSpPr>
        <p:grpSpPr>
          <a:xfrm>
            <a:off x="-239405" y="-93853"/>
            <a:ext cx="9821677" cy="5129163"/>
            <a:chOff x="-239405" y="-93853"/>
            <a:chExt cx="9821677" cy="5129163"/>
          </a:xfrm>
        </p:grpSpPr>
        <p:sp>
          <p:nvSpPr>
            <p:cNvPr id="1406" name="Google Shape;1406;p62"/>
            <p:cNvSpPr/>
            <p:nvPr/>
          </p:nvSpPr>
          <p:spPr>
            <a:xfrm>
              <a:off x="-239405" y="2774587"/>
              <a:ext cx="715271" cy="373772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7" name="Google Shape;1407;p62"/>
            <p:cNvGrpSpPr/>
            <p:nvPr/>
          </p:nvGrpSpPr>
          <p:grpSpPr>
            <a:xfrm rot="6940704">
              <a:off x="-131635" y="1381338"/>
              <a:ext cx="352543" cy="334039"/>
              <a:chOff x="11015792" y="204441"/>
              <a:chExt cx="352559" cy="334054"/>
            </a:xfrm>
          </p:grpSpPr>
          <p:sp>
            <p:nvSpPr>
              <p:cNvPr id="1408" name="Google Shape;1408;p62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62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0" name="Google Shape;1410;p62"/>
            <p:cNvGrpSpPr/>
            <p:nvPr/>
          </p:nvGrpSpPr>
          <p:grpSpPr>
            <a:xfrm>
              <a:off x="1092724" y="-69930"/>
              <a:ext cx="280345" cy="279961"/>
              <a:chOff x="12420324" y="2067658"/>
              <a:chExt cx="280345" cy="279961"/>
            </a:xfrm>
          </p:grpSpPr>
          <p:sp>
            <p:nvSpPr>
              <p:cNvPr id="1411" name="Google Shape;1411;p62"/>
              <p:cNvSpPr/>
              <p:nvPr/>
            </p:nvSpPr>
            <p:spPr>
              <a:xfrm>
                <a:off x="12420324" y="2067658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62"/>
              <p:cNvSpPr/>
              <p:nvPr/>
            </p:nvSpPr>
            <p:spPr>
              <a:xfrm>
                <a:off x="12420324" y="2067658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13" name="Google Shape;1413;p62"/>
            <p:cNvSpPr/>
            <p:nvPr/>
          </p:nvSpPr>
          <p:spPr>
            <a:xfrm flipH="1">
              <a:off x="8458287" y="129511"/>
              <a:ext cx="1123985" cy="313387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4" name="Google Shape;1414;p62"/>
            <p:cNvGrpSpPr/>
            <p:nvPr/>
          </p:nvGrpSpPr>
          <p:grpSpPr>
            <a:xfrm rot="-3275427">
              <a:off x="7539317" y="-25020"/>
              <a:ext cx="245037" cy="147526"/>
              <a:chOff x="4623682" y="1196214"/>
              <a:chExt cx="224472" cy="135145"/>
            </a:xfrm>
          </p:grpSpPr>
          <p:sp>
            <p:nvSpPr>
              <p:cNvPr id="1415" name="Google Shape;1415;p62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62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7" name="Google Shape;1417;p62"/>
            <p:cNvGrpSpPr/>
            <p:nvPr/>
          </p:nvGrpSpPr>
          <p:grpSpPr>
            <a:xfrm flipH="1" rot="-8368520">
              <a:off x="-69747" y="4040360"/>
              <a:ext cx="228754" cy="216747"/>
              <a:chOff x="10441959" y="877510"/>
              <a:chExt cx="352559" cy="334054"/>
            </a:xfrm>
          </p:grpSpPr>
          <p:sp>
            <p:nvSpPr>
              <p:cNvPr id="1418" name="Google Shape;1418;p62"/>
              <p:cNvSpPr/>
              <p:nvPr/>
            </p:nvSpPr>
            <p:spPr>
              <a:xfrm>
                <a:off x="10441959" y="877510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62"/>
              <p:cNvSpPr/>
              <p:nvPr/>
            </p:nvSpPr>
            <p:spPr>
              <a:xfrm>
                <a:off x="10547877" y="974869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0" name="Google Shape;1420;p62"/>
            <p:cNvGrpSpPr/>
            <p:nvPr/>
          </p:nvGrpSpPr>
          <p:grpSpPr>
            <a:xfrm flipH="1">
              <a:off x="8668135" y="1980895"/>
              <a:ext cx="280345" cy="279961"/>
              <a:chOff x="12420324" y="2067658"/>
              <a:chExt cx="280345" cy="279961"/>
            </a:xfrm>
          </p:grpSpPr>
          <p:sp>
            <p:nvSpPr>
              <p:cNvPr id="1421" name="Google Shape;1421;p62"/>
              <p:cNvSpPr/>
              <p:nvPr/>
            </p:nvSpPr>
            <p:spPr>
              <a:xfrm>
                <a:off x="12420324" y="2067658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62"/>
              <p:cNvSpPr/>
              <p:nvPr/>
            </p:nvSpPr>
            <p:spPr>
              <a:xfrm>
                <a:off x="12420324" y="2067658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23" name="Google Shape;1423;p62"/>
            <p:cNvSpPr/>
            <p:nvPr/>
          </p:nvSpPr>
          <p:spPr>
            <a:xfrm flipH="1">
              <a:off x="156338" y="4819005"/>
              <a:ext cx="413932" cy="216305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24" name="Google Shape;1424;p62"/>
            <p:cNvGrpSpPr/>
            <p:nvPr/>
          </p:nvGrpSpPr>
          <p:grpSpPr>
            <a:xfrm rot="6940704">
              <a:off x="8844003" y="4441726"/>
              <a:ext cx="352543" cy="334039"/>
              <a:chOff x="11015792" y="204441"/>
              <a:chExt cx="352559" cy="334054"/>
            </a:xfrm>
          </p:grpSpPr>
          <p:sp>
            <p:nvSpPr>
              <p:cNvPr id="1425" name="Google Shape;1425;p62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62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7" name="Google Shape;1427;p62"/>
            <p:cNvGrpSpPr/>
            <p:nvPr/>
          </p:nvGrpSpPr>
          <p:grpSpPr>
            <a:xfrm rot="7180044">
              <a:off x="5736042" y="4790106"/>
              <a:ext cx="245032" cy="147523"/>
              <a:chOff x="4623682" y="1196214"/>
              <a:chExt cx="224472" cy="135145"/>
            </a:xfrm>
          </p:grpSpPr>
          <p:sp>
            <p:nvSpPr>
              <p:cNvPr id="1428" name="Google Shape;1428;p62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62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30" name="Google Shape;1430;p62"/>
            <p:cNvSpPr/>
            <p:nvPr/>
          </p:nvSpPr>
          <p:spPr>
            <a:xfrm>
              <a:off x="7368798" y="4505611"/>
              <a:ext cx="1123985" cy="313387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62"/>
            <p:cNvSpPr/>
            <p:nvPr/>
          </p:nvSpPr>
          <p:spPr>
            <a:xfrm>
              <a:off x="3753866" y="-69913"/>
              <a:ext cx="483635" cy="237335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 and two columns 1"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63"/>
          <p:cNvSpPr txBox="1"/>
          <p:nvPr>
            <p:ph idx="1" type="subTitle"/>
          </p:nvPr>
        </p:nvSpPr>
        <p:spPr>
          <a:xfrm>
            <a:off x="5105625" y="3845850"/>
            <a:ext cx="24189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4" name="Google Shape;1434;p63"/>
          <p:cNvSpPr txBox="1"/>
          <p:nvPr>
            <p:ph idx="2" type="subTitle"/>
          </p:nvPr>
        </p:nvSpPr>
        <p:spPr>
          <a:xfrm>
            <a:off x="1660575" y="3845850"/>
            <a:ext cx="2336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5" name="Google Shape;1435;p63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36" name="Google Shape;1436;p63"/>
          <p:cNvSpPr txBox="1"/>
          <p:nvPr>
            <p:ph idx="3" type="subTitle"/>
          </p:nvPr>
        </p:nvSpPr>
        <p:spPr>
          <a:xfrm>
            <a:off x="1660500" y="3375756"/>
            <a:ext cx="23367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7" name="Google Shape;1437;p63"/>
          <p:cNvSpPr txBox="1"/>
          <p:nvPr>
            <p:ph idx="4" type="subTitle"/>
          </p:nvPr>
        </p:nvSpPr>
        <p:spPr>
          <a:xfrm>
            <a:off x="5105600" y="3375756"/>
            <a:ext cx="24189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38" name="Google Shape;1438;p63"/>
          <p:cNvGrpSpPr/>
          <p:nvPr/>
        </p:nvGrpSpPr>
        <p:grpSpPr>
          <a:xfrm>
            <a:off x="-333383" y="-123588"/>
            <a:ext cx="9652935" cy="5174961"/>
            <a:chOff x="-333383" y="-123588"/>
            <a:chExt cx="9652935" cy="5174961"/>
          </a:xfrm>
        </p:grpSpPr>
        <p:grpSp>
          <p:nvGrpSpPr>
            <p:cNvPr id="1439" name="Google Shape;1439;p63"/>
            <p:cNvGrpSpPr/>
            <p:nvPr/>
          </p:nvGrpSpPr>
          <p:grpSpPr>
            <a:xfrm flipH="1">
              <a:off x="-333383" y="-123588"/>
              <a:ext cx="9652935" cy="5174961"/>
              <a:chOff x="-85733" y="-41426"/>
              <a:chExt cx="9652935" cy="5174961"/>
            </a:xfrm>
          </p:grpSpPr>
          <p:sp>
            <p:nvSpPr>
              <p:cNvPr id="1440" name="Google Shape;1440;p63"/>
              <p:cNvSpPr/>
              <p:nvPr/>
            </p:nvSpPr>
            <p:spPr>
              <a:xfrm flipH="1">
                <a:off x="3500730" y="-41426"/>
                <a:ext cx="1564996" cy="436312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63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63"/>
              <p:cNvSpPr/>
              <p:nvPr/>
            </p:nvSpPr>
            <p:spPr>
              <a:xfrm>
                <a:off x="8226529" y="2599199"/>
                <a:ext cx="1340673" cy="37376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63"/>
              <p:cNvSpPr/>
              <p:nvPr/>
            </p:nvSpPr>
            <p:spPr>
              <a:xfrm flipH="1">
                <a:off x="4935936" y="494863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63"/>
              <p:cNvSpPr/>
              <p:nvPr/>
            </p:nvSpPr>
            <p:spPr>
              <a:xfrm flipH="1">
                <a:off x="7687786" y="39488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63"/>
              <p:cNvSpPr/>
              <p:nvPr/>
            </p:nvSpPr>
            <p:spPr>
              <a:xfrm flipH="1">
                <a:off x="-85733" y="490487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p63"/>
              <p:cNvSpPr/>
              <p:nvPr/>
            </p:nvSpPr>
            <p:spPr>
              <a:xfrm flipH="1">
                <a:off x="2480111" y="4986014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7" name="Google Shape;1447;p63"/>
            <p:cNvGrpSpPr/>
            <p:nvPr/>
          </p:nvGrpSpPr>
          <p:grpSpPr>
            <a:xfrm>
              <a:off x="512402" y="53336"/>
              <a:ext cx="8057896" cy="4835383"/>
              <a:chOff x="512402" y="53336"/>
              <a:chExt cx="8057896" cy="4835383"/>
            </a:xfrm>
          </p:grpSpPr>
          <p:grpSp>
            <p:nvGrpSpPr>
              <p:cNvPr id="1448" name="Google Shape;1448;p63"/>
              <p:cNvGrpSpPr/>
              <p:nvPr/>
            </p:nvGrpSpPr>
            <p:grpSpPr>
              <a:xfrm flipH="1" rot="-4500040">
                <a:off x="6620504" y="99810"/>
                <a:ext cx="352549" cy="334044"/>
                <a:chOff x="11015792" y="204441"/>
                <a:chExt cx="352559" cy="334054"/>
              </a:xfrm>
            </p:grpSpPr>
            <p:sp>
              <p:nvSpPr>
                <p:cNvPr id="1449" name="Google Shape;1449;p63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0" name="Google Shape;1450;p63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51" name="Google Shape;1451;p63"/>
              <p:cNvGrpSpPr/>
              <p:nvPr/>
            </p:nvGrpSpPr>
            <p:grpSpPr>
              <a:xfrm flipH="1">
                <a:off x="8289953" y="4608758"/>
                <a:ext cx="280345" cy="279961"/>
                <a:chOff x="13116149" y="2124083"/>
                <a:chExt cx="280345" cy="279961"/>
              </a:xfrm>
            </p:grpSpPr>
            <p:sp>
              <p:nvSpPr>
                <p:cNvPr id="1452" name="Google Shape;1452;p63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3" name="Google Shape;1453;p63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54" name="Google Shape;1454;p63"/>
              <p:cNvGrpSpPr/>
              <p:nvPr/>
            </p:nvGrpSpPr>
            <p:grpSpPr>
              <a:xfrm flipH="1">
                <a:off x="512402" y="1320396"/>
                <a:ext cx="245033" cy="147524"/>
                <a:chOff x="4623682" y="1196214"/>
                <a:chExt cx="224472" cy="135145"/>
              </a:xfrm>
            </p:grpSpPr>
            <p:sp>
              <p:nvSpPr>
                <p:cNvPr id="1455" name="Google Shape;1455;p63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6" name="Google Shape;1456;p63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57" name="Google Shape;1457;p63"/>
              <p:cNvGrpSpPr/>
              <p:nvPr/>
            </p:nvGrpSpPr>
            <p:grpSpPr>
              <a:xfrm flipH="1" rot="6875031">
                <a:off x="893052" y="4469681"/>
                <a:ext cx="352538" cy="334034"/>
                <a:chOff x="11015792" y="204441"/>
                <a:chExt cx="352559" cy="334054"/>
              </a:xfrm>
            </p:grpSpPr>
            <p:sp>
              <p:nvSpPr>
                <p:cNvPr id="1458" name="Google Shape;1458;p63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9" name="Google Shape;1459;p63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 and two columns 2"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1" name="Google Shape;1461;p64"/>
          <p:cNvGrpSpPr/>
          <p:nvPr/>
        </p:nvGrpSpPr>
        <p:grpSpPr>
          <a:xfrm>
            <a:off x="-70713" y="10"/>
            <a:ext cx="9770010" cy="4938486"/>
            <a:chOff x="-70713" y="10"/>
            <a:chExt cx="9770010" cy="4938486"/>
          </a:xfrm>
        </p:grpSpPr>
        <p:grpSp>
          <p:nvGrpSpPr>
            <p:cNvPr id="1462" name="Google Shape;1462;p64"/>
            <p:cNvGrpSpPr/>
            <p:nvPr/>
          </p:nvGrpSpPr>
          <p:grpSpPr>
            <a:xfrm>
              <a:off x="-70713" y="701848"/>
              <a:ext cx="9770010" cy="4143962"/>
              <a:chOff x="-70713" y="701848"/>
              <a:chExt cx="9770010" cy="4143962"/>
            </a:xfrm>
          </p:grpSpPr>
          <p:sp>
            <p:nvSpPr>
              <p:cNvPr id="1463" name="Google Shape;1463;p64"/>
              <p:cNvSpPr/>
              <p:nvPr/>
            </p:nvSpPr>
            <p:spPr>
              <a:xfrm>
                <a:off x="-70713" y="4532423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64"/>
              <p:cNvSpPr/>
              <p:nvPr/>
            </p:nvSpPr>
            <p:spPr>
              <a:xfrm>
                <a:off x="192120" y="740125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5" name="Google Shape;1465;p64"/>
              <p:cNvSpPr/>
              <p:nvPr/>
            </p:nvSpPr>
            <p:spPr>
              <a:xfrm flipH="1">
                <a:off x="8575312" y="701848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Google Shape;1466;p64"/>
              <p:cNvSpPr/>
              <p:nvPr/>
            </p:nvSpPr>
            <p:spPr>
              <a:xfrm flipH="1">
                <a:off x="8188305" y="1393750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7" name="Google Shape;1467;p64"/>
              <p:cNvSpPr/>
              <p:nvPr/>
            </p:nvSpPr>
            <p:spPr>
              <a:xfrm flipH="1">
                <a:off x="8560338" y="4004950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68" name="Google Shape;1468;p64"/>
            <p:cNvGrpSpPr/>
            <p:nvPr/>
          </p:nvGrpSpPr>
          <p:grpSpPr>
            <a:xfrm>
              <a:off x="208255" y="10"/>
              <a:ext cx="8507618" cy="4938486"/>
              <a:chOff x="208255" y="10"/>
              <a:chExt cx="8507618" cy="4938486"/>
            </a:xfrm>
          </p:grpSpPr>
          <p:grpSp>
            <p:nvGrpSpPr>
              <p:cNvPr id="1469" name="Google Shape;1469;p64"/>
              <p:cNvGrpSpPr/>
              <p:nvPr/>
            </p:nvGrpSpPr>
            <p:grpSpPr>
              <a:xfrm rot="-3600062">
                <a:off x="6077963" y="55741"/>
                <a:ext cx="284151" cy="269235"/>
                <a:chOff x="2506408" y="1114363"/>
                <a:chExt cx="314525" cy="298015"/>
              </a:xfrm>
            </p:grpSpPr>
            <p:sp>
              <p:nvSpPr>
                <p:cNvPr id="1470" name="Google Shape;1470;p64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1" name="Google Shape;1471;p64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72" name="Google Shape;1472;p64"/>
              <p:cNvGrpSpPr/>
              <p:nvPr/>
            </p:nvGrpSpPr>
            <p:grpSpPr>
              <a:xfrm rot="5273636">
                <a:off x="753160" y="4327212"/>
                <a:ext cx="284145" cy="269230"/>
                <a:chOff x="2506408" y="1114363"/>
                <a:chExt cx="314525" cy="298015"/>
              </a:xfrm>
            </p:grpSpPr>
            <p:sp>
              <p:nvSpPr>
                <p:cNvPr id="1473" name="Google Shape;1473;p64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4" name="Google Shape;1474;p64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75" name="Google Shape;1475;p64"/>
              <p:cNvGrpSpPr/>
              <p:nvPr/>
            </p:nvGrpSpPr>
            <p:grpSpPr>
              <a:xfrm rot="-9899848">
                <a:off x="5803797" y="4520932"/>
                <a:ext cx="346041" cy="327877"/>
                <a:chOff x="2506408" y="1114363"/>
                <a:chExt cx="314525" cy="298015"/>
              </a:xfrm>
            </p:grpSpPr>
            <p:sp>
              <p:nvSpPr>
                <p:cNvPr id="1476" name="Google Shape;1476;p64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7" name="Google Shape;1477;p64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78" name="Google Shape;1478;p64"/>
              <p:cNvGrpSpPr/>
              <p:nvPr/>
            </p:nvGrpSpPr>
            <p:grpSpPr>
              <a:xfrm rot="-5822584">
                <a:off x="373808" y="2107313"/>
                <a:ext cx="409139" cy="387663"/>
                <a:chOff x="2506408" y="1114363"/>
                <a:chExt cx="314525" cy="298015"/>
              </a:xfrm>
            </p:grpSpPr>
            <p:sp>
              <p:nvSpPr>
                <p:cNvPr id="1479" name="Google Shape;1479;p64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0" name="Google Shape;1480;p64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81" name="Google Shape;1481;p64"/>
              <p:cNvGrpSpPr/>
              <p:nvPr/>
            </p:nvGrpSpPr>
            <p:grpSpPr>
              <a:xfrm rot="4409839">
                <a:off x="244944" y="164989"/>
                <a:ext cx="381115" cy="361109"/>
                <a:chOff x="2506408" y="1114363"/>
                <a:chExt cx="314525" cy="298015"/>
              </a:xfrm>
            </p:grpSpPr>
            <p:sp>
              <p:nvSpPr>
                <p:cNvPr id="1482" name="Google Shape;1482;p64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3" name="Google Shape;1483;p64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84" name="Google Shape;1484;p64"/>
              <p:cNvGrpSpPr/>
              <p:nvPr/>
            </p:nvGrpSpPr>
            <p:grpSpPr>
              <a:xfrm>
                <a:off x="8449187" y="2790049"/>
                <a:ext cx="266686" cy="252687"/>
                <a:chOff x="2506408" y="1114363"/>
                <a:chExt cx="314525" cy="298015"/>
              </a:xfrm>
            </p:grpSpPr>
            <p:sp>
              <p:nvSpPr>
                <p:cNvPr id="1485" name="Google Shape;1485;p64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6" name="Google Shape;1486;p64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87" name="Google Shape;1487;p64"/>
              <p:cNvGrpSpPr/>
              <p:nvPr/>
            </p:nvGrpSpPr>
            <p:grpSpPr>
              <a:xfrm rot="4003773">
                <a:off x="5471394" y="4702422"/>
                <a:ext cx="210733" cy="199672"/>
                <a:chOff x="2506408" y="1114363"/>
                <a:chExt cx="314525" cy="298015"/>
              </a:xfrm>
            </p:grpSpPr>
            <p:sp>
              <p:nvSpPr>
                <p:cNvPr id="1488" name="Google Shape;1488;p64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9" name="Google Shape;1489;p64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490" name="Google Shape;1490;p64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1" name="Google Shape;1491;p64"/>
          <p:cNvSpPr txBox="1"/>
          <p:nvPr>
            <p:ph idx="1" type="subTitle"/>
          </p:nvPr>
        </p:nvSpPr>
        <p:spPr>
          <a:xfrm>
            <a:off x="1095300" y="1527900"/>
            <a:ext cx="32004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2" name="Google Shape;1492;p64"/>
          <p:cNvSpPr txBox="1"/>
          <p:nvPr>
            <p:ph idx="2" type="subTitle"/>
          </p:nvPr>
        </p:nvSpPr>
        <p:spPr>
          <a:xfrm>
            <a:off x="4848725" y="1527900"/>
            <a:ext cx="32004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3" name="Google Shape;1493;p64"/>
          <p:cNvSpPr txBox="1"/>
          <p:nvPr>
            <p:ph idx="3" type="body"/>
          </p:nvPr>
        </p:nvSpPr>
        <p:spPr>
          <a:xfrm>
            <a:off x="1095300" y="2028825"/>
            <a:ext cx="3200400" cy="24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494" name="Google Shape;1494;p64"/>
          <p:cNvSpPr txBox="1"/>
          <p:nvPr>
            <p:ph idx="4" type="body"/>
          </p:nvPr>
        </p:nvSpPr>
        <p:spPr>
          <a:xfrm>
            <a:off x="4848725" y="2028825"/>
            <a:ext cx="3200400" cy="24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 and three columns"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65"/>
          <p:cNvSpPr txBox="1"/>
          <p:nvPr>
            <p:ph idx="1" type="subTitle"/>
          </p:nvPr>
        </p:nvSpPr>
        <p:spPr>
          <a:xfrm>
            <a:off x="778650" y="3399800"/>
            <a:ext cx="21018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7" name="Google Shape;1497;p65"/>
          <p:cNvSpPr txBox="1"/>
          <p:nvPr>
            <p:ph idx="2" type="subTitle"/>
          </p:nvPr>
        </p:nvSpPr>
        <p:spPr>
          <a:xfrm>
            <a:off x="3521100" y="3399800"/>
            <a:ext cx="21018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8" name="Google Shape;1498;p65"/>
          <p:cNvSpPr txBox="1"/>
          <p:nvPr>
            <p:ph idx="3" type="subTitle"/>
          </p:nvPr>
        </p:nvSpPr>
        <p:spPr>
          <a:xfrm>
            <a:off x="6263550" y="3399800"/>
            <a:ext cx="21018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9" name="Google Shape;1499;p65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0" name="Google Shape;1500;p65"/>
          <p:cNvSpPr txBox="1"/>
          <p:nvPr>
            <p:ph idx="4" type="subTitle"/>
          </p:nvPr>
        </p:nvSpPr>
        <p:spPr>
          <a:xfrm>
            <a:off x="714300" y="3012775"/>
            <a:ext cx="22305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1" name="Google Shape;1501;p65"/>
          <p:cNvSpPr txBox="1"/>
          <p:nvPr>
            <p:ph idx="5" type="subTitle"/>
          </p:nvPr>
        </p:nvSpPr>
        <p:spPr>
          <a:xfrm>
            <a:off x="3456750" y="3012775"/>
            <a:ext cx="22305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2" name="Google Shape;1502;p65"/>
          <p:cNvSpPr txBox="1"/>
          <p:nvPr>
            <p:ph idx="6" type="subTitle"/>
          </p:nvPr>
        </p:nvSpPr>
        <p:spPr>
          <a:xfrm>
            <a:off x="6199200" y="3012775"/>
            <a:ext cx="22305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03" name="Google Shape;1503;p65"/>
          <p:cNvGrpSpPr/>
          <p:nvPr/>
        </p:nvGrpSpPr>
        <p:grpSpPr>
          <a:xfrm flipH="1">
            <a:off x="-243555" y="7875"/>
            <a:ext cx="9866652" cy="5145594"/>
            <a:chOff x="-70713" y="84075"/>
            <a:chExt cx="9866652" cy="5145594"/>
          </a:xfrm>
        </p:grpSpPr>
        <p:grpSp>
          <p:nvGrpSpPr>
            <p:cNvPr id="1504" name="Google Shape;1504;p65"/>
            <p:cNvGrpSpPr/>
            <p:nvPr/>
          </p:nvGrpSpPr>
          <p:grpSpPr>
            <a:xfrm rot="4500040">
              <a:off x="6129619" y="4700135"/>
              <a:ext cx="352549" cy="334044"/>
              <a:chOff x="16676041" y="-3411516"/>
              <a:chExt cx="352559" cy="334054"/>
            </a:xfrm>
          </p:grpSpPr>
          <p:sp>
            <p:nvSpPr>
              <p:cNvPr id="1505" name="Google Shape;1505;p65"/>
              <p:cNvSpPr/>
              <p:nvPr/>
            </p:nvSpPr>
            <p:spPr>
              <a:xfrm>
                <a:off x="16676041" y="-3411516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65"/>
              <p:cNvSpPr/>
              <p:nvPr/>
            </p:nvSpPr>
            <p:spPr>
              <a:xfrm>
                <a:off x="16781959" y="-3314157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07" name="Google Shape;1507;p65"/>
            <p:cNvGrpSpPr/>
            <p:nvPr/>
          </p:nvGrpSpPr>
          <p:grpSpPr>
            <a:xfrm>
              <a:off x="382524" y="1684883"/>
              <a:ext cx="280345" cy="279961"/>
              <a:chOff x="12529199" y="2067658"/>
              <a:chExt cx="280345" cy="279961"/>
            </a:xfrm>
          </p:grpSpPr>
          <p:sp>
            <p:nvSpPr>
              <p:cNvPr id="1508" name="Google Shape;1508;p65"/>
              <p:cNvSpPr/>
              <p:nvPr/>
            </p:nvSpPr>
            <p:spPr>
              <a:xfrm>
                <a:off x="12529199" y="2067658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65"/>
              <p:cNvSpPr/>
              <p:nvPr/>
            </p:nvSpPr>
            <p:spPr>
              <a:xfrm>
                <a:off x="12529199" y="2067658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0" name="Google Shape;1510;p65"/>
            <p:cNvGrpSpPr/>
            <p:nvPr/>
          </p:nvGrpSpPr>
          <p:grpSpPr>
            <a:xfrm>
              <a:off x="7488724" y="273221"/>
              <a:ext cx="245033" cy="147524"/>
              <a:chOff x="4623682" y="1196214"/>
              <a:chExt cx="224472" cy="135145"/>
            </a:xfrm>
          </p:grpSpPr>
          <p:sp>
            <p:nvSpPr>
              <p:cNvPr id="1511" name="Google Shape;1511;p65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65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3" name="Google Shape;1513;p65"/>
            <p:cNvGrpSpPr/>
            <p:nvPr/>
          </p:nvGrpSpPr>
          <p:grpSpPr>
            <a:xfrm>
              <a:off x="-70713" y="84075"/>
              <a:ext cx="9866635" cy="4761735"/>
              <a:chOff x="-70713" y="84075"/>
              <a:chExt cx="9866635" cy="4761735"/>
            </a:xfrm>
          </p:grpSpPr>
          <p:sp>
            <p:nvSpPr>
              <p:cNvPr id="1514" name="Google Shape;1514;p65"/>
              <p:cNvSpPr/>
              <p:nvPr/>
            </p:nvSpPr>
            <p:spPr>
              <a:xfrm>
                <a:off x="-70713" y="4532423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65"/>
              <p:cNvSpPr/>
              <p:nvPr/>
            </p:nvSpPr>
            <p:spPr>
              <a:xfrm>
                <a:off x="165070" y="84075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65"/>
              <p:cNvSpPr/>
              <p:nvPr/>
            </p:nvSpPr>
            <p:spPr>
              <a:xfrm flipH="1">
                <a:off x="8671937" y="106911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65"/>
              <p:cNvSpPr/>
              <p:nvPr/>
            </p:nvSpPr>
            <p:spPr>
              <a:xfrm flipH="1">
                <a:off x="8560338" y="4004950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8" name="Google Shape;1518;p65"/>
            <p:cNvGrpSpPr/>
            <p:nvPr/>
          </p:nvGrpSpPr>
          <p:grpSpPr>
            <a:xfrm flipH="1" rot="-4500040">
              <a:off x="9412712" y="1345398"/>
              <a:ext cx="352549" cy="334044"/>
              <a:chOff x="8618378" y="1083594"/>
              <a:chExt cx="352559" cy="334054"/>
            </a:xfrm>
          </p:grpSpPr>
          <p:sp>
            <p:nvSpPr>
              <p:cNvPr id="1519" name="Google Shape;1519;p65"/>
              <p:cNvSpPr/>
              <p:nvPr/>
            </p:nvSpPr>
            <p:spPr>
              <a:xfrm>
                <a:off x="8618378" y="1083594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65"/>
              <p:cNvSpPr/>
              <p:nvPr/>
            </p:nvSpPr>
            <p:spPr>
              <a:xfrm>
                <a:off x="8724296" y="1180953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21" name="Google Shape;1521;p65"/>
            <p:cNvGrpSpPr/>
            <p:nvPr/>
          </p:nvGrpSpPr>
          <p:grpSpPr>
            <a:xfrm flipH="1">
              <a:off x="8913735" y="4949708"/>
              <a:ext cx="280345" cy="279961"/>
              <a:chOff x="12420324" y="2067658"/>
              <a:chExt cx="280345" cy="279961"/>
            </a:xfrm>
          </p:grpSpPr>
          <p:sp>
            <p:nvSpPr>
              <p:cNvPr id="1522" name="Google Shape;1522;p65"/>
              <p:cNvSpPr/>
              <p:nvPr/>
            </p:nvSpPr>
            <p:spPr>
              <a:xfrm>
                <a:off x="12420324" y="2067658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65"/>
              <p:cNvSpPr/>
              <p:nvPr/>
            </p:nvSpPr>
            <p:spPr>
              <a:xfrm>
                <a:off x="12420324" y="2067658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 and four columns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66"/>
          <p:cNvGrpSpPr/>
          <p:nvPr/>
        </p:nvGrpSpPr>
        <p:grpSpPr>
          <a:xfrm flipH="1">
            <a:off x="-85737" y="-150376"/>
            <a:ext cx="9207439" cy="5273932"/>
            <a:chOff x="121642" y="-150376"/>
            <a:chExt cx="9207439" cy="5273932"/>
          </a:xfrm>
        </p:grpSpPr>
        <p:grpSp>
          <p:nvGrpSpPr>
            <p:cNvPr id="1526" name="Google Shape;1526;p66"/>
            <p:cNvGrpSpPr/>
            <p:nvPr/>
          </p:nvGrpSpPr>
          <p:grpSpPr>
            <a:xfrm>
              <a:off x="121642" y="-150376"/>
              <a:ext cx="9207435" cy="5207711"/>
              <a:chOff x="121642" y="-150376"/>
              <a:chExt cx="9207435" cy="5207711"/>
            </a:xfrm>
          </p:grpSpPr>
          <p:sp>
            <p:nvSpPr>
              <p:cNvPr id="1527" name="Google Shape;1527;p66"/>
              <p:cNvSpPr/>
              <p:nvPr/>
            </p:nvSpPr>
            <p:spPr>
              <a:xfrm flipH="1">
                <a:off x="1847930" y="-150376"/>
                <a:ext cx="1564996" cy="436312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66"/>
              <p:cNvSpPr/>
              <p:nvPr/>
            </p:nvSpPr>
            <p:spPr>
              <a:xfrm>
                <a:off x="7988404" y="2610999"/>
                <a:ext cx="1340673" cy="37376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66"/>
              <p:cNvSpPr/>
              <p:nvPr/>
            </p:nvSpPr>
            <p:spPr>
              <a:xfrm flipH="1">
                <a:off x="8915161" y="415283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66"/>
              <p:cNvSpPr/>
              <p:nvPr/>
            </p:nvSpPr>
            <p:spPr>
              <a:xfrm flipH="1">
                <a:off x="8643136" y="193064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66"/>
              <p:cNvSpPr/>
              <p:nvPr/>
            </p:nvSpPr>
            <p:spPr>
              <a:xfrm flipH="1">
                <a:off x="121642" y="285937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66"/>
              <p:cNvSpPr/>
              <p:nvPr/>
            </p:nvSpPr>
            <p:spPr>
              <a:xfrm flipH="1">
                <a:off x="1661236" y="4909814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3" name="Google Shape;1533;p66"/>
            <p:cNvGrpSpPr/>
            <p:nvPr/>
          </p:nvGrpSpPr>
          <p:grpSpPr>
            <a:xfrm>
              <a:off x="240930" y="1482986"/>
              <a:ext cx="9088151" cy="3640570"/>
              <a:chOff x="240930" y="1482986"/>
              <a:chExt cx="9088151" cy="3640570"/>
            </a:xfrm>
          </p:grpSpPr>
          <p:grpSp>
            <p:nvGrpSpPr>
              <p:cNvPr id="1534" name="Google Shape;1534;p66"/>
              <p:cNvGrpSpPr/>
              <p:nvPr/>
            </p:nvGrpSpPr>
            <p:grpSpPr>
              <a:xfrm flipH="1" rot="-4500040">
                <a:off x="8945854" y="1529460"/>
                <a:ext cx="352549" cy="334044"/>
                <a:chOff x="11794937" y="2820646"/>
                <a:chExt cx="352559" cy="334054"/>
              </a:xfrm>
            </p:grpSpPr>
            <p:sp>
              <p:nvSpPr>
                <p:cNvPr id="1535" name="Google Shape;1535;p66"/>
                <p:cNvSpPr/>
                <p:nvPr/>
              </p:nvSpPr>
              <p:spPr>
                <a:xfrm>
                  <a:off x="11794937" y="2820646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6" name="Google Shape;1536;p66"/>
                <p:cNvSpPr/>
                <p:nvPr/>
              </p:nvSpPr>
              <p:spPr>
                <a:xfrm>
                  <a:off x="11900855" y="2918005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37" name="Google Shape;1537;p66"/>
              <p:cNvGrpSpPr/>
              <p:nvPr/>
            </p:nvGrpSpPr>
            <p:grpSpPr>
              <a:xfrm flipH="1">
                <a:off x="6624928" y="4843595"/>
                <a:ext cx="280345" cy="279961"/>
                <a:chOff x="14781174" y="2358920"/>
                <a:chExt cx="280345" cy="279961"/>
              </a:xfrm>
            </p:grpSpPr>
            <p:sp>
              <p:nvSpPr>
                <p:cNvPr id="1538" name="Google Shape;1538;p66"/>
                <p:cNvSpPr/>
                <p:nvPr/>
              </p:nvSpPr>
              <p:spPr>
                <a:xfrm>
                  <a:off x="14781174" y="2358920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39" name="Google Shape;1539;p66"/>
                <p:cNvSpPr/>
                <p:nvPr/>
              </p:nvSpPr>
              <p:spPr>
                <a:xfrm>
                  <a:off x="14781174" y="2358920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40" name="Google Shape;1540;p66"/>
              <p:cNvGrpSpPr/>
              <p:nvPr/>
            </p:nvGrpSpPr>
            <p:grpSpPr>
              <a:xfrm flipH="1">
                <a:off x="240930" y="1585481"/>
                <a:ext cx="245065" cy="147505"/>
                <a:chOff x="4872345" y="1439055"/>
                <a:chExt cx="224501" cy="135127"/>
              </a:xfrm>
            </p:grpSpPr>
            <p:sp>
              <p:nvSpPr>
                <p:cNvPr id="1541" name="Google Shape;1541;p66"/>
                <p:cNvSpPr/>
                <p:nvPr/>
              </p:nvSpPr>
              <p:spPr>
                <a:xfrm flipH="1" rot="10800000">
                  <a:off x="4872345" y="1439055"/>
                  <a:ext cx="224501" cy="135127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2" name="Google Shape;1542;p66"/>
                <p:cNvSpPr/>
                <p:nvPr/>
              </p:nvSpPr>
              <p:spPr>
                <a:xfrm flipH="1" rot="10800000">
                  <a:off x="4970849" y="1452214"/>
                  <a:ext cx="125989" cy="121968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43" name="Google Shape;1543;p66"/>
              <p:cNvGrpSpPr/>
              <p:nvPr/>
            </p:nvGrpSpPr>
            <p:grpSpPr>
              <a:xfrm flipH="1" rot="6875031">
                <a:off x="355977" y="4513031"/>
                <a:ext cx="352539" cy="334034"/>
                <a:chOff x="10752919" y="674825"/>
                <a:chExt cx="352560" cy="334054"/>
              </a:xfrm>
            </p:grpSpPr>
            <p:sp>
              <p:nvSpPr>
                <p:cNvPr id="1544" name="Google Shape;1544;p66"/>
                <p:cNvSpPr/>
                <p:nvPr/>
              </p:nvSpPr>
              <p:spPr>
                <a:xfrm>
                  <a:off x="10752919" y="674825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5" name="Google Shape;1545;p66"/>
                <p:cNvSpPr/>
                <p:nvPr/>
              </p:nvSpPr>
              <p:spPr>
                <a:xfrm>
                  <a:off x="10858838" y="772184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546" name="Google Shape;1546;p66"/>
          <p:cNvSpPr txBox="1"/>
          <p:nvPr>
            <p:ph idx="1" type="subTitle"/>
          </p:nvPr>
        </p:nvSpPr>
        <p:spPr>
          <a:xfrm>
            <a:off x="2264138" y="1904188"/>
            <a:ext cx="21018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7" name="Google Shape;1547;p66"/>
          <p:cNvSpPr txBox="1"/>
          <p:nvPr>
            <p:ph idx="2" type="subTitle"/>
          </p:nvPr>
        </p:nvSpPr>
        <p:spPr>
          <a:xfrm>
            <a:off x="2264152" y="3487725"/>
            <a:ext cx="21018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8" name="Google Shape;1548;p66"/>
          <p:cNvSpPr txBox="1"/>
          <p:nvPr>
            <p:ph idx="3" type="subTitle"/>
          </p:nvPr>
        </p:nvSpPr>
        <p:spPr>
          <a:xfrm>
            <a:off x="4777878" y="3487725"/>
            <a:ext cx="21018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9" name="Google Shape;1549;p66"/>
          <p:cNvSpPr txBox="1"/>
          <p:nvPr>
            <p:ph idx="4" type="subTitle"/>
          </p:nvPr>
        </p:nvSpPr>
        <p:spPr>
          <a:xfrm>
            <a:off x="4777878" y="1904188"/>
            <a:ext cx="21018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0" name="Google Shape;1550;p66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1" name="Google Shape;1551;p66"/>
          <p:cNvSpPr txBox="1"/>
          <p:nvPr>
            <p:ph idx="5" type="subTitle"/>
          </p:nvPr>
        </p:nvSpPr>
        <p:spPr>
          <a:xfrm>
            <a:off x="2264150" y="1506125"/>
            <a:ext cx="2101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2" name="Google Shape;1552;p66"/>
          <p:cNvSpPr txBox="1"/>
          <p:nvPr>
            <p:ph idx="6" type="subTitle"/>
          </p:nvPr>
        </p:nvSpPr>
        <p:spPr>
          <a:xfrm>
            <a:off x="2264150" y="3107025"/>
            <a:ext cx="2101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3" name="Google Shape;1553;p66"/>
          <p:cNvSpPr txBox="1"/>
          <p:nvPr>
            <p:ph idx="7" type="subTitle"/>
          </p:nvPr>
        </p:nvSpPr>
        <p:spPr>
          <a:xfrm>
            <a:off x="4777875" y="3107025"/>
            <a:ext cx="2101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4" name="Google Shape;1554;p66"/>
          <p:cNvSpPr txBox="1"/>
          <p:nvPr>
            <p:ph idx="8" type="subTitle"/>
          </p:nvPr>
        </p:nvSpPr>
        <p:spPr>
          <a:xfrm>
            <a:off x="4777875" y="1506125"/>
            <a:ext cx="2101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5" name="Google Shape;1555;p66"/>
          <p:cNvSpPr/>
          <p:nvPr/>
        </p:nvSpPr>
        <p:spPr>
          <a:xfrm flipH="1">
            <a:off x="8209542" y="2795174"/>
            <a:ext cx="1340673" cy="373767"/>
          </a:xfrm>
          <a:custGeom>
            <a:rect b="b" l="l" r="r" t="t"/>
            <a:pathLst>
              <a:path extrusionOk="0" h="14682" w="52658">
                <a:moveTo>
                  <a:pt x="15226" y="1"/>
                </a:moveTo>
                <a:cubicBezTo>
                  <a:pt x="12828" y="1"/>
                  <a:pt x="10458" y="1009"/>
                  <a:pt x="8847" y="2777"/>
                </a:cubicBezTo>
                <a:cubicBezTo>
                  <a:pt x="7018" y="4731"/>
                  <a:pt x="6191" y="7589"/>
                  <a:pt x="6692" y="10220"/>
                </a:cubicBezTo>
                <a:cubicBezTo>
                  <a:pt x="5880" y="9765"/>
                  <a:pt x="4896" y="9481"/>
                  <a:pt x="3950" y="9481"/>
                </a:cubicBezTo>
                <a:cubicBezTo>
                  <a:pt x="3699" y="9481"/>
                  <a:pt x="3450" y="9501"/>
                  <a:pt x="3208" y="9544"/>
                </a:cubicBezTo>
                <a:cubicBezTo>
                  <a:pt x="2055" y="9744"/>
                  <a:pt x="952" y="10471"/>
                  <a:pt x="476" y="11549"/>
                </a:cubicBezTo>
                <a:cubicBezTo>
                  <a:pt x="0" y="12626"/>
                  <a:pt x="201" y="13930"/>
                  <a:pt x="1103" y="14681"/>
                </a:cubicBezTo>
                <a:lnTo>
                  <a:pt x="52030" y="14681"/>
                </a:lnTo>
                <a:cubicBezTo>
                  <a:pt x="52657" y="12075"/>
                  <a:pt x="51554" y="9017"/>
                  <a:pt x="49274" y="7664"/>
                </a:cubicBezTo>
                <a:cubicBezTo>
                  <a:pt x="48322" y="7089"/>
                  <a:pt x="47218" y="6810"/>
                  <a:pt x="46110" y="6810"/>
                </a:cubicBezTo>
                <a:cubicBezTo>
                  <a:pt x="44563" y="6810"/>
                  <a:pt x="43009" y="7354"/>
                  <a:pt x="41855" y="8391"/>
                </a:cubicBezTo>
                <a:cubicBezTo>
                  <a:pt x="41554" y="5659"/>
                  <a:pt x="39750" y="3127"/>
                  <a:pt x="37419" y="1649"/>
                </a:cubicBezTo>
                <a:cubicBezTo>
                  <a:pt x="35709" y="546"/>
                  <a:pt x="33689" y="9"/>
                  <a:pt x="31666" y="9"/>
                </a:cubicBezTo>
                <a:cubicBezTo>
                  <a:pt x="30931" y="9"/>
                  <a:pt x="30195" y="80"/>
                  <a:pt x="29474" y="220"/>
                </a:cubicBezTo>
                <a:cubicBezTo>
                  <a:pt x="26767" y="772"/>
                  <a:pt x="24286" y="2300"/>
                  <a:pt x="22456" y="4356"/>
                </a:cubicBezTo>
                <a:cubicBezTo>
                  <a:pt x="21103" y="2050"/>
                  <a:pt x="18747" y="320"/>
                  <a:pt x="16090" y="45"/>
                </a:cubicBezTo>
                <a:cubicBezTo>
                  <a:pt x="15803" y="15"/>
                  <a:pt x="15514" y="1"/>
                  <a:pt x="152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80"/>
          <p:cNvGrpSpPr/>
          <p:nvPr/>
        </p:nvGrpSpPr>
        <p:grpSpPr>
          <a:xfrm>
            <a:off x="-85733" y="53336"/>
            <a:ext cx="8656031" cy="5003999"/>
            <a:chOff x="-85733" y="53336"/>
            <a:chExt cx="8656031" cy="5003999"/>
          </a:xfrm>
        </p:grpSpPr>
        <p:sp>
          <p:nvSpPr>
            <p:cNvPr id="103" name="Google Shape;103;p80"/>
            <p:cNvSpPr/>
            <p:nvPr/>
          </p:nvSpPr>
          <p:spPr>
            <a:xfrm flipH="1">
              <a:off x="121642" y="2972962"/>
              <a:ext cx="483635" cy="237335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0"/>
            <p:cNvSpPr/>
            <p:nvPr/>
          </p:nvSpPr>
          <p:spPr>
            <a:xfrm flipH="1">
              <a:off x="7687786" y="394889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80"/>
            <p:cNvSpPr/>
            <p:nvPr/>
          </p:nvSpPr>
          <p:spPr>
            <a:xfrm flipH="1">
              <a:off x="-85733" y="490487"/>
              <a:ext cx="483635" cy="237335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80"/>
            <p:cNvSpPr/>
            <p:nvPr/>
          </p:nvSpPr>
          <p:spPr>
            <a:xfrm flipH="1">
              <a:off x="2480111" y="4909814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" name="Google Shape;107;p80"/>
            <p:cNvGrpSpPr/>
            <p:nvPr/>
          </p:nvGrpSpPr>
          <p:grpSpPr>
            <a:xfrm flipH="1" rot="-4500040">
              <a:off x="6620504" y="99810"/>
              <a:ext cx="352549" cy="334044"/>
              <a:chOff x="11015792" y="204441"/>
              <a:chExt cx="352559" cy="334054"/>
            </a:xfrm>
          </p:grpSpPr>
          <p:sp>
            <p:nvSpPr>
              <p:cNvPr id="108" name="Google Shape;108;p80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80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p80"/>
            <p:cNvGrpSpPr/>
            <p:nvPr/>
          </p:nvGrpSpPr>
          <p:grpSpPr>
            <a:xfrm flipH="1">
              <a:off x="8289953" y="4608758"/>
              <a:ext cx="280345" cy="279961"/>
              <a:chOff x="13116149" y="2124083"/>
              <a:chExt cx="280345" cy="279961"/>
            </a:xfrm>
          </p:grpSpPr>
          <p:sp>
            <p:nvSpPr>
              <p:cNvPr id="111" name="Google Shape;111;p80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80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80"/>
            <p:cNvGrpSpPr/>
            <p:nvPr/>
          </p:nvGrpSpPr>
          <p:grpSpPr>
            <a:xfrm flipH="1">
              <a:off x="267377" y="1123546"/>
              <a:ext cx="245033" cy="147524"/>
              <a:chOff x="4848146" y="1015883"/>
              <a:chExt cx="224472" cy="135145"/>
            </a:xfrm>
          </p:grpSpPr>
          <p:sp>
            <p:nvSpPr>
              <p:cNvPr id="114" name="Google Shape;114;p80"/>
              <p:cNvSpPr/>
              <p:nvPr/>
            </p:nvSpPr>
            <p:spPr>
              <a:xfrm>
                <a:off x="4848146" y="1015883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80"/>
              <p:cNvSpPr/>
              <p:nvPr/>
            </p:nvSpPr>
            <p:spPr>
              <a:xfrm>
                <a:off x="4946643" y="1015883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6" name="Google Shape;116;p80"/>
          <p:cNvSpPr txBox="1"/>
          <p:nvPr>
            <p:ph type="title"/>
          </p:nvPr>
        </p:nvSpPr>
        <p:spPr>
          <a:xfrm>
            <a:off x="713875" y="1079025"/>
            <a:ext cx="3323400" cy="75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80"/>
          <p:cNvSpPr txBox="1"/>
          <p:nvPr>
            <p:ph idx="1" type="body"/>
          </p:nvPr>
        </p:nvSpPr>
        <p:spPr>
          <a:xfrm>
            <a:off x="720000" y="1834725"/>
            <a:ext cx="49761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 and four columns 1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oogle Shape;1557;p67"/>
          <p:cNvGrpSpPr/>
          <p:nvPr/>
        </p:nvGrpSpPr>
        <p:grpSpPr>
          <a:xfrm>
            <a:off x="-626383" y="53336"/>
            <a:ext cx="9945935" cy="4998037"/>
            <a:chOff x="-626383" y="53336"/>
            <a:chExt cx="9945935" cy="4998037"/>
          </a:xfrm>
        </p:grpSpPr>
        <p:grpSp>
          <p:nvGrpSpPr>
            <p:cNvPr id="1558" name="Google Shape;1558;p67"/>
            <p:cNvGrpSpPr/>
            <p:nvPr/>
          </p:nvGrpSpPr>
          <p:grpSpPr>
            <a:xfrm flipH="1">
              <a:off x="-626383" y="168337"/>
              <a:ext cx="9945935" cy="4883036"/>
              <a:chOff x="-85733" y="250499"/>
              <a:chExt cx="9945935" cy="4883036"/>
            </a:xfrm>
          </p:grpSpPr>
          <p:sp>
            <p:nvSpPr>
              <p:cNvPr id="1559" name="Google Shape;1559;p67"/>
              <p:cNvSpPr/>
              <p:nvPr/>
            </p:nvSpPr>
            <p:spPr>
              <a:xfrm flipH="1">
                <a:off x="2104980" y="250499"/>
                <a:ext cx="1564996" cy="436312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67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67"/>
              <p:cNvSpPr/>
              <p:nvPr/>
            </p:nvSpPr>
            <p:spPr>
              <a:xfrm>
                <a:off x="8519529" y="1968749"/>
                <a:ext cx="1340673" cy="37376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67"/>
              <p:cNvSpPr/>
              <p:nvPr/>
            </p:nvSpPr>
            <p:spPr>
              <a:xfrm flipH="1">
                <a:off x="7687786" y="39488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67"/>
              <p:cNvSpPr/>
              <p:nvPr/>
            </p:nvSpPr>
            <p:spPr>
              <a:xfrm flipH="1">
                <a:off x="-85733" y="490487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67"/>
              <p:cNvSpPr/>
              <p:nvPr/>
            </p:nvSpPr>
            <p:spPr>
              <a:xfrm flipH="1">
                <a:off x="2480111" y="4986014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5" name="Google Shape;1565;p67"/>
            <p:cNvGrpSpPr/>
            <p:nvPr/>
          </p:nvGrpSpPr>
          <p:grpSpPr>
            <a:xfrm>
              <a:off x="409700" y="53336"/>
              <a:ext cx="8160598" cy="4845136"/>
              <a:chOff x="409700" y="53336"/>
              <a:chExt cx="8160598" cy="4845136"/>
            </a:xfrm>
          </p:grpSpPr>
          <p:grpSp>
            <p:nvGrpSpPr>
              <p:cNvPr id="1566" name="Google Shape;1566;p67"/>
              <p:cNvGrpSpPr/>
              <p:nvPr/>
            </p:nvGrpSpPr>
            <p:grpSpPr>
              <a:xfrm flipH="1" rot="-4500040">
                <a:off x="3336903" y="99810"/>
                <a:ext cx="352550" cy="334044"/>
                <a:chOff x="11865638" y="-2967378"/>
                <a:chExt cx="352560" cy="334054"/>
              </a:xfrm>
            </p:grpSpPr>
            <p:sp>
              <p:nvSpPr>
                <p:cNvPr id="1567" name="Google Shape;1567;p67"/>
                <p:cNvSpPr/>
                <p:nvPr/>
              </p:nvSpPr>
              <p:spPr>
                <a:xfrm>
                  <a:off x="11865638" y="-2967378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68" name="Google Shape;1568;p67"/>
                <p:cNvSpPr/>
                <p:nvPr/>
              </p:nvSpPr>
              <p:spPr>
                <a:xfrm>
                  <a:off x="11971557" y="-2870019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69" name="Google Shape;1569;p67"/>
              <p:cNvGrpSpPr/>
              <p:nvPr/>
            </p:nvGrpSpPr>
            <p:grpSpPr>
              <a:xfrm flipH="1">
                <a:off x="8289953" y="4608758"/>
                <a:ext cx="280345" cy="279961"/>
                <a:chOff x="13116149" y="2124083"/>
                <a:chExt cx="280345" cy="279961"/>
              </a:xfrm>
            </p:grpSpPr>
            <p:sp>
              <p:nvSpPr>
                <p:cNvPr id="1570" name="Google Shape;1570;p67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1" name="Google Shape;1571;p67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72" name="Google Shape;1572;p67"/>
              <p:cNvGrpSpPr/>
              <p:nvPr/>
            </p:nvGrpSpPr>
            <p:grpSpPr>
              <a:xfrm flipH="1">
                <a:off x="512402" y="1320396"/>
                <a:ext cx="245033" cy="147524"/>
                <a:chOff x="4623682" y="1196214"/>
                <a:chExt cx="224472" cy="135145"/>
              </a:xfrm>
            </p:grpSpPr>
            <p:sp>
              <p:nvSpPr>
                <p:cNvPr id="1573" name="Google Shape;1573;p67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4" name="Google Shape;1574;p67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75" name="Google Shape;1575;p67"/>
              <p:cNvGrpSpPr/>
              <p:nvPr/>
            </p:nvGrpSpPr>
            <p:grpSpPr>
              <a:xfrm flipH="1" rot="6875031">
                <a:off x="458640" y="4501681"/>
                <a:ext cx="352538" cy="334034"/>
                <a:chOff x="10805954" y="586185"/>
                <a:chExt cx="352559" cy="334054"/>
              </a:xfrm>
            </p:grpSpPr>
            <p:sp>
              <p:nvSpPr>
                <p:cNvPr id="1576" name="Google Shape;1576;p67"/>
                <p:cNvSpPr/>
                <p:nvPr/>
              </p:nvSpPr>
              <p:spPr>
                <a:xfrm>
                  <a:off x="10805954" y="586185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7" name="Google Shape;1577;p67"/>
                <p:cNvSpPr/>
                <p:nvPr/>
              </p:nvSpPr>
              <p:spPr>
                <a:xfrm>
                  <a:off x="10911872" y="683544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578" name="Google Shape;1578;p67"/>
          <p:cNvSpPr txBox="1"/>
          <p:nvPr>
            <p:ph idx="1" type="subTitle"/>
          </p:nvPr>
        </p:nvSpPr>
        <p:spPr>
          <a:xfrm>
            <a:off x="2142831" y="2002713"/>
            <a:ext cx="23652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9" name="Google Shape;1579;p67"/>
          <p:cNvSpPr txBox="1"/>
          <p:nvPr>
            <p:ph idx="2" type="subTitle"/>
          </p:nvPr>
        </p:nvSpPr>
        <p:spPr>
          <a:xfrm>
            <a:off x="2143044" y="3714125"/>
            <a:ext cx="23652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0" name="Google Shape;1580;p67"/>
          <p:cNvSpPr txBox="1"/>
          <p:nvPr>
            <p:ph idx="3" type="subTitle"/>
          </p:nvPr>
        </p:nvSpPr>
        <p:spPr>
          <a:xfrm>
            <a:off x="4636181" y="3714125"/>
            <a:ext cx="23652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1" name="Google Shape;1581;p67"/>
          <p:cNvSpPr txBox="1"/>
          <p:nvPr>
            <p:ph idx="4" type="subTitle"/>
          </p:nvPr>
        </p:nvSpPr>
        <p:spPr>
          <a:xfrm>
            <a:off x="4635969" y="2002713"/>
            <a:ext cx="23652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2" name="Google Shape;1582;p67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3" name="Google Shape;1583;p67"/>
          <p:cNvSpPr txBox="1"/>
          <p:nvPr>
            <p:ph idx="5" type="subTitle"/>
          </p:nvPr>
        </p:nvSpPr>
        <p:spPr>
          <a:xfrm>
            <a:off x="2142831" y="1578175"/>
            <a:ext cx="23652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4" name="Google Shape;1584;p67"/>
          <p:cNvSpPr txBox="1"/>
          <p:nvPr>
            <p:ph idx="6" type="subTitle"/>
          </p:nvPr>
        </p:nvSpPr>
        <p:spPr>
          <a:xfrm>
            <a:off x="2142831" y="3288063"/>
            <a:ext cx="23652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5" name="Google Shape;1585;p67"/>
          <p:cNvSpPr txBox="1"/>
          <p:nvPr>
            <p:ph idx="7" type="subTitle"/>
          </p:nvPr>
        </p:nvSpPr>
        <p:spPr>
          <a:xfrm>
            <a:off x="4635969" y="3288063"/>
            <a:ext cx="23652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6" name="Google Shape;1586;p67"/>
          <p:cNvSpPr txBox="1"/>
          <p:nvPr>
            <p:ph idx="8" type="subTitle"/>
          </p:nvPr>
        </p:nvSpPr>
        <p:spPr>
          <a:xfrm>
            <a:off x="4635969" y="1578175"/>
            <a:ext cx="23652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Title and five columns"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68"/>
          <p:cNvSpPr/>
          <p:nvPr/>
        </p:nvSpPr>
        <p:spPr>
          <a:xfrm>
            <a:off x="-64642" y="108400"/>
            <a:ext cx="715271" cy="373772"/>
          </a:xfrm>
          <a:custGeom>
            <a:rect b="b" l="l" r="r" t="t"/>
            <a:pathLst>
              <a:path extrusionOk="0" h="17511" w="33510">
                <a:moveTo>
                  <a:pt x="16649" y="0"/>
                </a:moveTo>
                <a:cubicBezTo>
                  <a:pt x="16119" y="0"/>
                  <a:pt x="15588" y="62"/>
                  <a:pt x="15064" y="192"/>
                </a:cubicBezTo>
                <a:cubicBezTo>
                  <a:pt x="13209" y="668"/>
                  <a:pt x="11605" y="1946"/>
                  <a:pt x="10602" y="3575"/>
                </a:cubicBezTo>
                <a:cubicBezTo>
                  <a:pt x="9600" y="5204"/>
                  <a:pt x="9274" y="7109"/>
                  <a:pt x="9324" y="9014"/>
                </a:cubicBezTo>
                <a:cubicBezTo>
                  <a:pt x="8436" y="8075"/>
                  <a:pt x="7153" y="7589"/>
                  <a:pt x="5862" y="7589"/>
                </a:cubicBezTo>
                <a:cubicBezTo>
                  <a:pt x="5258" y="7589"/>
                  <a:pt x="4653" y="7695"/>
                  <a:pt x="4086" y="7911"/>
                </a:cubicBezTo>
                <a:cubicBezTo>
                  <a:pt x="2307" y="8563"/>
                  <a:pt x="978" y="10192"/>
                  <a:pt x="502" y="12021"/>
                </a:cubicBezTo>
                <a:cubicBezTo>
                  <a:pt x="1" y="13851"/>
                  <a:pt x="226" y="15806"/>
                  <a:pt x="1028" y="17510"/>
                </a:cubicBezTo>
                <a:lnTo>
                  <a:pt x="32758" y="17510"/>
                </a:lnTo>
                <a:cubicBezTo>
                  <a:pt x="33134" y="16407"/>
                  <a:pt x="33510" y="14878"/>
                  <a:pt x="33134" y="13776"/>
                </a:cubicBezTo>
                <a:cubicBezTo>
                  <a:pt x="32733" y="12673"/>
                  <a:pt x="31856" y="11695"/>
                  <a:pt x="30728" y="11395"/>
                </a:cubicBezTo>
                <a:cubicBezTo>
                  <a:pt x="30439" y="11311"/>
                  <a:pt x="30127" y="11269"/>
                  <a:pt x="29813" y="11269"/>
                </a:cubicBezTo>
                <a:cubicBezTo>
                  <a:pt x="28899" y="11269"/>
                  <a:pt x="27961" y="11626"/>
                  <a:pt x="27495" y="12372"/>
                </a:cubicBezTo>
                <a:cubicBezTo>
                  <a:pt x="26668" y="9264"/>
                  <a:pt x="25665" y="6081"/>
                  <a:pt x="23610" y="3600"/>
                </a:cubicBezTo>
                <a:cubicBezTo>
                  <a:pt x="21899" y="1514"/>
                  <a:pt x="19285" y="0"/>
                  <a:pt x="166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9" name="Google Shape;1589;p68"/>
          <p:cNvGrpSpPr/>
          <p:nvPr/>
        </p:nvGrpSpPr>
        <p:grpSpPr>
          <a:xfrm rot="8542908">
            <a:off x="1274977" y="9832"/>
            <a:ext cx="352561" cy="334055"/>
            <a:chOff x="11015792" y="204441"/>
            <a:chExt cx="352559" cy="334054"/>
          </a:xfrm>
        </p:grpSpPr>
        <p:sp>
          <p:nvSpPr>
            <p:cNvPr id="1590" name="Google Shape;1590;p68"/>
            <p:cNvSpPr/>
            <p:nvPr/>
          </p:nvSpPr>
          <p:spPr>
            <a:xfrm>
              <a:off x="11015792" y="204441"/>
              <a:ext cx="352555" cy="334049"/>
            </a:xfrm>
            <a:custGeom>
              <a:rect b="b" l="l" r="r" t="t"/>
              <a:pathLst>
                <a:path extrusionOk="0" h="15650" w="16517">
                  <a:moveTo>
                    <a:pt x="5138" y="0"/>
                  </a:moveTo>
                  <a:cubicBezTo>
                    <a:pt x="3935" y="0"/>
                    <a:pt x="2757" y="426"/>
                    <a:pt x="1855" y="1354"/>
                  </a:cubicBezTo>
                  <a:cubicBezTo>
                    <a:pt x="25" y="3158"/>
                    <a:pt x="0" y="6091"/>
                    <a:pt x="1805" y="7895"/>
                  </a:cubicBezTo>
                  <a:lnTo>
                    <a:pt x="8120" y="14261"/>
                  </a:lnTo>
                  <a:cubicBezTo>
                    <a:pt x="9032" y="15185"/>
                    <a:pt x="10231" y="15649"/>
                    <a:pt x="11431" y="15649"/>
                  </a:cubicBezTo>
                  <a:cubicBezTo>
                    <a:pt x="12606" y="15649"/>
                    <a:pt x="13782" y="15204"/>
                    <a:pt x="14687" y="14311"/>
                  </a:cubicBezTo>
                  <a:cubicBezTo>
                    <a:pt x="16491" y="12507"/>
                    <a:pt x="16517" y="9574"/>
                    <a:pt x="14712" y="7745"/>
                  </a:cubicBezTo>
                  <a:lnTo>
                    <a:pt x="8396" y="1379"/>
                  </a:lnTo>
                  <a:cubicBezTo>
                    <a:pt x="7494" y="476"/>
                    <a:pt x="6316" y="0"/>
                    <a:pt x="5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68"/>
            <p:cNvSpPr/>
            <p:nvPr/>
          </p:nvSpPr>
          <p:spPr>
            <a:xfrm>
              <a:off x="11121710" y="301800"/>
              <a:ext cx="246641" cy="236695"/>
            </a:xfrm>
            <a:custGeom>
              <a:rect b="b" l="l" r="r" t="t"/>
              <a:pathLst>
                <a:path extrusionOk="0" h="11089" w="11555">
                  <a:moveTo>
                    <a:pt x="6592" y="1"/>
                  </a:moveTo>
                  <a:lnTo>
                    <a:pt x="1" y="6517"/>
                  </a:lnTo>
                  <a:lnTo>
                    <a:pt x="3158" y="9700"/>
                  </a:lnTo>
                  <a:cubicBezTo>
                    <a:pt x="4070" y="10624"/>
                    <a:pt x="5269" y="11088"/>
                    <a:pt x="6469" y="11088"/>
                  </a:cubicBezTo>
                  <a:cubicBezTo>
                    <a:pt x="7644" y="11088"/>
                    <a:pt x="8820" y="10643"/>
                    <a:pt x="9725" y="9750"/>
                  </a:cubicBezTo>
                  <a:cubicBezTo>
                    <a:pt x="11529" y="7946"/>
                    <a:pt x="11555" y="5013"/>
                    <a:pt x="9750" y="3184"/>
                  </a:cubicBez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2" name="Google Shape;1592;p68"/>
          <p:cNvGrpSpPr/>
          <p:nvPr/>
        </p:nvGrpSpPr>
        <p:grpSpPr>
          <a:xfrm flipH="1">
            <a:off x="8262275" y="2902786"/>
            <a:ext cx="810250" cy="1647711"/>
            <a:chOff x="1253216" y="244386"/>
            <a:chExt cx="810250" cy="1647711"/>
          </a:xfrm>
        </p:grpSpPr>
        <p:sp>
          <p:nvSpPr>
            <p:cNvPr id="1593" name="Google Shape;1593;p68"/>
            <p:cNvSpPr/>
            <p:nvPr/>
          </p:nvSpPr>
          <p:spPr>
            <a:xfrm>
              <a:off x="1348195" y="1518325"/>
              <a:ext cx="715271" cy="373772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4" name="Google Shape;1594;p68"/>
            <p:cNvGrpSpPr/>
            <p:nvPr/>
          </p:nvGrpSpPr>
          <p:grpSpPr>
            <a:xfrm rot="4500040">
              <a:off x="1283894" y="290860"/>
              <a:ext cx="352549" cy="334044"/>
              <a:chOff x="10441959" y="877510"/>
              <a:chExt cx="352559" cy="334054"/>
            </a:xfrm>
          </p:grpSpPr>
          <p:sp>
            <p:nvSpPr>
              <p:cNvPr id="1595" name="Google Shape;1595;p68"/>
              <p:cNvSpPr/>
              <p:nvPr/>
            </p:nvSpPr>
            <p:spPr>
              <a:xfrm>
                <a:off x="10441959" y="877510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68"/>
              <p:cNvSpPr/>
              <p:nvPr/>
            </p:nvSpPr>
            <p:spPr>
              <a:xfrm>
                <a:off x="10547877" y="974869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97" name="Google Shape;1597;p68"/>
          <p:cNvGrpSpPr/>
          <p:nvPr/>
        </p:nvGrpSpPr>
        <p:grpSpPr>
          <a:xfrm flipH="1">
            <a:off x="4713118" y="83227"/>
            <a:ext cx="4554021" cy="5152922"/>
            <a:chOff x="-85733" y="269589"/>
            <a:chExt cx="4554021" cy="5152922"/>
          </a:xfrm>
        </p:grpSpPr>
        <p:sp>
          <p:nvSpPr>
            <p:cNvPr id="1598" name="Google Shape;1598;p68"/>
            <p:cNvSpPr/>
            <p:nvPr/>
          </p:nvSpPr>
          <p:spPr>
            <a:xfrm flipH="1">
              <a:off x="2903292" y="4986199"/>
              <a:ext cx="1564996" cy="436312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68"/>
            <p:cNvSpPr/>
            <p:nvPr/>
          </p:nvSpPr>
          <p:spPr>
            <a:xfrm flipH="1">
              <a:off x="-85733" y="490487"/>
              <a:ext cx="483635" cy="237335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68"/>
            <p:cNvSpPr/>
            <p:nvPr/>
          </p:nvSpPr>
          <p:spPr>
            <a:xfrm flipH="1">
              <a:off x="3690361" y="269589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1" name="Google Shape;1601;p68"/>
          <p:cNvSpPr/>
          <p:nvPr/>
        </p:nvSpPr>
        <p:spPr>
          <a:xfrm>
            <a:off x="-573801" y="2525123"/>
            <a:ext cx="1123985" cy="313387"/>
          </a:xfrm>
          <a:custGeom>
            <a:rect b="b" l="l" r="r" t="t"/>
            <a:pathLst>
              <a:path extrusionOk="0" h="14682" w="52658">
                <a:moveTo>
                  <a:pt x="15226" y="1"/>
                </a:moveTo>
                <a:cubicBezTo>
                  <a:pt x="12828" y="1"/>
                  <a:pt x="10458" y="1009"/>
                  <a:pt x="8847" y="2777"/>
                </a:cubicBezTo>
                <a:cubicBezTo>
                  <a:pt x="7018" y="4731"/>
                  <a:pt x="6191" y="7589"/>
                  <a:pt x="6692" y="10220"/>
                </a:cubicBezTo>
                <a:cubicBezTo>
                  <a:pt x="5880" y="9765"/>
                  <a:pt x="4896" y="9481"/>
                  <a:pt x="3950" y="9481"/>
                </a:cubicBezTo>
                <a:cubicBezTo>
                  <a:pt x="3699" y="9481"/>
                  <a:pt x="3450" y="9501"/>
                  <a:pt x="3208" y="9544"/>
                </a:cubicBezTo>
                <a:cubicBezTo>
                  <a:pt x="2055" y="9744"/>
                  <a:pt x="952" y="10471"/>
                  <a:pt x="476" y="11549"/>
                </a:cubicBezTo>
                <a:cubicBezTo>
                  <a:pt x="0" y="12626"/>
                  <a:pt x="201" y="13930"/>
                  <a:pt x="1103" y="14681"/>
                </a:cubicBezTo>
                <a:lnTo>
                  <a:pt x="52030" y="14681"/>
                </a:lnTo>
                <a:cubicBezTo>
                  <a:pt x="52657" y="12075"/>
                  <a:pt x="51554" y="9017"/>
                  <a:pt x="49274" y="7664"/>
                </a:cubicBezTo>
                <a:cubicBezTo>
                  <a:pt x="48322" y="7089"/>
                  <a:pt x="47218" y="6810"/>
                  <a:pt x="46110" y="6810"/>
                </a:cubicBezTo>
                <a:cubicBezTo>
                  <a:pt x="44563" y="6810"/>
                  <a:pt x="43009" y="7354"/>
                  <a:pt x="41855" y="8391"/>
                </a:cubicBezTo>
                <a:cubicBezTo>
                  <a:pt x="41554" y="5659"/>
                  <a:pt x="39750" y="3127"/>
                  <a:pt x="37419" y="1649"/>
                </a:cubicBezTo>
                <a:cubicBezTo>
                  <a:pt x="35709" y="546"/>
                  <a:pt x="33689" y="9"/>
                  <a:pt x="31666" y="9"/>
                </a:cubicBezTo>
                <a:cubicBezTo>
                  <a:pt x="30931" y="9"/>
                  <a:pt x="30195" y="80"/>
                  <a:pt x="29474" y="220"/>
                </a:cubicBezTo>
                <a:cubicBezTo>
                  <a:pt x="26767" y="772"/>
                  <a:pt x="24286" y="2300"/>
                  <a:pt x="22456" y="4356"/>
                </a:cubicBezTo>
                <a:cubicBezTo>
                  <a:pt x="21103" y="2050"/>
                  <a:pt x="18747" y="320"/>
                  <a:pt x="16090" y="45"/>
                </a:cubicBezTo>
                <a:cubicBezTo>
                  <a:pt x="15803" y="15"/>
                  <a:pt x="15514" y="1"/>
                  <a:pt x="152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p68"/>
          <p:cNvSpPr txBox="1"/>
          <p:nvPr>
            <p:ph idx="1" type="subTitle"/>
          </p:nvPr>
        </p:nvSpPr>
        <p:spPr>
          <a:xfrm>
            <a:off x="2950025" y="2147419"/>
            <a:ext cx="22404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3" name="Google Shape;1603;p68"/>
          <p:cNvSpPr txBox="1"/>
          <p:nvPr>
            <p:ph idx="2" type="subTitle"/>
          </p:nvPr>
        </p:nvSpPr>
        <p:spPr>
          <a:xfrm>
            <a:off x="1209675" y="2147419"/>
            <a:ext cx="1605900" cy="50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4" name="Google Shape;1604;p68"/>
          <p:cNvSpPr txBox="1"/>
          <p:nvPr>
            <p:ph idx="3" type="subTitle"/>
          </p:nvPr>
        </p:nvSpPr>
        <p:spPr>
          <a:xfrm>
            <a:off x="2950025" y="2769220"/>
            <a:ext cx="22404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5" name="Google Shape;1605;p68"/>
          <p:cNvSpPr txBox="1"/>
          <p:nvPr>
            <p:ph idx="4" type="subTitle"/>
          </p:nvPr>
        </p:nvSpPr>
        <p:spPr>
          <a:xfrm>
            <a:off x="1209675" y="2769220"/>
            <a:ext cx="1605900" cy="50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6" name="Google Shape;1606;p68"/>
          <p:cNvSpPr txBox="1"/>
          <p:nvPr>
            <p:ph idx="5" type="subTitle"/>
          </p:nvPr>
        </p:nvSpPr>
        <p:spPr>
          <a:xfrm>
            <a:off x="2950025" y="3391020"/>
            <a:ext cx="22404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7" name="Google Shape;1607;p68"/>
          <p:cNvSpPr txBox="1"/>
          <p:nvPr>
            <p:ph idx="6" type="subTitle"/>
          </p:nvPr>
        </p:nvSpPr>
        <p:spPr>
          <a:xfrm>
            <a:off x="1209675" y="3391020"/>
            <a:ext cx="1605900" cy="50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8" name="Google Shape;1608;p68"/>
          <p:cNvSpPr txBox="1"/>
          <p:nvPr>
            <p:ph idx="7" type="subTitle"/>
          </p:nvPr>
        </p:nvSpPr>
        <p:spPr>
          <a:xfrm>
            <a:off x="2950025" y="4012821"/>
            <a:ext cx="22404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9" name="Google Shape;1609;p68"/>
          <p:cNvSpPr txBox="1"/>
          <p:nvPr>
            <p:ph idx="8" type="subTitle"/>
          </p:nvPr>
        </p:nvSpPr>
        <p:spPr>
          <a:xfrm>
            <a:off x="1209675" y="4012821"/>
            <a:ext cx="1605900" cy="50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0" name="Google Shape;1610;p68"/>
          <p:cNvSpPr txBox="1"/>
          <p:nvPr>
            <p:ph idx="9" type="subTitle"/>
          </p:nvPr>
        </p:nvSpPr>
        <p:spPr>
          <a:xfrm>
            <a:off x="2950025" y="1525619"/>
            <a:ext cx="22404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1" name="Google Shape;1611;p68"/>
          <p:cNvSpPr txBox="1"/>
          <p:nvPr>
            <p:ph idx="13" type="subTitle"/>
          </p:nvPr>
        </p:nvSpPr>
        <p:spPr>
          <a:xfrm>
            <a:off x="1209675" y="1525619"/>
            <a:ext cx="1605900" cy="50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2" name="Google Shape;1612;p68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13" name="Google Shape;1613;p68"/>
          <p:cNvSpPr/>
          <p:nvPr/>
        </p:nvSpPr>
        <p:spPr>
          <a:xfrm>
            <a:off x="-201117" y="4550500"/>
            <a:ext cx="715271" cy="373772"/>
          </a:xfrm>
          <a:custGeom>
            <a:rect b="b" l="l" r="r" t="t"/>
            <a:pathLst>
              <a:path extrusionOk="0" h="17511" w="33510">
                <a:moveTo>
                  <a:pt x="16649" y="0"/>
                </a:moveTo>
                <a:cubicBezTo>
                  <a:pt x="16119" y="0"/>
                  <a:pt x="15588" y="62"/>
                  <a:pt x="15064" y="192"/>
                </a:cubicBezTo>
                <a:cubicBezTo>
                  <a:pt x="13209" y="668"/>
                  <a:pt x="11605" y="1946"/>
                  <a:pt x="10602" y="3575"/>
                </a:cubicBezTo>
                <a:cubicBezTo>
                  <a:pt x="9600" y="5204"/>
                  <a:pt x="9274" y="7109"/>
                  <a:pt x="9324" y="9014"/>
                </a:cubicBezTo>
                <a:cubicBezTo>
                  <a:pt x="8436" y="8075"/>
                  <a:pt x="7153" y="7589"/>
                  <a:pt x="5862" y="7589"/>
                </a:cubicBezTo>
                <a:cubicBezTo>
                  <a:pt x="5258" y="7589"/>
                  <a:pt x="4653" y="7695"/>
                  <a:pt x="4086" y="7911"/>
                </a:cubicBezTo>
                <a:cubicBezTo>
                  <a:pt x="2307" y="8563"/>
                  <a:pt x="978" y="10192"/>
                  <a:pt x="502" y="12021"/>
                </a:cubicBezTo>
                <a:cubicBezTo>
                  <a:pt x="1" y="13851"/>
                  <a:pt x="226" y="15806"/>
                  <a:pt x="1028" y="17510"/>
                </a:cubicBezTo>
                <a:lnTo>
                  <a:pt x="32758" y="17510"/>
                </a:lnTo>
                <a:cubicBezTo>
                  <a:pt x="33134" y="16407"/>
                  <a:pt x="33510" y="14878"/>
                  <a:pt x="33134" y="13776"/>
                </a:cubicBezTo>
                <a:cubicBezTo>
                  <a:pt x="32733" y="12673"/>
                  <a:pt x="31856" y="11695"/>
                  <a:pt x="30728" y="11395"/>
                </a:cubicBezTo>
                <a:cubicBezTo>
                  <a:pt x="30439" y="11311"/>
                  <a:pt x="30127" y="11269"/>
                  <a:pt x="29813" y="11269"/>
                </a:cubicBezTo>
                <a:cubicBezTo>
                  <a:pt x="28899" y="11269"/>
                  <a:pt x="27961" y="11626"/>
                  <a:pt x="27495" y="12372"/>
                </a:cubicBezTo>
                <a:cubicBezTo>
                  <a:pt x="26668" y="9264"/>
                  <a:pt x="25665" y="6081"/>
                  <a:pt x="23610" y="3600"/>
                </a:cubicBezTo>
                <a:cubicBezTo>
                  <a:pt x="21899" y="1514"/>
                  <a:pt x="19285" y="0"/>
                  <a:pt x="166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4" name="Google Shape;1614;p68"/>
          <p:cNvGrpSpPr/>
          <p:nvPr/>
        </p:nvGrpSpPr>
        <p:grpSpPr>
          <a:xfrm rot="8542643">
            <a:off x="8646287" y="984634"/>
            <a:ext cx="230262" cy="218176"/>
            <a:chOff x="11015792" y="204441"/>
            <a:chExt cx="352559" cy="334054"/>
          </a:xfrm>
        </p:grpSpPr>
        <p:sp>
          <p:nvSpPr>
            <p:cNvPr id="1615" name="Google Shape;1615;p68"/>
            <p:cNvSpPr/>
            <p:nvPr/>
          </p:nvSpPr>
          <p:spPr>
            <a:xfrm>
              <a:off x="11015792" y="204441"/>
              <a:ext cx="352555" cy="334049"/>
            </a:xfrm>
            <a:custGeom>
              <a:rect b="b" l="l" r="r" t="t"/>
              <a:pathLst>
                <a:path extrusionOk="0" h="15650" w="16517">
                  <a:moveTo>
                    <a:pt x="5138" y="0"/>
                  </a:moveTo>
                  <a:cubicBezTo>
                    <a:pt x="3935" y="0"/>
                    <a:pt x="2757" y="426"/>
                    <a:pt x="1855" y="1354"/>
                  </a:cubicBezTo>
                  <a:cubicBezTo>
                    <a:pt x="25" y="3158"/>
                    <a:pt x="0" y="6091"/>
                    <a:pt x="1805" y="7895"/>
                  </a:cubicBezTo>
                  <a:lnTo>
                    <a:pt x="8120" y="14261"/>
                  </a:lnTo>
                  <a:cubicBezTo>
                    <a:pt x="9032" y="15185"/>
                    <a:pt x="10231" y="15649"/>
                    <a:pt x="11431" y="15649"/>
                  </a:cubicBezTo>
                  <a:cubicBezTo>
                    <a:pt x="12606" y="15649"/>
                    <a:pt x="13782" y="15204"/>
                    <a:pt x="14687" y="14311"/>
                  </a:cubicBezTo>
                  <a:cubicBezTo>
                    <a:pt x="16491" y="12507"/>
                    <a:pt x="16517" y="9574"/>
                    <a:pt x="14712" y="7745"/>
                  </a:cubicBezTo>
                  <a:lnTo>
                    <a:pt x="8396" y="1379"/>
                  </a:lnTo>
                  <a:cubicBezTo>
                    <a:pt x="7494" y="476"/>
                    <a:pt x="6316" y="0"/>
                    <a:pt x="5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8"/>
            <p:cNvSpPr/>
            <p:nvPr/>
          </p:nvSpPr>
          <p:spPr>
            <a:xfrm>
              <a:off x="11121710" y="301800"/>
              <a:ext cx="246641" cy="236695"/>
            </a:xfrm>
            <a:custGeom>
              <a:rect b="b" l="l" r="r" t="t"/>
              <a:pathLst>
                <a:path extrusionOk="0" h="11089" w="11555">
                  <a:moveTo>
                    <a:pt x="6592" y="1"/>
                  </a:moveTo>
                  <a:lnTo>
                    <a:pt x="1" y="6517"/>
                  </a:lnTo>
                  <a:lnTo>
                    <a:pt x="3158" y="9700"/>
                  </a:lnTo>
                  <a:cubicBezTo>
                    <a:pt x="4070" y="10624"/>
                    <a:pt x="5269" y="11088"/>
                    <a:pt x="6469" y="11088"/>
                  </a:cubicBezTo>
                  <a:cubicBezTo>
                    <a:pt x="7644" y="11088"/>
                    <a:pt x="8820" y="10643"/>
                    <a:pt x="9725" y="9750"/>
                  </a:cubicBezTo>
                  <a:cubicBezTo>
                    <a:pt x="11529" y="7946"/>
                    <a:pt x="11555" y="5013"/>
                    <a:pt x="9750" y="3184"/>
                  </a:cubicBez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 and six columns"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8" name="Google Shape;1618;p69"/>
          <p:cNvGrpSpPr/>
          <p:nvPr/>
        </p:nvGrpSpPr>
        <p:grpSpPr>
          <a:xfrm>
            <a:off x="-690758" y="53336"/>
            <a:ext cx="10010310" cy="4998037"/>
            <a:chOff x="-690758" y="53336"/>
            <a:chExt cx="10010310" cy="4998037"/>
          </a:xfrm>
        </p:grpSpPr>
        <p:grpSp>
          <p:nvGrpSpPr>
            <p:cNvPr id="1619" name="Google Shape;1619;p69"/>
            <p:cNvGrpSpPr/>
            <p:nvPr/>
          </p:nvGrpSpPr>
          <p:grpSpPr>
            <a:xfrm flipH="1">
              <a:off x="-690758" y="168337"/>
              <a:ext cx="10010310" cy="4883036"/>
              <a:chOff x="-85733" y="250499"/>
              <a:chExt cx="10010310" cy="4883036"/>
            </a:xfrm>
          </p:grpSpPr>
          <p:sp>
            <p:nvSpPr>
              <p:cNvPr id="1620" name="Google Shape;1620;p69"/>
              <p:cNvSpPr/>
              <p:nvPr/>
            </p:nvSpPr>
            <p:spPr>
              <a:xfrm flipH="1">
                <a:off x="2104980" y="250499"/>
                <a:ext cx="1564996" cy="436312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p69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69"/>
              <p:cNvSpPr/>
              <p:nvPr/>
            </p:nvSpPr>
            <p:spPr>
              <a:xfrm>
                <a:off x="8583904" y="2751599"/>
                <a:ext cx="1340673" cy="37376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69"/>
              <p:cNvSpPr/>
              <p:nvPr/>
            </p:nvSpPr>
            <p:spPr>
              <a:xfrm flipH="1">
                <a:off x="6552236" y="497088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69"/>
              <p:cNvSpPr/>
              <p:nvPr/>
            </p:nvSpPr>
            <p:spPr>
              <a:xfrm flipH="1">
                <a:off x="7687786" y="39488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69"/>
              <p:cNvSpPr/>
              <p:nvPr/>
            </p:nvSpPr>
            <p:spPr>
              <a:xfrm flipH="1">
                <a:off x="-85733" y="490487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69"/>
              <p:cNvSpPr/>
              <p:nvPr/>
            </p:nvSpPr>
            <p:spPr>
              <a:xfrm flipH="1">
                <a:off x="2480111" y="4986014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7" name="Google Shape;1627;p69"/>
            <p:cNvGrpSpPr/>
            <p:nvPr/>
          </p:nvGrpSpPr>
          <p:grpSpPr>
            <a:xfrm>
              <a:off x="409700" y="53336"/>
              <a:ext cx="8160598" cy="4845136"/>
              <a:chOff x="409700" y="53336"/>
              <a:chExt cx="8160598" cy="4845136"/>
            </a:xfrm>
          </p:grpSpPr>
          <p:grpSp>
            <p:nvGrpSpPr>
              <p:cNvPr id="1628" name="Google Shape;1628;p69"/>
              <p:cNvGrpSpPr/>
              <p:nvPr/>
            </p:nvGrpSpPr>
            <p:grpSpPr>
              <a:xfrm flipH="1" rot="-4500040">
                <a:off x="3336903" y="99810"/>
                <a:ext cx="352550" cy="334044"/>
                <a:chOff x="11865638" y="-2967378"/>
                <a:chExt cx="352560" cy="334054"/>
              </a:xfrm>
            </p:grpSpPr>
            <p:sp>
              <p:nvSpPr>
                <p:cNvPr id="1629" name="Google Shape;1629;p69"/>
                <p:cNvSpPr/>
                <p:nvPr/>
              </p:nvSpPr>
              <p:spPr>
                <a:xfrm>
                  <a:off x="11865638" y="-2967378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0" name="Google Shape;1630;p69"/>
                <p:cNvSpPr/>
                <p:nvPr/>
              </p:nvSpPr>
              <p:spPr>
                <a:xfrm>
                  <a:off x="11971557" y="-2870019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31" name="Google Shape;1631;p69"/>
              <p:cNvGrpSpPr/>
              <p:nvPr/>
            </p:nvGrpSpPr>
            <p:grpSpPr>
              <a:xfrm flipH="1">
                <a:off x="8289953" y="4608758"/>
                <a:ext cx="280345" cy="279961"/>
                <a:chOff x="13116149" y="2124083"/>
                <a:chExt cx="280345" cy="279961"/>
              </a:xfrm>
            </p:grpSpPr>
            <p:sp>
              <p:nvSpPr>
                <p:cNvPr id="1632" name="Google Shape;1632;p69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3" name="Google Shape;1633;p69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34" name="Google Shape;1634;p69"/>
              <p:cNvGrpSpPr/>
              <p:nvPr/>
            </p:nvGrpSpPr>
            <p:grpSpPr>
              <a:xfrm flipH="1">
                <a:off x="512402" y="1320396"/>
                <a:ext cx="245033" cy="147524"/>
                <a:chOff x="4623682" y="1196214"/>
                <a:chExt cx="224472" cy="135145"/>
              </a:xfrm>
            </p:grpSpPr>
            <p:sp>
              <p:nvSpPr>
                <p:cNvPr id="1635" name="Google Shape;1635;p69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6" name="Google Shape;1636;p69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37" name="Google Shape;1637;p69"/>
              <p:cNvGrpSpPr/>
              <p:nvPr/>
            </p:nvGrpSpPr>
            <p:grpSpPr>
              <a:xfrm flipH="1" rot="6875031">
                <a:off x="458640" y="4501681"/>
                <a:ext cx="352538" cy="334034"/>
                <a:chOff x="10805954" y="586185"/>
                <a:chExt cx="352559" cy="334054"/>
              </a:xfrm>
            </p:grpSpPr>
            <p:sp>
              <p:nvSpPr>
                <p:cNvPr id="1638" name="Google Shape;1638;p69"/>
                <p:cNvSpPr/>
                <p:nvPr/>
              </p:nvSpPr>
              <p:spPr>
                <a:xfrm>
                  <a:off x="10805954" y="586185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9" name="Google Shape;1639;p69"/>
                <p:cNvSpPr/>
                <p:nvPr/>
              </p:nvSpPr>
              <p:spPr>
                <a:xfrm>
                  <a:off x="10911872" y="683544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640" name="Google Shape;1640;p69"/>
          <p:cNvSpPr txBox="1"/>
          <p:nvPr>
            <p:ph idx="1" type="subTitle"/>
          </p:nvPr>
        </p:nvSpPr>
        <p:spPr>
          <a:xfrm>
            <a:off x="714294" y="2327475"/>
            <a:ext cx="24066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1" name="Google Shape;1641;p69"/>
          <p:cNvSpPr txBox="1"/>
          <p:nvPr>
            <p:ph idx="2" type="subTitle"/>
          </p:nvPr>
        </p:nvSpPr>
        <p:spPr>
          <a:xfrm>
            <a:off x="3368700" y="2327475"/>
            <a:ext cx="24066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2" name="Google Shape;1642;p69"/>
          <p:cNvSpPr txBox="1"/>
          <p:nvPr>
            <p:ph idx="3" type="subTitle"/>
          </p:nvPr>
        </p:nvSpPr>
        <p:spPr>
          <a:xfrm>
            <a:off x="6023100" y="2327475"/>
            <a:ext cx="24066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3" name="Google Shape;1643;p69"/>
          <p:cNvSpPr txBox="1"/>
          <p:nvPr>
            <p:ph idx="4" type="subTitle"/>
          </p:nvPr>
        </p:nvSpPr>
        <p:spPr>
          <a:xfrm>
            <a:off x="714294" y="4056950"/>
            <a:ext cx="24066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4" name="Google Shape;1644;p69"/>
          <p:cNvSpPr txBox="1"/>
          <p:nvPr>
            <p:ph idx="5" type="subTitle"/>
          </p:nvPr>
        </p:nvSpPr>
        <p:spPr>
          <a:xfrm>
            <a:off x="3368700" y="4056950"/>
            <a:ext cx="24066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5" name="Google Shape;1645;p69"/>
          <p:cNvSpPr txBox="1"/>
          <p:nvPr>
            <p:ph idx="6" type="subTitle"/>
          </p:nvPr>
        </p:nvSpPr>
        <p:spPr>
          <a:xfrm>
            <a:off x="6023100" y="4056950"/>
            <a:ext cx="24066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6" name="Google Shape;1646;p69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47" name="Google Shape;1647;p69"/>
          <p:cNvSpPr txBox="1"/>
          <p:nvPr>
            <p:ph idx="7" type="subTitle"/>
          </p:nvPr>
        </p:nvSpPr>
        <p:spPr>
          <a:xfrm>
            <a:off x="714294" y="1945463"/>
            <a:ext cx="24066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8" name="Google Shape;1648;p69"/>
          <p:cNvSpPr txBox="1"/>
          <p:nvPr>
            <p:ph idx="8" type="subTitle"/>
          </p:nvPr>
        </p:nvSpPr>
        <p:spPr>
          <a:xfrm>
            <a:off x="3368700" y="1945463"/>
            <a:ext cx="24066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9" name="Google Shape;1649;p69"/>
          <p:cNvSpPr txBox="1"/>
          <p:nvPr>
            <p:ph idx="9" type="subTitle"/>
          </p:nvPr>
        </p:nvSpPr>
        <p:spPr>
          <a:xfrm>
            <a:off x="6023100" y="1945463"/>
            <a:ext cx="24066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0" name="Google Shape;1650;p69"/>
          <p:cNvSpPr txBox="1"/>
          <p:nvPr>
            <p:ph idx="13" type="subTitle"/>
          </p:nvPr>
        </p:nvSpPr>
        <p:spPr>
          <a:xfrm>
            <a:off x="6023100" y="3676250"/>
            <a:ext cx="24066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1" name="Google Shape;1651;p69"/>
          <p:cNvSpPr txBox="1"/>
          <p:nvPr>
            <p:ph idx="14" type="subTitle"/>
          </p:nvPr>
        </p:nvSpPr>
        <p:spPr>
          <a:xfrm>
            <a:off x="3368700" y="3676250"/>
            <a:ext cx="24066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2" name="Google Shape;1652;p69"/>
          <p:cNvSpPr txBox="1"/>
          <p:nvPr>
            <p:ph idx="15" type="subTitle"/>
          </p:nvPr>
        </p:nvSpPr>
        <p:spPr>
          <a:xfrm>
            <a:off x="714294" y="3676250"/>
            <a:ext cx="24066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 only 2"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70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55" name="Google Shape;1655;p70"/>
          <p:cNvGrpSpPr/>
          <p:nvPr/>
        </p:nvGrpSpPr>
        <p:grpSpPr>
          <a:xfrm>
            <a:off x="71578" y="-223113"/>
            <a:ext cx="9231699" cy="5433436"/>
            <a:chOff x="71578" y="-223113"/>
            <a:chExt cx="9231699" cy="5433436"/>
          </a:xfrm>
        </p:grpSpPr>
        <p:grpSp>
          <p:nvGrpSpPr>
            <p:cNvPr id="1656" name="Google Shape;1656;p70"/>
            <p:cNvGrpSpPr/>
            <p:nvPr/>
          </p:nvGrpSpPr>
          <p:grpSpPr>
            <a:xfrm flipH="1">
              <a:off x="714292" y="-223113"/>
              <a:ext cx="8588985" cy="5433436"/>
              <a:chOff x="-69458" y="-140951"/>
              <a:chExt cx="8588985" cy="5433436"/>
            </a:xfrm>
          </p:grpSpPr>
          <p:sp>
            <p:nvSpPr>
              <p:cNvPr id="1657" name="Google Shape;1657;p70"/>
              <p:cNvSpPr/>
              <p:nvPr/>
            </p:nvSpPr>
            <p:spPr>
              <a:xfrm flipH="1">
                <a:off x="2104980" y="-140951"/>
                <a:ext cx="1564996" cy="436312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70"/>
              <p:cNvSpPr/>
              <p:nvPr/>
            </p:nvSpPr>
            <p:spPr>
              <a:xfrm flipH="1">
                <a:off x="-69458" y="2972962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70"/>
              <p:cNvSpPr/>
              <p:nvPr/>
            </p:nvSpPr>
            <p:spPr>
              <a:xfrm flipH="1">
                <a:off x="7742386" y="25723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70"/>
              <p:cNvSpPr/>
              <p:nvPr/>
            </p:nvSpPr>
            <p:spPr>
              <a:xfrm flipH="1">
                <a:off x="8035892" y="5055150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70"/>
              <p:cNvSpPr/>
              <p:nvPr/>
            </p:nvSpPr>
            <p:spPr>
              <a:xfrm flipH="1">
                <a:off x="2480111" y="4986014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2" name="Google Shape;1662;p70"/>
            <p:cNvGrpSpPr/>
            <p:nvPr/>
          </p:nvGrpSpPr>
          <p:grpSpPr>
            <a:xfrm>
              <a:off x="71578" y="-78729"/>
              <a:ext cx="450419" cy="4585151"/>
              <a:chOff x="7664290" y="279171"/>
              <a:chExt cx="450419" cy="4585151"/>
            </a:xfrm>
          </p:grpSpPr>
          <p:grpSp>
            <p:nvGrpSpPr>
              <p:cNvPr id="1663" name="Google Shape;1663;p70"/>
              <p:cNvGrpSpPr/>
              <p:nvPr/>
            </p:nvGrpSpPr>
            <p:grpSpPr>
              <a:xfrm>
                <a:off x="7664311" y="279171"/>
                <a:ext cx="245033" cy="147524"/>
                <a:chOff x="4623682" y="1196214"/>
                <a:chExt cx="224472" cy="135145"/>
              </a:xfrm>
            </p:grpSpPr>
            <p:sp>
              <p:nvSpPr>
                <p:cNvPr id="1664" name="Google Shape;1664;p70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5" name="Google Shape;1665;p70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66" name="Google Shape;1666;p70"/>
              <p:cNvGrpSpPr/>
              <p:nvPr/>
            </p:nvGrpSpPr>
            <p:grpSpPr>
              <a:xfrm rot="-6875031">
                <a:off x="7713231" y="4467531"/>
                <a:ext cx="352538" cy="334034"/>
                <a:chOff x="11015792" y="204441"/>
                <a:chExt cx="352559" cy="334054"/>
              </a:xfrm>
            </p:grpSpPr>
            <p:sp>
              <p:nvSpPr>
                <p:cNvPr id="1667" name="Google Shape;1667;p70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8" name="Google Shape;1668;p70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69" name="Google Shape;1669;p70"/>
            <p:cNvGrpSpPr/>
            <p:nvPr/>
          </p:nvGrpSpPr>
          <p:grpSpPr>
            <a:xfrm>
              <a:off x="160445" y="35348"/>
              <a:ext cx="9045701" cy="5149008"/>
              <a:chOff x="-7614030" y="-73689"/>
              <a:chExt cx="9045701" cy="5149008"/>
            </a:xfrm>
          </p:grpSpPr>
          <p:grpSp>
            <p:nvGrpSpPr>
              <p:cNvPr id="1670" name="Google Shape;1670;p70"/>
              <p:cNvGrpSpPr/>
              <p:nvPr/>
            </p:nvGrpSpPr>
            <p:grpSpPr>
              <a:xfrm rot="4500040">
                <a:off x="1048444" y="-27215"/>
                <a:ext cx="352549" cy="334044"/>
                <a:chOff x="11015792" y="204441"/>
                <a:chExt cx="352559" cy="334054"/>
              </a:xfrm>
            </p:grpSpPr>
            <p:sp>
              <p:nvSpPr>
                <p:cNvPr id="1671" name="Google Shape;1671;p70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2" name="Google Shape;1672;p70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73" name="Google Shape;1673;p70"/>
              <p:cNvGrpSpPr/>
              <p:nvPr/>
            </p:nvGrpSpPr>
            <p:grpSpPr>
              <a:xfrm>
                <a:off x="793974" y="1472056"/>
                <a:ext cx="314744" cy="314284"/>
                <a:chOff x="13930569" y="-330687"/>
                <a:chExt cx="280345" cy="279961"/>
              </a:xfrm>
            </p:grpSpPr>
            <p:sp>
              <p:nvSpPr>
                <p:cNvPr id="1674" name="Google Shape;1674;p70"/>
                <p:cNvSpPr/>
                <p:nvPr/>
              </p:nvSpPr>
              <p:spPr>
                <a:xfrm>
                  <a:off x="13930569" y="-330687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5" name="Google Shape;1675;p70"/>
                <p:cNvSpPr/>
                <p:nvPr/>
              </p:nvSpPr>
              <p:spPr>
                <a:xfrm>
                  <a:off x="13930569" y="-330687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76" name="Google Shape;1676;p70"/>
              <p:cNvGrpSpPr/>
              <p:nvPr/>
            </p:nvGrpSpPr>
            <p:grpSpPr>
              <a:xfrm rot="-2314817">
                <a:off x="-7594773" y="1127154"/>
                <a:ext cx="245021" cy="147517"/>
                <a:chOff x="-180106" y="-3967519"/>
                <a:chExt cx="224472" cy="135145"/>
              </a:xfrm>
            </p:grpSpPr>
            <p:sp>
              <p:nvSpPr>
                <p:cNvPr id="1677" name="Google Shape;1677;p70"/>
                <p:cNvSpPr/>
                <p:nvPr/>
              </p:nvSpPr>
              <p:spPr>
                <a:xfrm>
                  <a:off x="-180106" y="-3967519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78" name="Google Shape;1678;p70"/>
                <p:cNvSpPr/>
                <p:nvPr/>
              </p:nvSpPr>
              <p:spPr>
                <a:xfrm>
                  <a:off x="-81609" y="-3967519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79" name="Google Shape;1679;p70"/>
              <p:cNvGrpSpPr/>
              <p:nvPr/>
            </p:nvGrpSpPr>
            <p:grpSpPr>
              <a:xfrm rot="7180044">
                <a:off x="1019980" y="4858593"/>
                <a:ext cx="245032" cy="147523"/>
                <a:chOff x="4623682" y="1196214"/>
                <a:chExt cx="224472" cy="135145"/>
              </a:xfrm>
            </p:grpSpPr>
            <p:sp>
              <p:nvSpPr>
                <p:cNvPr id="1680" name="Google Shape;1680;p70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1" name="Google Shape;1681;p70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 only 4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71"/>
          <p:cNvSpPr txBox="1"/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84" name="Google Shape;1684;p71"/>
          <p:cNvGrpSpPr/>
          <p:nvPr/>
        </p:nvGrpSpPr>
        <p:grpSpPr>
          <a:xfrm flipH="1">
            <a:off x="-409676" y="-146200"/>
            <a:ext cx="10331785" cy="5375869"/>
            <a:chOff x="-861580" y="-146200"/>
            <a:chExt cx="10331785" cy="5375869"/>
          </a:xfrm>
        </p:grpSpPr>
        <p:grpSp>
          <p:nvGrpSpPr>
            <p:cNvPr id="1685" name="Google Shape;1685;p71"/>
            <p:cNvGrpSpPr/>
            <p:nvPr/>
          </p:nvGrpSpPr>
          <p:grpSpPr>
            <a:xfrm flipH="1">
              <a:off x="-861580" y="72283"/>
              <a:ext cx="10331785" cy="5157386"/>
              <a:chOff x="67812" y="72283"/>
              <a:chExt cx="10331785" cy="5157386"/>
            </a:xfrm>
          </p:grpSpPr>
          <p:grpSp>
            <p:nvGrpSpPr>
              <p:cNvPr id="1686" name="Google Shape;1686;p71"/>
              <p:cNvGrpSpPr/>
              <p:nvPr/>
            </p:nvGrpSpPr>
            <p:grpSpPr>
              <a:xfrm rot="4500040">
                <a:off x="708057" y="4441728"/>
                <a:ext cx="352552" cy="334068"/>
                <a:chOff x="15023256" y="1758594"/>
                <a:chExt cx="352562" cy="334078"/>
              </a:xfrm>
            </p:grpSpPr>
            <p:sp>
              <p:nvSpPr>
                <p:cNvPr id="1687" name="Google Shape;1687;p71"/>
                <p:cNvSpPr/>
                <p:nvPr/>
              </p:nvSpPr>
              <p:spPr>
                <a:xfrm>
                  <a:off x="15023256" y="1758594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8" name="Google Shape;1688;p71"/>
                <p:cNvSpPr/>
                <p:nvPr/>
              </p:nvSpPr>
              <p:spPr>
                <a:xfrm>
                  <a:off x="15113722" y="1841118"/>
                  <a:ext cx="262096" cy="251554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89" name="Google Shape;1689;p71"/>
              <p:cNvGrpSpPr/>
              <p:nvPr/>
            </p:nvGrpSpPr>
            <p:grpSpPr>
              <a:xfrm>
                <a:off x="273649" y="1684883"/>
                <a:ext cx="280345" cy="279961"/>
                <a:chOff x="12420324" y="2067658"/>
                <a:chExt cx="280345" cy="279961"/>
              </a:xfrm>
            </p:grpSpPr>
            <p:sp>
              <p:nvSpPr>
                <p:cNvPr id="1690" name="Google Shape;1690;p71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1" name="Google Shape;1691;p71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92" name="Google Shape;1692;p71"/>
              <p:cNvGrpSpPr/>
              <p:nvPr/>
            </p:nvGrpSpPr>
            <p:grpSpPr>
              <a:xfrm>
                <a:off x="7570624" y="72283"/>
                <a:ext cx="245033" cy="147524"/>
                <a:chOff x="4698709" y="1012138"/>
                <a:chExt cx="224472" cy="135145"/>
              </a:xfrm>
            </p:grpSpPr>
            <p:sp>
              <p:nvSpPr>
                <p:cNvPr id="1693" name="Google Shape;1693;p71"/>
                <p:cNvSpPr/>
                <p:nvPr/>
              </p:nvSpPr>
              <p:spPr>
                <a:xfrm>
                  <a:off x="4698709" y="1012138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4" name="Google Shape;1694;p71"/>
                <p:cNvSpPr/>
                <p:nvPr/>
              </p:nvSpPr>
              <p:spPr>
                <a:xfrm>
                  <a:off x="4797206" y="1012138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95" name="Google Shape;1695;p71"/>
              <p:cNvGrpSpPr/>
              <p:nvPr/>
            </p:nvGrpSpPr>
            <p:grpSpPr>
              <a:xfrm>
                <a:off x="67812" y="122223"/>
                <a:ext cx="10331785" cy="4860299"/>
                <a:chOff x="67812" y="122223"/>
                <a:chExt cx="10331785" cy="4860299"/>
              </a:xfrm>
            </p:grpSpPr>
            <p:sp>
              <p:nvSpPr>
                <p:cNvPr id="1696" name="Google Shape;1696;p71"/>
                <p:cNvSpPr/>
                <p:nvPr/>
              </p:nvSpPr>
              <p:spPr>
                <a:xfrm>
                  <a:off x="67812" y="122223"/>
                  <a:ext cx="1123985" cy="313387"/>
                </a:xfrm>
                <a:custGeom>
                  <a:rect b="b" l="l" r="r" t="t"/>
                  <a:pathLst>
                    <a:path extrusionOk="0" h="14682" w="52658">
                      <a:moveTo>
                        <a:pt x="15226" y="1"/>
                      </a:moveTo>
                      <a:cubicBezTo>
                        <a:pt x="12828" y="1"/>
                        <a:pt x="10458" y="1009"/>
                        <a:pt x="8847" y="2777"/>
                      </a:cubicBezTo>
                      <a:cubicBezTo>
                        <a:pt x="7018" y="4731"/>
                        <a:pt x="6191" y="7589"/>
                        <a:pt x="6692" y="10220"/>
                      </a:cubicBezTo>
                      <a:cubicBezTo>
                        <a:pt x="5880" y="9765"/>
                        <a:pt x="4896" y="9481"/>
                        <a:pt x="3950" y="9481"/>
                      </a:cubicBezTo>
                      <a:cubicBezTo>
                        <a:pt x="3699" y="9481"/>
                        <a:pt x="3450" y="9501"/>
                        <a:pt x="3208" y="9544"/>
                      </a:cubicBezTo>
                      <a:cubicBezTo>
                        <a:pt x="2055" y="9744"/>
                        <a:pt x="952" y="10471"/>
                        <a:pt x="476" y="11549"/>
                      </a:cubicBezTo>
                      <a:cubicBezTo>
                        <a:pt x="0" y="12626"/>
                        <a:pt x="201" y="13930"/>
                        <a:pt x="1103" y="14681"/>
                      </a:cubicBezTo>
                      <a:lnTo>
                        <a:pt x="52030" y="14681"/>
                      </a:lnTo>
                      <a:cubicBezTo>
                        <a:pt x="52657" y="12075"/>
                        <a:pt x="51554" y="9017"/>
                        <a:pt x="49274" y="7664"/>
                      </a:cubicBezTo>
                      <a:cubicBezTo>
                        <a:pt x="48322" y="7089"/>
                        <a:pt x="47218" y="6810"/>
                        <a:pt x="46110" y="6810"/>
                      </a:cubicBezTo>
                      <a:cubicBezTo>
                        <a:pt x="44563" y="6810"/>
                        <a:pt x="43009" y="7354"/>
                        <a:pt x="41855" y="8391"/>
                      </a:cubicBezTo>
                      <a:cubicBezTo>
                        <a:pt x="41554" y="5659"/>
                        <a:pt x="39750" y="3127"/>
                        <a:pt x="37419" y="1649"/>
                      </a:cubicBezTo>
                      <a:cubicBezTo>
                        <a:pt x="35709" y="546"/>
                        <a:pt x="33689" y="9"/>
                        <a:pt x="31666" y="9"/>
                      </a:cubicBezTo>
                      <a:cubicBezTo>
                        <a:pt x="30931" y="9"/>
                        <a:pt x="30195" y="80"/>
                        <a:pt x="29474" y="220"/>
                      </a:cubicBezTo>
                      <a:cubicBezTo>
                        <a:pt x="26767" y="772"/>
                        <a:pt x="24286" y="2300"/>
                        <a:pt x="22456" y="4356"/>
                      </a:cubicBezTo>
                      <a:cubicBezTo>
                        <a:pt x="21103" y="2050"/>
                        <a:pt x="18747" y="320"/>
                        <a:pt x="16090" y="45"/>
                      </a:cubicBezTo>
                      <a:cubicBezTo>
                        <a:pt x="15803" y="15"/>
                        <a:pt x="15514" y="1"/>
                        <a:pt x="152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7" name="Google Shape;1697;p71"/>
                <p:cNvSpPr/>
                <p:nvPr/>
              </p:nvSpPr>
              <p:spPr>
                <a:xfrm>
                  <a:off x="149308" y="3334687"/>
                  <a:ext cx="715271" cy="373772"/>
                </a:xfrm>
                <a:custGeom>
                  <a:rect b="b" l="l" r="r" t="t"/>
                  <a:pathLst>
                    <a:path extrusionOk="0" h="17511" w="33510">
                      <a:moveTo>
                        <a:pt x="16649" y="0"/>
                      </a:moveTo>
                      <a:cubicBezTo>
                        <a:pt x="16119" y="0"/>
                        <a:pt x="15588" y="62"/>
                        <a:pt x="15064" y="192"/>
                      </a:cubicBezTo>
                      <a:cubicBezTo>
                        <a:pt x="13209" y="668"/>
                        <a:pt x="11605" y="1946"/>
                        <a:pt x="10602" y="3575"/>
                      </a:cubicBezTo>
                      <a:cubicBezTo>
                        <a:pt x="9600" y="5204"/>
                        <a:pt x="9274" y="7109"/>
                        <a:pt x="9324" y="9014"/>
                      </a:cubicBezTo>
                      <a:cubicBezTo>
                        <a:pt x="8436" y="8075"/>
                        <a:pt x="7153" y="7589"/>
                        <a:pt x="5862" y="7589"/>
                      </a:cubicBezTo>
                      <a:cubicBezTo>
                        <a:pt x="5258" y="7589"/>
                        <a:pt x="4653" y="7695"/>
                        <a:pt x="4086" y="7911"/>
                      </a:cubicBezTo>
                      <a:cubicBezTo>
                        <a:pt x="2307" y="8563"/>
                        <a:pt x="978" y="10192"/>
                        <a:pt x="502" y="12021"/>
                      </a:cubicBezTo>
                      <a:cubicBezTo>
                        <a:pt x="1" y="13851"/>
                        <a:pt x="226" y="15806"/>
                        <a:pt x="1028" y="17510"/>
                      </a:cubicBezTo>
                      <a:lnTo>
                        <a:pt x="32758" y="17510"/>
                      </a:lnTo>
                      <a:cubicBezTo>
                        <a:pt x="33134" y="16407"/>
                        <a:pt x="33510" y="14878"/>
                        <a:pt x="33134" y="13776"/>
                      </a:cubicBezTo>
                      <a:cubicBezTo>
                        <a:pt x="32733" y="12673"/>
                        <a:pt x="31856" y="11695"/>
                        <a:pt x="30728" y="11395"/>
                      </a:cubicBezTo>
                      <a:cubicBezTo>
                        <a:pt x="30439" y="11311"/>
                        <a:pt x="30127" y="11269"/>
                        <a:pt x="29813" y="11269"/>
                      </a:cubicBezTo>
                      <a:cubicBezTo>
                        <a:pt x="28899" y="11269"/>
                        <a:pt x="27961" y="11626"/>
                        <a:pt x="27495" y="12372"/>
                      </a:cubicBezTo>
                      <a:cubicBezTo>
                        <a:pt x="26668" y="9264"/>
                        <a:pt x="25665" y="6081"/>
                        <a:pt x="23610" y="3600"/>
                      </a:cubicBezTo>
                      <a:cubicBezTo>
                        <a:pt x="21899" y="1514"/>
                        <a:pt x="19285" y="0"/>
                        <a:pt x="166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8" name="Google Shape;1698;p71"/>
                <p:cNvSpPr/>
                <p:nvPr/>
              </p:nvSpPr>
              <p:spPr>
                <a:xfrm flipH="1">
                  <a:off x="9275612" y="2025561"/>
                  <a:ext cx="1123985" cy="313387"/>
                </a:xfrm>
                <a:custGeom>
                  <a:rect b="b" l="l" r="r" t="t"/>
                  <a:pathLst>
                    <a:path extrusionOk="0" h="14682" w="52658">
                      <a:moveTo>
                        <a:pt x="15226" y="1"/>
                      </a:moveTo>
                      <a:cubicBezTo>
                        <a:pt x="12828" y="1"/>
                        <a:pt x="10458" y="1009"/>
                        <a:pt x="8847" y="2777"/>
                      </a:cubicBezTo>
                      <a:cubicBezTo>
                        <a:pt x="7018" y="4731"/>
                        <a:pt x="6191" y="7589"/>
                        <a:pt x="6692" y="10220"/>
                      </a:cubicBezTo>
                      <a:cubicBezTo>
                        <a:pt x="5880" y="9765"/>
                        <a:pt x="4896" y="9481"/>
                        <a:pt x="3950" y="9481"/>
                      </a:cubicBezTo>
                      <a:cubicBezTo>
                        <a:pt x="3699" y="9481"/>
                        <a:pt x="3450" y="9501"/>
                        <a:pt x="3208" y="9544"/>
                      </a:cubicBezTo>
                      <a:cubicBezTo>
                        <a:pt x="2055" y="9744"/>
                        <a:pt x="952" y="10471"/>
                        <a:pt x="476" y="11549"/>
                      </a:cubicBezTo>
                      <a:cubicBezTo>
                        <a:pt x="0" y="12626"/>
                        <a:pt x="201" y="13930"/>
                        <a:pt x="1103" y="14681"/>
                      </a:cubicBezTo>
                      <a:lnTo>
                        <a:pt x="52030" y="14681"/>
                      </a:lnTo>
                      <a:cubicBezTo>
                        <a:pt x="52657" y="12075"/>
                        <a:pt x="51554" y="9017"/>
                        <a:pt x="49274" y="7664"/>
                      </a:cubicBezTo>
                      <a:cubicBezTo>
                        <a:pt x="48322" y="7089"/>
                        <a:pt x="47218" y="6810"/>
                        <a:pt x="46110" y="6810"/>
                      </a:cubicBezTo>
                      <a:cubicBezTo>
                        <a:pt x="44563" y="6810"/>
                        <a:pt x="43009" y="7354"/>
                        <a:pt x="41855" y="8391"/>
                      </a:cubicBezTo>
                      <a:cubicBezTo>
                        <a:pt x="41554" y="5659"/>
                        <a:pt x="39750" y="3127"/>
                        <a:pt x="37419" y="1649"/>
                      </a:cubicBezTo>
                      <a:cubicBezTo>
                        <a:pt x="35709" y="546"/>
                        <a:pt x="33689" y="9"/>
                        <a:pt x="31666" y="9"/>
                      </a:cubicBezTo>
                      <a:cubicBezTo>
                        <a:pt x="30931" y="9"/>
                        <a:pt x="30195" y="80"/>
                        <a:pt x="29474" y="220"/>
                      </a:cubicBezTo>
                      <a:cubicBezTo>
                        <a:pt x="26767" y="772"/>
                        <a:pt x="24286" y="2300"/>
                        <a:pt x="22456" y="4356"/>
                      </a:cubicBezTo>
                      <a:cubicBezTo>
                        <a:pt x="21103" y="2050"/>
                        <a:pt x="18747" y="320"/>
                        <a:pt x="16090" y="45"/>
                      </a:cubicBezTo>
                      <a:cubicBezTo>
                        <a:pt x="15803" y="15"/>
                        <a:pt x="15514" y="1"/>
                        <a:pt x="152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99" name="Google Shape;1699;p71"/>
                <p:cNvSpPr/>
                <p:nvPr/>
              </p:nvSpPr>
              <p:spPr>
                <a:xfrm flipH="1">
                  <a:off x="8913730" y="122225"/>
                  <a:ext cx="483635" cy="237335"/>
                </a:xfrm>
                <a:custGeom>
                  <a:rect b="b" l="l" r="r" t="t"/>
                  <a:pathLst>
                    <a:path extrusionOk="0" h="11119" w="22658">
                      <a:moveTo>
                        <a:pt x="5749" y="1"/>
                      </a:moveTo>
                      <a:cubicBezTo>
                        <a:pt x="5093" y="1"/>
                        <a:pt x="4445" y="114"/>
                        <a:pt x="3835" y="367"/>
                      </a:cubicBezTo>
                      <a:cubicBezTo>
                        <a:pt x="1956" y="1144"/>
                        <a:pt x="778" y="3099"/>
                        <a:pt x="402" y="5079"/>
                      </a:cubicBezTo>
                      <a:cubicBezTo>
                        <a:pt x="1" y="7059"/>
                        <a:pt x="301" y="9114"/>
                        <a:pt x="577" y="11119"/>
                      </a:cubicBezTo>
                      <a:lnTo>
                        <a:pt x="21830" y="11119"/>
                      </a:lnTo>
                      <a:cubicBezTo>
                        <a:pt x="22657" y="9690"/>
                        <a:pt x="22557" y="7685"/>
                        <a:pt x="21680" y="6282"/>
                      </a:cubicBezTo>
                      <a:cubicBezTo>
                        <a:pt x="20826" y="4953"/>
                        <a:pt x="19275" y="4118"/>
                        <a:pt x="17709" y="4118"/>
                      </a:cubicBezTo>
                      <a:cubicBezTo>
                        <a:pt x="17621" y="4118"/>
                        <a:pt x="17532" y="4121"/>
                        <a:pt x="17444" y="4126"/>
                      </a:cubicBezTo>
                      <a:cubicBezTo>
                        <a:pt x="15790" y="4252"/>
                        <a:pt x="14261" y="5329"/>
                        <a:pt x="13585" y="6833"/>
                      </a:cubicBezTo>
                      <a:cubicBezTo>
                        <a:pt x="12958" y="4277"/>
                        <a:pt x="11279" y="2021"/>
                        <a:pt x="8948" y="818"/>
                      </a:cubicBezTo>
                      <a:cubicBezTo>
                        <a:pt x="7960" y="316"/>
                        <a:pt x="6845" y="1"/>
                        <a:pt x="5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0" name="Google Shape;1700;p71"/>
                <p:cNvSpPr/>
                <p:nvPr/>
              </p:nvSpPr>
              <p:spPr>
                <a:xfrm flipH="1">
                  <a:off x="7678138" y="4608750"/>
                  <a:ext cx="715271" cy="373772"/>
                </a:xfrm>
                <a:custGeom>
                  <a:rect b="b" l="l" r="r" t="t"/>
                  <a:pathLst>
                    <a:path extrusionOk="0" h="17511" w="33510">
                      <a:moveTo>
                        <a:pt x="16649" y="0"/>
                      </a:moveTo>
                      <a:cubicBezTo>
                        <a:pt x="16119" y="0"/>
                        <a:pt x="15588" y="62"/>
                        <a:pt x="15064" y="192"/>
                      </a:cubicBezTo>
                      <a:cubicBezTo>
                        <a:pt x="13209" y="668"/>
                        <a:pt x="11605" y="1946"/>
                        <a:pt x="10602" y="3575"/>
                      </a:cubicBezTo>
                      <a:cubicBezTo>
                        <a:pt x="9600" y="5204"/>
                        <a:pt x="9274" y="7109"/>
                        <a:pt x="9324" y="9014"/>
                      </a:cubicBezTo>
                      <a:cubicBezTo>
                        <a:pt x="8436" y="8075"/>
                        <a:pt x="7153" y="7589"/>
                        <a:pt x="5862" y="7589"/>
                      </a:cubicBezTo>
                      <a:cubicBezTo>
                        <a:pt x="5258" y="7589"/>
                        <a:pt x="4653" y="7695"/>
                        <a:pt x="4086" y="7911"/>
                      </a:cubicBezTo>
                      <a:cubicBezTo>
                        <a:pt x="2307" y="8563"/>
                        <a:pt x="978" y="10192"/>
                        <a:pt x="502" y="12021"/>
                      </a:cubicBezTo>
                      <a:cubicBezTo>
                        <a:pt x="1" y="13851"/>
                        <a:pt x="226" y="15806"/>
                        <a:pt x="1028" y="17510"/>
                      </a:cubicBezTo>
                      <a:lnTo>
                        <a:pt x="32758" y="17510"/>
                      </a:lnTo>
                      <a:cubicBezTo>
                        <a:pt x="33134" y="16407"/>
                        <a:pt x="33510" y="14878"/>
                        <a:pt x="33134" y="13776"/>
                      </a:cubicBezTo>
                      <a:cubicBezTo>
                        <a:pt x="32733" y="12673"/>
                        <a:pt x="31856" y="11695"/>
                        <a:pt x="30728" y="11395"/>
                      </a:cubicBezTo>
                      <a:cubicBezTo>
                        <a:pt x="30439" y="11311"/>
                        <a:pt x="30127" y="11269"/>
                        <a:pt x="29813" y="11269"/>
                      </a:cubicBezTo>
                      <a:cubicBezTo>
                        <a:pt x="28899" y="11269"/>
                        <a:pt x="27961" y="11626"/>
                        <a:pt x="27495" y="12372"/>
                      </a:cubicBezTo>
                      <a:cubicBezTo>
                        <a:pt x="26668" y="9264"/>
                        <a:pt x="25665" y="6081"/>
                        <a:pt x="23610" y="3600"/>
                      </a:cubicBezTo>
                      <a:cubicBezTo>
                        <a:pt x="21899" y="1514"/>
                        <a:pt x="19285" y="0"/>
                        <a:pt x="166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01" name="Google Shape;1701;p71"/>
              <p:cNvGrpSpPr/>
              <p:nvPr/>
            </p:nvGrpSpPr>
            <p:grpSpPr>
              <a:xfrm flipH="1" rot="-4500040">
                <a:off x="9306286" y="3381148"/>
                <a:ext cx="352550" cy="334044"/>
                <a:chOff x="10612370" y="1507676"/>
                <a:chExt cx="352560" cy="334054"/>
              </a:xfrm>
            </p:grpSpPr>
            <p:sp>
              <p:nvSpPr>
                <p:cNvPr id="1702" name="Google Shape;1702;p71"/>
                <p:cNvSpPr/>
                <p:nvPr/>
              </p:nvSpPr>
              <p:spPr>
                <a:xfrm>
                  <a:off x="10612370" y="1507676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3" name="Google Shape;1703;p71"/>
                <p:cNvSpPr/>
                <p:nvPr/>
              </p:nvSpPr>
              <p:spPr>
                <a:xfrm>
                  <a:off x="10718289" y="1605035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04" name="Google Shape;1704;p71"/>
              <p:cNvGrpSpPr/>
              <p:nvPr/>
            </p:nvGrpSpPr>
            <p:grpSpPr>
              <a:xfrm flipH="1">
                <a:off x="8913735" y="4949708"/>
                <a:ext cx="280345" cy="279961"/>
                <a:chOff x="12420324" y="2067658"/>
                <a:chExt cx="280345" cy="279961"/>
              </a:xfrm>
            </p:grpSpPr>
            <p:sp>
              <p:nvSpPr>
                <p:cNvPr id="1705" name="Google Shape;1705;p71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6" name="Google Shape;1706;p71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707" name="Google Shape;1707;p71"/>
            <p:cNvSpPr/>
            <p:nvPr/>
          </p:nvSpPr>
          <p:spPr>
            <a:xfrm flipH="1">
              <a:off x="3884995" y="-146200"/>
              <a:ext cx="715271" cy="373772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8" name="Google Shape;1708;p71"/>
          <p:cNvSpPr/>
          <p:nvPr/>
        </p:nvSpPr>
        <p:spPr>
          <a:xfrm flipH="1">
            <a:off x="4399805" y="4992350"/>
            <a:ext cx="483635" cy="237335"/>
          </a:xfrm>
          <a:custGeom>
            <a:rect b="b" l="l" r="r" t="t"/>
            <a:pathLst>
              <a:path extrusionOk="0" h="11119" w="22658">
                <a:moveTo>
                  <a:pt x="5749" y="1"/>
                </a:moveTo>
                <a:cubicBezTo>
                  <a:pt x="5093" y="1"/>
                  <a:pt x="4445" y="114"/>
                  <a:pt x="3835" y="367"/>
                </a:cubicBezTo>
                <a:cubicBezTo>
                  <a:pt x="1956" y="1144"/>
                  <a:pt x="778" y="3099"/>
                  <a:pt x="402" y="5079"/>
                </a:cubicBezTo>
                <a:cubicBezTo>
                  <a:pt x="1" y="7059"/>
                  <a:pt x="301" y="9114"/>
                  <a:pt x="577" y="11119"/>
                </a:cubicBezTo>
                <a:lnTo>
                  <a:pt x="21830" y="11119"/>
                </a:lnTo>
                <a:cubicBezTo>
                  <a:pt x="22657" y="9690"/>
                  <a:pt x="22557" y="7685"/>
                  <a:pt x="21680" y="6282"/>
                </a:cubicBezTo>
                <a:cubicBezTo>
                  <a:pt x="20826" y="4953"/>
                  <a:pt x="19275" y="4118"/>
                  <a:pt x="17709" y="4118"/>
                </a:cubicBezTo>
                <a:cubicBezTo>
                  <a:pt x="17621" y="4118"/>
                  <a:pt x="17532" y="4121"/>
                  <a:pt x="17444" y="4126"/>
                </a:cubicBezTo>
                <a:cubicBezTo>
                  <a:pt x="15790" y="4252"/>
                  <a:pt x="14261" y="5329"/>
                  <a:pt x="13585" y="6833"/>
                </a:cubicBezTo>
                <a:cubicBezTo>
                  <a:pt x="12958" y="4277"/>
                  <a:pt x="11279" y="2021"/>
                  <a:pt x="8948" y="818"/>
                </a:cubicBezTo>
                <a:cubicBezTo>
                  <a:pt x="7960" y="316"/>
                  <a:pt x="6845" y="1"/>
                  <a:pt x="57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Numbers and text"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72"/>
          <p:cNvSpPr txBox="1"/>
          <p:nvPr>
            <p:ph type="title"/>
          </p:nvPr>
        </p:nvSpPr>
        <p:spPr>
          <a:xfrm>
            <a:off x="1041600" y="2102975"/>
            <a:ext cx="1231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711" name="Google Shape;1711;p72"/>
          <p:cNvSpPr txBox="1"/>
          <p:nvPr>
            <p:ph idx="1" type="subTitle"/>
          </p:nvPr>
        </p:nvSpPr>
        <p:spPr>
          <a:xfrm>
            <a:off x="723900" y="3696775"/>
            <a:ext cx="1866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2" name="Google Shape;1712;p72"/>
          <p:cNvSpPr txBox="1"/>
          <p:nvPr>
            <p:ph idx="2" type="title"/>
          </p:nvPr>
        </p:nvSpPr>
        <p:spPr>
          <a:xfrm>
            <a:off x="2984700" y="3358675"/>
            <a:ext cx="1231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713" name="Google Shape;1713;p72"/>
          <p:cNvSpPr txBox="1"/>
          <p:nvPr>
            <p:ph idx="3" type="subTitle"/>
          </p:nvPr>
        </p:nvSpPr>
        <p:spPr>
          <a:xfrm>
            <a:off x="2667000" y="1915088"/>
            <a:ext cx="1866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4" name="Google Shape;1714;p72"/>
          <p:cNvSpPr txBox="1"/>
          <p:nvPr>
            <p:ph idx="4" type="title"/>
          </p:nvPr>
        </p:nvSpPr>
        <p:spPr>
          <a:xfrm>
            <a:off x="4927800" y="2102975"/>
            <a:ext cx="1231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715" name="Google Shape;1715;p72"/>
          <p:cNvSpPr txBox="1"/>
          <p:nvPr>
            <p:ph idx="5" type="subTitle"/>
          </p:nvPr>
        </p:nvSpPr>
        <p:spPr>
          <a:xfrm>
            <a:off x="4610100" y="3696763"/>
            <a:ext cx="1866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6" name="Google Shape;1716;p72"/>
          <p:cNvSpPr txBox="1"/>
          <p:nvPr>
            <p:ph idx="6" type="title"/>
          </p:nvPr>
        </p:nvSpPr>
        <p:spPr>
          <a:xfrm>
            <a:off x="6870900" y="3358675"/>
            <a:ext cx="12315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717" name="Google Shape;1717;p72"/>
          <p:cNvSpPr txBox="1"/>
          <p:nvPr>
            <p:ph idx="7" type="subTitle"/>
          </p:nvPr>
        </p:nvSpPr>
        <p:spPr>
          <a:xfrm>
            <a:off x="6553200" y="1915100"/>
            <a:ext cx="18669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8" name="Google Shape;1718;p72"/>
          <p:cNvSpPr txBox="1"/>
          <p:nvPr>
            <p:ph idx="8"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19" name="Google Shape;1719;p72"/>
          <p:cNvSpPr txBox="1"/>
          <p:nvPr>
            <p:ph idx="9" type="subTitle"/>
          </p:nvPr>
        </p:nvSpPr>
        <p:spPr>
          <a:xfrm>
            <a:off x="2667000" y="1552075"/>
            <a:ext cx="18669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0" name="Google Shape;1720;p72"/>
          <p:cNvSpPr txBox="1"/>
          <p:nvPr>
            <p:ph idx="13" type="subTitle"/>
          </p:nvPr>
        </p:nvSpPr>
        <p:spPr>
          <a:xfrm>
            <a:off x="723900" y="3333750"/>
            <a:ext cx="18669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1" name="Google Shape;1721;p72"/>
          <p:cNvSpPr txBox="1"/>
          <p:nvPr>
            <p:ph idx="14" type="subTitle"/>
          </p:nvPr>
        </p:nvSpPr>
        <p:spPr>
          <a:xfrm>
            <a:off x="4610100" y="3333750"/>
            <a:ext cx="18669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2" name="Google Shape;1722;p72"/>
          <p:cNvSpPr txBox="1"/>
          <p:nvPr>
            <p:ph idx="15" type="subTitle"/>
          </p:nvPr>
        </p:nvSpPr>
        <p:spPr>
          <a:xfrm>
            <a:off x="6553200" y="1552075"/>
            <a:ext cx="1866900" cy="3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b="1" sz="2100"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23" name="Google Shape;1723;p72"/>
          <p:cNvGrpSpPr/>
          <p:nvPr/>
        </p:nvGrpSpPr>
        <p:grpSpPr>
          <a:xfrm flipH="1">
            <a:off x="-1012820" y="-151301"/>
            <a:ext cx="10849797" cy="5202674"/>
            <a:chOff x="-850808" y="-151301"/>
            <a:chExt cx="10849797" cy="5202674"/>
          </a:xfrm>
        </p:grpSpPr>
        <p:grpSp>
          <p:nvGrpSpPr>
            <p:cNvPr id="1724" name="Google Shape;1724;p72"/>
            <p:cNvGrpSpPr/>
            <p:nvPr/>
          </p:nvGrpSpPr>
          <p:grpSpPr>
            <a:xfrm flipH="1">
              <a:off x="-850808" y="-56475"/>
              <a:ext cx="10849797" cy="5107848"/>
              <a:chOff x="-765170" y="25687"/>
              <a:chExt cx="10849797" cy="5107848"/>
            </a:xfrm>
          </p:grpSpPr>
          <p:sp>
            <p:nvSpPr>
              <p:cNvPr id="1725" name="Google Shape;1725;p72"/>
              <p:cNvSpPr/>
              <p:nvPr/>
            </p:nvSpPr>
            <p:spPr>
              <a:xfrm flipH="1">
                <a:off x="-765170" y="1250987"/>
                <a:ext cx="1564996" cy="436312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72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72"/>
              <p:cNvSpPr/>
              <p:nvPr/>
            </p:nvSpPr>
            <p:spPr>
              <a:xfrm>
                <a:off x="8743954" y="3419387"/>
                <a:ext cx="1340673" cy="37376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72"/>
              <p:cNvSpPr/>
              <p:nvPr/>
            </p:nvSpPr>
            <p:spPr>
              <a:xfrm flipH="1">
                <a:off x="6949661" y="488288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72"/>
              <p:cNvSpPr/>
              <p:nvPr/>
            </p:nvSpPr>
            <p:spPr>
              <a:xfrm flipH="1">
                <a:off x="8742649" y="263014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72"/>
              <p:cNvSpPr/>
              <p:nvPr/>
            </p:nvSpPr>
            <p:spPr>
              <a:xfrm flipH="1">
                <a:off x="1743067" y="25687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p72"/>
              <p:cNvSpPr/>
              <p:nvPr/>
            </p:nvSpPr>
            <p:spPr>
              <a:xfrm flipH="1">
                <a:off x="2480111" y="4986014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2" name="Google Shape;1732;p72"/>
            <p:cNvGrpSpPr/>
            <p:nvPr/>
          </p:nvGrpSpPr>
          <p:grpSpPr>
            <a:xfrm>
              <a:off x="-85345" y="-151301"/>
              <a:ext cx="8874018" cy="4840348"/>
              <a:chOff x="-85345" y="-151301"/>
              <a:chExt cx="8874018" cy="4840348"/>
            </a:xfrm>
          </p:grpSpPr>
          <p:grpSp>
            <p:nvGrpSpPr>
              <p:cNvPr id="1733" name="Google Shape;1733;p72"/>
              <p:cNvGrpSpPr/>
              <p:nvPr/>
            </p:nvGrpSpPr>
            <p:grpSpPr>
              <a:xfrm flipH="1" rot="-4500040">
                <a:off x="2750053" y="-104827"/>
                <a:ext cx="352549" cy="334043"/>
                <a:chOff x="11819853" y="-3587213"/>
                <a:chExt cx="352559" cy="334053"/>
              </a:xfrm>
            </p:grpSpPr>
            <p:sp>
              <p:nvSpPr>
                <p:cNvPr id="1734" name="Google Shape;1734;p72"/>
                <p:cNvSpPr/>
                <p:nvPr/>
              </p:nvSpPr>
              <p:spPr>
                <a:xfrm>
                  <a:off x="11819853" y="-3587213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5" name="Google Shape;1735;p72"/>
                <p:cNvSpPr/>
                <p:nvPr/>
              </p:nvSpPr>
              <p:spPr>
                <a:xfrm>
                  <a:off x="11925771" y="-3489855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36" name="Google Shape;1736;p72"/>
              <p:cNvGrpSpPr/>
              <p:nvPr/>
            </p:nvGrpSpPr>
            <p:grpSpPr>
              <a:xfrm flipH="1">
                <a:off x="8508328" y="4250883"/>
                <a:ext cx="280345" cy="279961"/>
                <a:chOff x="12897774" y="1766208"/>
                <a:chExt cx="280345" cy="279961"/>
              </a:xfrm>
            </p:grpSpPr>
            <p:sp>
              <p:nvSpPr>
                <p:cNvPr id="1737" name="Google Shape;1737;p72"/>
                <p:cNvSpPr/>
                <p:nvPr/>
              </p:nvSpPr>
              <p:spPr>
                <a:xfrm>
                  <a:off x="12897774" y="1766208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8" name="Google Shape;1738;p72"/>
                <p:cNvSpPr/>
                <p:nvPr/>
              </p:nvSpPr>
              <p:spPr>
                <a:xfrm>
                  <a:off x="12897774" y="1766208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39" name="Google Shape;1739;p72"/>
              <p:cNvGrpSpPr/>
              <p:nvPr/>
            </p:nvGrpSpPr>
            <p:grpSpPr>
              <a:xfrm flipH="1">
                <a:off x="-85345" y="1168824"/>
                <a:ext cx="245065" cy="147524"/>
                <a:chOff x="5171241" y="1057361"/>
                <a:chExt cx="224501" cy="135145"/>
              </a:xfrm>
            </p:grpSpPr>
            <p:sp>
              <p:nvSpPr>
                <p:cNvPr id="1740" name="Google Shape;1740;p72"/>
                <p:cNvSpPr/>
                <p:nvPr/>
              </p:nvSpPr>
              <p:spPr>
                <a:xfrm>
                  <a:off x="5171241" y="1057361"/>
                  <a:ext cx="224501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1" name="Google Shape;1741;p72"/>
                <p:cNvSpPr/>
                <p:nvPr/>
              </p:nvSpPr>
              <p:spPr>
                <a:xfrm>
                  <a:off x="5269745" y="1057361"/>
                  <a:ext cx="125989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42" name="Google Shape;1742;p72"/>
              <p:cNvGrpSpPr/>
              <p:nvPr/>
            </p:nvGrpSpPr>
            <p:grpSpPr>
              <a:xfrm flipH="1" rot="6875031">
                <a:off x="164602" y="4292256"/>
                <a:ext cx="352539" cy="334034"/>
                <a:chOff x="10874072" y="940716"/>
                <a:chExt cx="352560" cy="334054"/>
              </a:xfrm>
            </p:grpSpPr>
            <p:sp>
              <p:nvSpPr>
                <p:cNvPr id="1743" name="Google Shape;1743;p72"/>
                <p:cNvSpPr/>
                <p:nvPr/>
              </p:nvSpPr>
              <p:spPr>
                <a:xfrm>
                  <a:off x="10874072" y="940716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4" name="Google Shape;1744;p72"/>
                <p:cNvSpPr/>
                <p:nvPr/>
              </p:nvSpPr>
              <p:spPr>
                <a:xfrm>
                  <a:off x="10979991" y="1038075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Numbers and text 1"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73"/>
          <p:cNvSpPr txBox="1"/>
          <p:nvPr>
            <p:ph type="title"/>
          </p:nvPr>
        </p:nvSpPr>
        <p:spPr>
          <a:xfrm>
            <a:off x="4745350" y="940548"/>
            <a:ext cx="3153300" cy="82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47" name="Google Shape;1747;p73"/>
          <p:cNvSpPr txBox="1"/>
          <p:nvPr>
            <p:ph idx="1" type="subTitle"/>
          </p:nvPr>
        </p:nvSpPr>
        <p:spPr>
          <a:xfrm>
            <a:off x="5277850" y="1943714"/>
            <a:ext cx="20883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48" name="Google Shape;1748;p73"/>
          <p:cNvSpPr txBox="1"/>
          <p:nvPr>
            <p:ph idx="2" type="title"/>
          </p:nvPr>
        </p:nvSpPr>
        <p:spPr>
          <a:xfrm>
            <a:off x="1245350" y="940548"/>
            <a:ext cx="3153300" cy="82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49" name="Google Shape;1749;p73"/>
          <p:cNvSpPr txBox="1"/>
          <p:nvPr>
            <p:ph idx="3" type="subTitle"/>
          </p:nvPr>
        </p:nvSpPr>
        <p:spPr>
          <a:xfrm>
            <a:off x="1777850" y="1943714"/>
            <a:ext cx="20883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0" name="Google Shape;1750;p73"/>
          <p:cNvSpPr txBox="1"/>
          <p:nvPr>
            <p:ph idx="4" type="title"/>
          </p:nvPr>
        </p:nvSpPr>
        <p:spPr>
          <a:xfrm>
            <a:off x="1245350" y="2659173"/>
            <a:ext cx="3153300" cy="82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1" name="Google Shape;1751;p73"/>
          <p:cNvSpPr txBox="1"/>
          <p:nvPr>
            <p:ph idx="5" type="subTitle"/>
          </p:nvPr>
        </p:nvSpPr>
        <p:spPr>
          <a:xfrm>
            <a:off x="5277850" y="3650839"/>
            <a:ext cx="20883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2" name="Google Shape;1752;p73"/>
          <p:cNvSpPr txBox="1"/>
          <p:nvPr>
            <p:ph idx="6" type="title"/>
          </p:nvPr>
        </p:nvSpPr>
        <p:spPr>
          <a:xfrm>
            <a:off x="4745350" y="2659173"/>
            <a:ext cx="3153300" cy="82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3" name="Google Shape;1753;p73"/>
          <p:cNvSpPr txBox="1"/>
          <p:nvPr>
            <p:ph idx="7" type="subTitle"/>
          </p:nvPr>
        </p:nvSpPr>
        <p:spPr>
          <a:xfrm>
            <a:off x="1777850" y="3650839"/>
            <a:ext cx="20883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754" name="Google Shape;1754;p73"/>
          <p:cNvGrpSpPr/>
          <p:nvPr/>
        </p:nvGrpSpPr>
        <p:grpSpPr>
          <a:xfrm>
            <a:off x="7657678" y="279171"/>
            <a:ext cx="1544890" cy="4585151"/>
            <a:chOff x="7664290" y="279171"/>
            <a:chExt cx="1544890" cy="4585151"/>
          </a:xfrm>
        </p:grpSpPr>
        <p:grpSp>
          <p:nvGrpSpPr>
            <p:cNvPr id="1755" name="Google Shape;1755;p73"/>
            <p:cNvGrpSpPr/>
            <p:nvPr/>
          </p:nvGrpSpPr>
          <p:grpSpPr>
            <a:xfrm>
              <a:off x="7664311" y="279171"/>
              <a:ext cx="245033" cy="147524"/>
              <a:chOff x="4623682" y="1196214"/>
              <a:chExt cx="224472" cy="135145"/>
            </a:xfrm>
          </p:grpSpPr>
          <p:sp>
            <p:nvSpPr>
              <p:cNvPr id="1756" name="Google Shape;1756;p73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1757;p73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8" name="Google Shape;1758;p73"/>
            <p:cNvGrpSpPr/>
            <p:nvPr/>
          </p:nvGrpSpPr>
          <p:grpSpPr>
            <a:xfrm rot="-6875031">
              <a:off x="7713231" y="4467531"/>
              <a:ext cx="352538" cy="334034"/>
              <a:chOff x="11015792" y="204441"/>
              <a:chExt cx="352559" cy="334054"/>
            </a:xfrm>
          </p:grpSpPr>
          <p:sp>
            <p:nvSpPr>
              <p:cNvPr id="1759" name="Google Shape;1759;p73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p73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1" name="Google Shape;1761;p73"/>
            <p:cNvGrpSpPr/>
            <p:nvPr/>
          </p:nvGrpSpPr>
          <p:grpSpPr>
            <a:xfrm rot="-899922">
              <a:off x="8555945" y="1345077"/>
              <a:ext cx="245031" cy="147522"/>
              <a:chOff x="4623682" y="1196214"/>
              <a:chExt cx="224472" cy="135145"/>
            </a:xfrm>
          </p:grpSpPr>
          <p:sp>
            <p:nvSpPr>
              <p:cNvPr id="1762" name="Google Shape;1762;p73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p73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4" name="Google Shape;1764;p73"/>
            <p:cNvGrpSpPr/>
            <p:nvPr/>
          </p:nvGrpSpPr>
          <p:grpSpPr>
            <a:xfrm rot="-2314817">
              <a:off x="8944902" y="4029367"/>
              <a:ext cx="245021" cy="147517"/>
              <a:chOff x="4623682" y="1196214"/>
              <a:chExt cx="224472" cy="135145"/>
            </a:xfrm>
          </p:grpSpPr>
          <p:sp>
            <p:nvSpPr>
              <p:cNvPr id="1765" name="Google Shape;1765;p73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p73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67" name="Google Shape;1767;p73"/>
          <p:cNvGrpSpPr/>
          <p:nvPr/>
        </p:nvGrpSpPr>
        <p:grpSpPr>
          <a:xfrm>
            <a:off x="-120376" y="-73689"/>
            <a:ext cx="1552047" cy="5149008"/>
            <a:chOff x="-120376" y="-73689"/>
            <a:chExt cx="1552047" cy="5149008"/>
          </a:xfrm>
        </p:grpSpPr>
        <p:grpSp>
          <p:nvGrpSpPr>
            <p:cNvPr id="1768" name="Google Shape;1768;p73"/>
            <p:cNvGrpSpPr/>
            <p:nvPr/>
          </p:nvGrpSpPr>
          <p:grpSpPr>
            <a:xfrm rot="4500040">
              <a:off x="1048444" y="-27215"/>
              <a:ext cx="352549" cy="334044"/>
              <a:chOff x="11015792" y="204441"/>
              <a:chExt cx="352559" cy="334054"/>
            </a:xfrm>
          </p:grpSpPr>
          <p:sp>
            <p:nvSpPr>
              <p:cNvPr id="1769" name="Google Shape;1769;p73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73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1" name="Google Shape;1771;p73"/>
            <p:cNvGrpSpPr/>
            <p:nvPr/>
          </p:nvGrpSpPr>
          <p:grpSpPr>
            <a:xfrm rot="7180044">
              <a:off x="591355" y="1024943"/>
              <a:ext cx="245032" cy="147523"/>
              <a:chOff x="4623682" y="1196214"/>
              <a:chExt cx="224472" cy="135145"/>
            </a:xfrm>
          </p:grpSpPr>
          <p:sp>
            <p:nvSpPr>
              <p:cNvPr id="1772" name="Google Shape;1772;p73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73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4" name="Google Shape;1774;p73"/>
            <p:cNvGrpSpPr/>
            <p:nvPr/>
          </p:nvGrpSpPr>
          <p:grpSpPr>
            <a:xfrm>
              <a:off x="-120376" y="4227781"/>
              <a:ext cx="314744" cy="314284"/>
              <a:chOff x="13116149" y="2124083"/>
              <a:chExt cx="280345" cy="279961"/>
            </a:xfrm>
          </p:grpSpPr>
          <p:sp>
            <p:nvSpPr>
              <p:cNvPr id="1775" name="Google Shape;1775;p73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73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77" name="Google Shape;1777;p73"/>
            <p:cNvGrpSpPr/>
            <p:nvPr/>
          </p:nvGrpSpPr>
          <p:grpSpPr>
            <a:xfrm rot="-2314817">
              <a:off x="19252" y="2263429"/>
              <a:ext cx="245021" cy="147517"/>
              <a:chOff x="4623682" y="1196214"/>
              <a:chExt cx="224472" cy="135145"/>
            </a:xfrm>
          </p:grpSpPr>
          <p:sp>
            <p:nvSpPr>
              <p:cNvPr id="1778" name="Google Shape;1778;p73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73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0" name="Google Shape;1780;p73"/>
            <p:cNvGrpSpPr/>
            <p:nvPr/>
          </p:nvGrpSpPr>
          <p:grpSpPr>
            <a:xfrm rot="7180044">
              <a:off x="1019980" y="4858593"/>
              <a:ext cx="245032" cy="147523"/>
              <a:chOff x="4623682" y="1196214"/>
              <a:chExt cx="224472" cy="135145"/>
            </a:xfrm>
          </p:grpSpPr>
          <p:sp>
            <p:nvSpPr>
              <p:cNvPr id="1781" name="Google Shape;1781;p73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73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83" name="Google Shape;1783;p73"/>
          <p:cNvGrpSpPr/>
          <p:nvPr/>
        </p:nvGrpSpPr>
        <p:grpSpPr>
          <a:xfrm>
            <a:off x="-70726" y="-73700"/>
            <a:ext cx="9770023" cy="4078660"/>
            <a:chOff x="-70726" y="-73700"/>
            <a:chExt cx="9770023" cy="4078660"/>
          </a:xfrm>
        </p:grpSpPr>
        <p:sp>
          <p:nvSpPr>
            <p:cNvPr id="1784" name="Google Shape;1784;p73"/>
            <p:cNvSpPr/>
            <p:nvPr/>
          </p:nvSpPr>
          <p:spPr>
            <a:xfrm>
              <a:off x="-70726" y="3691573"/>
              <a:ext cx="1123985" cy="313387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73"/>
            <p:cNvSpPr/>
            <p:nvPr/>
          </p:nvSpPr>
          <p:spPr>
            <a:xfrm>
              <a:off x="133633" y="348512"/>
              <a:ext cx="715271" cy="373772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73"/>
            <p:cNvSpPr/>
            <p:nvPr/>
          </p:nvSpPr>
          <p:spPr>
            <a:xfrm flipH="1">
              <a:off x="8575312" y="701848"/>
              <a:ext cx="1123985" cy="313387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73"/>
            <p:cNvSpPr/>
            <p:nvPr/>
          </p:nvSpPr>
          <p:spPr>
            <a:xfrm flipH="1">
              <a:off x="8277755" y="-73700"/>
              <a:ext cx="483635" cy="237335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73"/>
            <p:cNvSpPr/>
            <p:nvPr/>
          </p:nvSpPr>
          <p:spPr>
            <a:xfrm flipH="1">
              <a:off x="8277738" y="3113700"/>
              <a:ext cx="715271" cy="373772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hanks"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0" name="Google Shape;1790;p74"/>
          <p:cNvGrpSpPr/>
          <p:nvPr/>
        </p:nvGrpSpPr>
        <p:grpSpPr>
          <a:xfrm>
            <a:off x="-70713" y="316821"/>
            <a:ext cx="9770010" cy="4585151"/>
            <a:chOff x="-70713" y="316821"/>
            <a:chExt cx="9770010" cy="4585151"/>
          </a:xfrm>
        </p:grpSpPr>
        <p:grpSp>
          <p:nvGrpSpPr>
            <p:cNvPr id="1791" name="Google Shape;1791;p74"/>
            <p:cNvGrpSpPr/>
            <p:nvPr/>
          </p:nvGrpSpPr>
          <p:grpSpPr>
            <a:xfrm>
              <a:off x="-70713" y="701848"/>
              <a:ext cx="9770010" cy="4143962"/>
              <a:chOff x="-70713" y="701848"/>
              <a:chExt cx="9770010" cy="4143962"/>
            </a:xfrm>
          </p:grpSpPr>
          <p:sp>
            <p:nvSpPr>
              <p:cNvPr id="1792" name="Google Shape;1792;p74"/>
              <p:cNvSpPr/>
              <p:nvPr/>
            </p:nvSpPr>
            <p:spPr>
              <a:xfrm>
                <a:off x="-70713" y="4532423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3" name="Google Shape;1793;p74"/>
              <p:cNvSpPr/>
              <p:nvPr/>
            </p:nvSpPr>
            <p:spPr>
              <a:xfrm>
                <a:off x="192120" y="740125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Google Shape;1794;p74"/>
              <p:cNvSpPr/>
              <p:nvPr/>
            </p:nvSpPr>
            <p:spPr>
              <a:xfrm flipH="1">
                <a:off x="8575312" y="701848"/>
                <a:ext cx="1123985" cy="31338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Google Shape;1795;p74"/>
              <p:cNvSpPr/>
              <p:nvPr/>
            </p:nvSpPr>
            <p:spPr>
              <a:xfrm flipH="1">
                <a:off x="8188305" y="1393750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6" name="Google Shape;1796;p74"/>
              <p:cNvSpPr/>
              <p:nvPr/>
            </p:nvSpPr>
            <p:spPr>
              <a:xfrm flipH="1">
                <a:off x="8560338" y="4004950"/>
                <a:ext cx="715271" cy="373772"/>
              </a:xfrm>
              <a:custGeom>
                <a:rect b="b" l="l" r="r" t="t"/>
                <a:pathLst>
                  <a:path extrusionOk="0" h="17511" w="3351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7" name="Google Shape;1797;p74"/>
            <p:cNvGrpSpPr/>
            <p:nvPr/>
          </p:nvGrpSpPr>
          <p:grpSpPr>
            <a:xfrm rot="4500040">
              <a:off x="949044" y="368385"/>
              <a:ext cx="352549" cy="334044"/>
              <a:chOff x="11015792" y="204441"/>
              <a:chExt cx="352559" cy="334054"/>
            </a:xfrm>
          </p:grpSpPr>
          <p:sp>
            <p:nvSpPr>
              <p:cNvPr id="1798" name="Google Shape;1798;p74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9" name="Google Shape;1799;p74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0" name="Google Shape;1800;p74"/>
            <p:cNvGrpSpPr/>
            <p:nvPr/>
          </p:nvGrpSpPr>
          <p:grpSpPr>
            <a:xfrm>
              <a:off x="571124" y="3888033"/>
              <a:ext cx="280345" cy="279961"/>
              <a:chOff x="13116149" y="2124083"/>
              <a:chExt cx="280345" cy="279961"/>
            </a:xfrm>
          </p:grpSpPr>
          <p:sp>
            <p:nvSpPr>
              <p:cNvPr id="1801" name="Google Shape;1801;p74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2" name="Google Shape;1802;p74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3" name="Google Shape;1803;p74"/>
            <p:cNvGrpSpPr/>
            <p:nvPr/>
          </p:nvGrpSpPr>
          <p:grpSpPr>
            <a:xfrm>
              <a:off x="1417999" y="4532220"/>
              <a:ext cx="280345" cy="279961"/>
              <a:chOff x="13116149" y="2124083"/>
              <a:chExt cx="280345" cy="279961"/>
            </a:xfrm>
          </p:grpSpPr>
          <p:sp>
            <p:nvSpPr>
              <p:cNvPr id="1804" name="Google Shape;1804;p74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5" name="Google Shape;1805;p74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6" name="Google Shape;1806;p74"/>
            <p:cNvGrpSpPr/>
            <p:nvPr/>
          </p:nvGrpSpPr>
          <p:grpSpPr>
            <a:xfrm rot="-2314817">
              <a:off x="466402" y="2316129"/>
              <a:ext cx="245021" cy="147517"/>
              <a:chOff x="4623682" y="1196214"/>
              <a:chExt cx="224472" cy="135145"/>
            </a:xfrm>
          </p:grpSpPr>
          <p:sp>
            <p:nvSpPr>
              <p:cNvPr id="1807" name="Google Shape;1807;p74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8" name="Google Shape;1808;p74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9" name="Google Shape;1809;p74"/>
            <p:cNvGrpSpPr/>
            <p:nvPr/>
          </p:nvGrpSpPr>
          <p:grpSpPr>
            <a:xfrm>
              <a:off x="6521311" y="316821"/>
              <a:ext cx="245033" cy="147524"/>
              <a:chOff x="4623682" y="1196214"/>
              <a:chExt cx="224472" cy="135145"/>
            </a:xfrm>
          </p:grpSpPr>
          <p:sp>
            <p:nvSpPr>
              <p:cNvPr id="1810" name="Google Shape;1810;p74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p74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2" name="Google Shape;1812;p74"/>
            <p:cNvGrpSpPr/>
            <p:nvPr/>
          </p:nvGrpSpPr>
          <p:grpSpPr>
            <a:xfrm rot="-6875031">
              <a:off x="6570231" y="4505181"/>
              <a:ext cx="352538" cy="334034"/>
              <a:chOff x="11015792" y="204441"/>
              <a:chExt cx="352559" cy="334054"/>
            </a:xfrm>
          </p:grpSpPr>
          <p:sp>
            <p:nvSpPr>
              <p:cNvPr id="1813" name="Google Shape;1813;p74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rect b="b" l="l" r="r" t="t"/>
                <a:pathLst>
                  <a:path extrusionOk="0" h="15650" w="16517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p74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rect b="b" l="l" r="r" t="t"/>
                <a:pathLst>
                  <a:path extrusionOk="0" h="11089" w="11555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15" name="Google Shape;1815;p74"/>
            <p:cNvGrpSpPr/>
            <p:nvPr/>
          </p:nvGrpSpPr>
          <p:grpSpPr>
            <a:xfrm rot="-2314817">
              <a:off x="8582952" y="461642"/>
              <a:ext cx="245021" cy="147517"/>
              <a:chOff x="4623682" y="1196214"/>
              <a:chExt cx="224472" cy="135145"/>
            </a:xfrm>
          </p:grpSpPr>
          <p:sp>
            <p:nvSpPr>
              <p:cNvPr id="1816" name="Google Shape;1816;p74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rect b="b" l="l" r="r" t="t"/>
                <a:pathLst>
                  <a:path extrusionOk="0" h="6911" w="11479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p74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rect b="b" l="l" r="r" t="t"/>
                <a:pathLst>
                  <a:path extrusionOk="0" h="6238" w="6442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18" name="Google Shape;1818;p74"/>
          <p:cNvSpPr txBox="1"/>
          <p:nvPr>
            <p:ph idx="1" type="subTitle"/>
          </p:nvPr>
        </p:nvSpPr>
        <p:spPr>
          <a:xfrm>
            <a:off x="2403150" y="1612400"/>
            <a:ext cx="43377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9" name="Google Shape;1819;p74"/>
          <p:cNvSpPr txBox="1"/>
          <p:nvPr>
            <p:ph type="title"/>
          </p:nvPr>
        </p:nvSpPr>
        <p:spPr>
          <a:xfrm>
            <a:off x="2843325" y="647250"/>
            <a:ext cx="3457500" cy="95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820" name="Google Shape;1820;p74"/>
          <p:cNvSpPr txBox="1"/>
          <p:nvPr/>
        </p:nvSpPr>
        <p:spPr>
          <a:xfrm>
            <a:off x="1910675" y="3485950"/>
            <a:ext cx="5360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VE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i="0" lang="es-VE" sz="1100" u="none" cap="none" strike="noStrike">
                <a:solidFill>
                  <a:schemeClr val="dk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s-VE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i="0" lang="es-VE" sz="1100" u="none" cap="none" strike="noStrike">
                <a:solidFill>
                  <a:schemeClr val="dk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s-VE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s-VE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infographics &amp; images by </a:t>
            </a:r>
            <a:r>
              <a:rPr b="1" i="0" lang="es-VE" sz="1100" u="none" cap="none" strike="noStrike">
                <a:solidFill>
                  <a:schemeClr val="dk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1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ackground"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2" name="Google Shape;1822;p75"/>
          <p:cNvGrpSpPr/>
          <p:nvPr/>
        </p:nvGrpSpPr>
        <p:grpSpPr>
          <a:xfrm>
            <a:off x="-85733" y="250499"/>
            <a:ext cx="9414810" cy="4806836"/>
            <a:chOff x="-85733" y="250499"/>
            <a:chExt cx="9414810" cy="4806836"/>
          </a:xfrm>
        </p:grpSpPr>
        <p:sp>
          <p:nvSpPr>
            <p:cNvPr id="1823" name="Google Shape;1823;p75"/>
            <p:cNvSpPr/>
            <p:nvPr/>
          </p:nvSpPr>
          <p:spPr>
            <a:xfrm flipH="1">
              <a:off x="2104980" y="250499"/>
              <a:ext cx="1564996" cy="436312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75"/>
            <p:cNvSpPr/>
            <p:nvPr/>
          </p:nvSpPr>
          <p:spPr>
            <a:xfrm flipH="1">
              <a:off x="121642" y="2972962"/>
              <a:ext cx="483635" cy="237335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75"/>
            <p:cNvSpPr/>
            <p:nvPr/>
          </p:nvSpPr>
          <p:spPr>
            <a:xfrm>
              <a:off x="7988404" y="2001399"/>
              <a:ext cx="1340673" cy="373767"/>
            </a:xfrm>
            <a:custGeom>
              <a:rect b="b" l="l" r="r" t="t"/>
              <a:pathLst>
                <a:path extrusionOk="0" h="14682" w="52658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75"/>
            <p:cNvSpPr/>
            <p:nvPr/>
          </p:nvSpPr>
          <p:spPr>
            <a:xfrm flipH="1">
              <a:off x="6813186" y="4534989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75"/>
            <p:cNvSpPr/>
            <p:nvPr/>
          </p:nvSpPr>
          <p:spPr>
            <a:xfrm flipH="1">
              <a:off x="7687786" y="394889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75"/>
            <p:cNvSpPr/>
            <p:nvPr/>
          </p:nvSpPr>
          <p:spPr>
            <a:xfrm flipH="1">
              <a:off x="-85733" y="490487"/>
              <a:ext cx="483635" cy="237335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75"/>
            <p:cNvSpPr/>
            <p:nvPr/>
          </p:nvSpPr>
          <p:spPr>
            <a:xfrm flipH="1">
              <a:off x="2480111" y="4909814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1"/>
          <p:cNvSpPr txBox="1"/>
          <p:nvPr>
            <p:ph type="title"/>
          </p:nvPr>
        </p:nvSpPr>
        <p:spPr>
          <a:xfrm>
            <a:off x="1284150" y="1080600"/>
            <a:ext cx="6575700" cy="298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20" name="Google Shape;120;p81"/>
          <p:cNvGrpSpPr/>
          <p:nvPr/>
        </p:nvGrpSpPr>
        <p:grpSpPr>
          <a:xfrm>
            <a:off x="-219083" y="53336"/>
            <a:ext cx="9414810" cy="4988537"/>
            <a:chOff x="-219083" y="53336"/>
            <a:chExt cx="9414810" cy="4988537"/>
          </a:xfrm>
        </p:grpSpPr>
        <p:grpSp>
          <p:nvGrpSpPr>
            <p:cNvPr id="121" name="Google Shape;121;p81"/>
            <p:cNvGrpSpPr/>
            <p:nvPr/>
          </p:nvGrpSpPr>
          <p:grpSpPr>
            <a:xfrm>
              <a:off x="-219083" y="235037"/>
              <a:ext cx="9414810" cy="4806836"/>
              <a:chOff x="-85733" y="250499"/>
              <a:chExt cx="9414810" cy="4806836"/>
            </a:xfrm>
          </p:grpSpPr>
          <p:sp>
            <p:nvSpPr>
              <p:cNvPr id="122" name="Google Shape;122;p81"/>
              <p:cNvSpPr/>
              <p:nvPr/>
            </p:nvSpPr>
            <p:spPr>
              <a:xfrm flipH="1">
                <a:off x="2104980" y="250499"/>
                <a:ext cx="1564996" cy="436312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81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81"/>
              <p:cNvSpPr/>
              <p:nvPr/>
            </p:nvSpPr>
            <p:spPr>
              <a:xfrm>
                <a:off x="7988404" y="2001399"/>
                <a:ext cx="1340673" cy="373767"/>
              </a:xfrm>
              <a:custGeom>
                <a:rect b="b" l="l" r="r" t="t"/>
                <a:pathLst>
                  <a:path extrusionOk="0" h="14682" w="52658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81"/>
              <p:cNvSpPr/>
              <p:nvPr/>
            </p:nvSpPr>
            <p:spPr>
              <a:xfrm flipH="1">
                <a:off x="6813186" y="453498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81"/>
              <p:cNvSpPr/>
              <p:nvPr/>
            </p:nvSpPr>
            <p:spPr>
              <a:xfrm flipH="1">
                <a:off x="7687786" y="394889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81"/>
              <p:cNvSpPr/>
              <p:nvPr/>
            </p:nvSpPr>
            <p:spPr>
              <a:xfrm flipH="1">
                <a:off x="-85733" y="490487"/>
                <a:ext cx="483635" cy="237335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81"/>
              <p:cNvSpPr/>
              <p:nvPr/>
            </p:nvSpPr>
            <p:spPr>
              <a:xfrm flipH="1">
                <a:off x="2480111" y="4909814"/>
                <a:ext cx="300615" cy="147521"/>
              </a:xfrm>
              <a:custGeom>
                <a:rect b="b" l="l" r="r" t="t"/>
                <a:pathLst>
                  <a:path extrusionOk="0" h="11119" w="22658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Google Shape;129;p81"/>
            <p:cNvGrpSpPr/>
            <p:nvPr/>
          </p:nvGrpSpPr>
          <p:grpSpPr>
            <a:xfrm>
              <a:off x="512402" y="53336"/>
              <a:ext cx="8057896" cy="4835383"/>
              <a:chOff x="512402" y="53336"/>
              <a:chExt cx="8057896" cy="4835383"/>
            </a:xfrm>
          </p:grpSpPr>
          <p:grpSp>
            <p:nvGrpSpPr>
              <p:cNvPr id="130" name="Google Shape;130;p81"/>
              <p:cNvGrpSpPr/>
              <p:nvPr/>
            </p:nvGrpSpPr>
            <p:grpSpPr>
              <a:xfrm flipH="1" rot="-4500040">
                <a:off x="6620504" y="99810"/>
                <a:ext cx="352549" cy="334044"/>
                <a:chOff x="11015792" y="204441"/>
                <a:chExt cx="352559" cy="334054"/>
              </a:xfrm>
            </p:grpSpPr>
            <p:sp>
              <p:nvSpPr>
                <p:cNvPr id="131" name="Google Shape;131;p81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81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3" name="Google Shape;133;p81"/>
              <p:cNvGrpSpPr/>
              <p:nvPr/>
            </p:nvGrpSpPr>
            <p:grpSpPr>
              <a:xfrm flipH="1">
                <a:off x="8289953" y="4608758"/>
                <a:ext cx="280345" cy="279961"/>
                <a:chOff x="13116149" y="2124083"/>
                <a:chExt cx="280345" cy="279961"/>
              </a:xfrm>
            </p:grpSpPr>
            <p:sp>
              <p:nvSpPr>
                <p:cNvPr id="134" name="Google Shape;134;p81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rect b="b" l="l" r="r" t="t"/>
                  <a:pathLst>
                    <a:path extrusionOk="0" h="13116" w="13134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81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rect b="b" l="l" r="r" t="t"/>
                  <a:pathLst>
                    <a:path extrusionOk="0" h="8994" w="945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6" name="Google Shape;136;p81"/>
              <p:cNvGrpSpPr/>
              <p:nvPr/>
            </p:nvGrpSpPr>
            <p:grpSpPr>
              <a:xfrm flipH="1">
                <a:off x="512402" y="1320396"/>
                <a:ext cx="245033" cy="147524"/>
                <a:chOff x="4623682" y="1196214"/>
                <a:chExt cx="224472" cy="135145"/>
              </a:xfrm>
            </p:grpSpPr>
            <p:sp>
              <p:nvSpPr>
                <p:cNvPr id="137" name="Google Shape;137;p81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rect b="b" l="l" r="r" t="t"/>
                  <a:pathLst>
                    <a:path extrusionOk="0" h="6911" w="11479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81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rect b="b" l="l" r="r" t="t"/>
                  <a:pathLst>
                    <a:path extrusionOk="0" h="6238" w="6442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9" name="Google Shape;139;p81"/>
              <p:cNvGrpSpPr/>
              <p:nvPr/>
            </p:nvGrpSpPr>
            <p:grpSpPr>
              <a:xfrm flipH="1" rot="6875031">
                <a:off x="893052" y="4469681"/>
                <a:ext cx="352538" cy="334034"/>
                <a:chOff x="11015792" y="204441"/>
                <a:chExt cx="352559" cy="334054"/>
              </a:xfrm>
            </p:grpSpPr>
            <p:sp>
              <p:nvSpPr>
                <p:cNvPr id="140" name="Google Shape;140;p81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rect b="b" l="l" r="r" t="t"/>
                  <a:pathLst>
                    <a:path extrusionOk="0" h="15650" w="16517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41;p81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rect b="b" l="l" r="r" t="t"/>
                  <a:pathLst>
                    <a:path extrusionOk="0" h="11089" w="11555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2"/>
          <p:cNvSpPr txBox="1"/>
          <p:nvPr>
            <p:ph type="title"/>
          </p:nvPr>
        </p:nvSpPr>
        <p:spPr>
          <a:xfrm>
            <a:off x="3970700" y="1297075"/>
            <a:ext cx="4459500" cy="93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82"/>
          <p:cNvSpPr txBox="1"/>
          <p:nvPr>
            <p:ph idx="1" type="subTitle"/>
          </p:nvPr>
        </p:nvSpPr>
        <p:spPr>
          <a:xfrm>
            <a:off x="3970625" y="2389925"/>
            <a:ext cx="44595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5" name="Google Shape;145;p82"/>
          <p:cNvGrpSpPr/>
          <p:nvPr/>
        </p:nvGrpSpPr>
        <p:grpSpPr>
          <a:xfrm>
            <a:off x="331020" y="535402"/>
            <a:ext cx="7193156" cy="3632592"/>
            <a:chOff x="331020" y="535402"/>
            <a:chExt cx="7193156" cy="3632592"/>
          </a:xfrm>
        </p:grpSpPr>
        <p:grpSp>
          <p:nvGrpSpPr>
            <p:cNvPr id="146" name="Google Shape;146;p82"/>
            <p:cNvGrpSpPr/>
            <p:nvPr/>
          </p:nvGrpSpPr>
          <p:grpSpPr>
            <a:xfrm>
              <a:off x="571124" y="3888033"/>
              <a:ext cx="280345" cy="279961"/>
              <a:chOff x="13116149" y="2124083"/>
              <a:chExt cx="280345" cy="279961"/>
            </a:xfrm>
          </p:grpSpPr>
          <p:sp>
            <p:nvSpPr>
              <p:cNvPr id="147" name="Google Shape;147;p82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rect b="b" l="l" r="r" t="t"/>
                <a:pathLst>
                  <a:path extrusionOk="0" h="13116" w="13134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82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rect b="b" l="l" r="r" t="t"/>
                <a:pathLst>
                  <a:path extrusionOk="0" h="8994" w="945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9" name="Google Shape;149;p82"/>
            <p:cNvSpPr/>
            <p:nvPr/>
          </p:nvSpPr>
          <p:spPr>
            <a:xfrm>
              <a:off x="331020" y="1296175"/>
              <a:ext cx="715271" cy="373772"/>
            </a:xfrm>
            <a:custGeom>
              <a:rect b="b" l="l" r="r" t="t"/>
              <a:pathLst>
                <a:path extrusionOk="0" h="17511" w="3351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82"/>
            <p:cNvSpPr/>
            <p:nvPr/>
          </p:nvSpPr>
          <p:spPr>
            <a:xfrm flipH="1">
              <a:off x="7223561" y="535402"/>
              <a:ext cx="300615" cy="147521"/>
            </a:xfrm>
            <a:custGeom>
              <a:rect b="b" l="l" r="r" t="t"/>
              <a:pathLst>
                <a:path extrusionOk="0" h="11119" w="22658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82"/>
          <p:cNvSpPr/>
          <p:nvPr/>
        </p:nvSpPr>
        <p:spPr>
          <a:xfrm>
            <a:off x="4472883" y="4367375"/>
            <a:ext cx="715271" cy="373772"/>
          </a:xfrm>
          <a:custGeom>
            <a:rect b="b" l="l" r="r" t="t"/>
            <a:pathLst>
              <a:path extrusionOk="0" h="17511" w="33510">
                <a:moveTo>
                  <a:pt x="16649" y="0"/>
                </a:moveTo>
                <a:cubicBezTo>
                  <a:pt x="16119" y="0"/>
                  <a:pt x="15588" y="62"/>
                  <a:pt x="15064" y="192"/>
                </a:cubicBezTo>
                <a:cubicBezTo>
                  <a:pt x="13209" y="668"/>
                  <a:pt x="11605" y="1946"/>
                  <a:pt x="10602" y="3575"/>
                </a:cubicBezTo>
                <a:cubicBezTo>
                  <a:pt x="9600" y="5204"/>
                  <a:pt x="9274" y="7109"/>
                  <a:pt x="9324" y="9014"/>
                </a:cubicBezTo>
                <a:cubicBezTo>
                  <a:pt x="8436" y="8075"/>
                  <a:pt x="7153" y="7589"/>
                  <a:pt x="5862" y="7589"/>
                </a:cubicBezTo>
                <a:cubicBezTo>
                  <a:pt x="5258" y="7589"/>
                  <a:pt x="4653" y="7695"/>
                  <a:pt x="4086" y="7911"/>
                </a:cubicBezTo>
                <a:cubicBezTo>
                  <a:pt x="2307" y="8563"/>
                  <a:pt x="978" y="10192"/>
                  <a:pt x="502" y="12021"/>
                </a:cubicBezTo>
                <a:cubicBezTo>
                  <a:pt x="1" y="13851"/>
                  <a:pt x="226" y="15806"/>
                  <a:pt x="1028" y="17510"/>
                </a:cubicBezTo>
                <a:lnTo>
                  <a:pt x="32758" y="17510"/>
                </a:lnTo>
                <a:cubicBezTo>
                  <a:pt x="33134" y="16407"/>
                  <a:pt x="33510" y="14878"/>
                  <a:pt x="33134" y="13776"/>
                </a:cubicBezTo>
                <a:cubicBezTo>
                  <a:pt x="32733" y="12673"/>
                  <a:pt x="31856" y="11695"/>
                  <a:pt x="30728" y="11395"/>
                </a:cubicBezTo>
                <a:cubicBezTo>
                  <a:pt x="30439" y="11311"/>
                  <a:pt x="30127" y="11269"/>
                  <a:pt x="29813" y="11269"/>
                </a:cubicBezTo>
                <a:cubicBezTo>
                  <a:pt x="28899" y="11269"/>
                  <a:pt x="27961" y="11626"/>
                  <a:pt x="27495" y="12372"/>
                </a:cubicBezTo>
                <a:cubicBezTo>
                  <a:pt x="26668" y="9264"/>
                  <a:pt x="25665" y="6081"/>
                  <a:pt x="23610" y="3600"/>
                </a:cubicBezTo>
                <a:cubicBezTo>
                  <a:pt x="21899" y="1514"/>
                  <a:pt x="19285" y="0"/>
                  <a:pt x="166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2"/>
          <p:cNvSpPr/>
          <p:nvPr/>
        </p:nvSpPr>
        <p:spPr>
          <a:xfrm flipH="1">
            <a:off x="6910586" y="4526402"/>
            <a:ext cx="300615" cy="147521"/>
          </a:xfrm>
          <a:custGeom>
            <a:rect b="b" l="l" r="r" t="t"/>
            <a:pathLst>
              <a:path extrusionOk="0" h="11119" w="22658">
                <a:moveTo>
                  <a:pt x="5749" y="1"/>
                </a:moveTo>
                <a:cubicBezTo>
                  <a:pt x="5093" y="1"/>
                  <a:pt x="4445" y="114"/>
                  <a:pt x="3835" y="367"/>
                </a:cubicBezTo>
                <a:cubicBezTo>
                  <a:pt x="1956" y="1144"/>
                  <a:pt x="778" y="3099"/>
                  <a:pt x="402" y="5079"/>
                </a:cubicBezTo>
                <a:cubicBezTo>
                  <a:pt x="1" y="7059"/>
                  <a:pt x="301" y="9114"/>
                  <a:pt x="577" y="11119"/>
                </a:cubicBezTo>
                <a:lnTo>
                  <a:pt x="21830" y="11119"/>
                </a:lnTo>
                <a:cubicBezTo>
                  <a:pt x="22657" y="9690"/>
                  <a:pt x="22557" y="7685"/>
                  <a:pt x="21680" y="6282"/>
                </a:cubicBezTo>
                <a:cubicBezTo>
                  <a:pt x="20826" y="4953"/>
                  <a:pt x="19275" y="4118"/>
                  <a:pt x="17709" y="4118"/>
                </a:cubicBezTo>
                <a:cubicBezTo>
                  <a:pt x="17621" y="4118"/>
                  <a:pt x="17532" y="4121"/>
                  <a:pt x="17444" y="4126"/>
                </a:cubicBezTo>
                <a:cubicBezTo>
                  <a:pt x="15790" y="4252"/>
                  <a:pt x="14261" y="5329"/>
                  <a:pt x="13585" y="6833"/>
                </a:cubicBezTo>
                <a:cubicBezTo>
                  <a:pt x="12958" y="4277"/>
                  <a:pt x="11279" y="2021"/>
                  <a:pt x="8948" y="818"/>
                </a:cubicBezTo>
                <a:cubicBezTo>
                  <a:pt x="7960" y="316"/>
                  <a:pt x="6845" y="1"/>
                  <a:pt x="57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82"/>
          <p:cNvGrpSpPr/>
          <p:nvPr/>
        </p:nvGrpSpPr>
        <p:grpSpPr>
          <a:xfrm rot="7180044">
            <a:off x="5865568" y="4436581"/>
            <a:ext cx="245032" cy="147523"/>
            <a:chOff x="4623682" y="1196214"/>
            <a:chExt cx="224472" cy="135145"/>
          </a:xfrm>
        </p:grpSpPr>
        <p:sp>
          <p:nvSpPr>
            <p:cNvPr id="154" name="Google Shape;154;p82"/>
            <p:cNvSpPr/>
            <p:nvPr/>
          </p:nvSpPr>
          <p:spPr>
            <a:xfrm>
              <a:off x="4623682" y="1196214"/>
              <a:ext cx="224472" cy="135145"/>
            </a:xfrm>
            <a:custGeom>
              <a:rect b="b" l="l" r="r" t="t"/>
              <a:pathLst>
                <a:path extrusionOk="0" h="6911" w="11479">
                  <a:moveTo>
                    <a:pt x="8354" y="1"/>
                  </a:moveTo>
                  <a:cubicBezTo>
                    <a:pt x="8146" y="1"/>
                    <a:pt x="7933" y="24"/>
                    <a:pt x="7720" y="72"/>
                  </a:cubicBezTo>
                  <a:lnTo>
                    <a:pt x="2331" y="1275"/>
                  </a:lnTo>
                  <a:cubicBezTo>
                    <a:pt x="1579" y="1451"/>
                    <a:pt x="953" y="1902"/>
                    <a:pt x="552" y="2528"/>
                  </a:cubicBezTo>
                  <a:cubicBezTo>
                    <a:pt x="151" y="3130"/>
                    <a:pt x="0" y="3907"/>
                    <a:pt x="176" y="4684"/>
                  </a:cubicBezTo>
                  <a:cubicBezTo>
                    <a:pt x="457" y="6002"/>
                    <a:pt x="1632" y="6911"/>
                    <a:pt x="2947" y="6911"/>
                  </a:cubicBezTo>
                  <a:cubicBezTo>
                    <a:pt x="3157" y="6911"/>
                    <a:pt x="3370" y="6888"/>
                    <a:pt x="3584" y="6839"/>
                  </a:cubicBezTo>
                  <a:lnTo>
                    <a:pt x="8948" y="5636"/>
                  </a:lnTo>
                  <a:cubicBezTo>
                    <a:pt x="10502" y="5310"/>
                    <a:pt x="11479" y="3782"/>
                    <a:pt x="11128" y="2253"/>
                  </a:cubicBezTo>
                  <a:cubicBezTo>
                    <a:pt x="10825" y="912"/>
                    <a:pt x="9665" y="1"/>
                    <a:pt x="8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82"/>
            <p:cNvSpPr/>
            <p:nvPr/>
          </p:nvSpPr>
          <p:spPr>
            <a:xfrm>
              <a:off x="4722179" y="1196214"/>
              <a:ext cx="125973" cy="121984"/>
            </a:xfrm>
            <a:custGeom>
              <a:rect b="b" l="l" r="r" t="t"/>
              <a:pathLst>
                <a:path extrusionOk="0" h="6238" w="6442">
                  <a:moveTo>
                    <a:pt x="3317" y="1"/>
                  </a:moveTo>
                  <a:cubicBezTo>
                    <a:pt x="3109" y="1"/>
                    <a:pt x="2896" y="24"/>
                    <a:pt x="2683" y="72"/>
                  </a:cubicBezTo>
                  <a:lnTo>
                    <a:pt x="1" y="674"/>
                  </a:lnTo>
                  <a:lnTo>
                    <a:pt x="1229" y="6238"/>
                  </a:lnTo>
                  <a:lnTo>
                    <a:pt x="3911" y="5636"/>
                  </a:lnTo>
                  <a:cubicBezTo>
                    <a:pt x="5465" y="5310"/>
                    <a:pt x="6442" y="3782"/>
                    <a:pt x="6091" y="2253"/>
                  </a:cubicBezTo>
                  <a:cubicBezTo>
                    <a:pt x="5788" y="912"/>
                    <a:pt x="4628" y="1"/>
                    <a:pt x="3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57.xml"/><Relationship Id="rId42" Type="http://schemas.openxmlformats.org/officeDocument/2006/relationships/theme" Target="../theme/theme3.xml"/><Relationship Id="rId41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64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66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50.xml"/><Relationship Id="rId35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49.xml"/><Relationship Id="rId3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52.xml"/><Relationship Id="rId37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54.xml"/><Relationship Id="rId39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53.xml"/><Relationship Id="rId38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4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897" name="Google Shape;897;p34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718" r:id="rId32"/>
    <p:sldLayoutId id="2147483719" r:id="rId33"/>
    <p:sldLayoutId id="2147483720" r:id="rId34"/>
    <p:sldLayoutId id="2147483721" r:id="rId35"/>
    <p:sldLayoutId id="2147483722" r:id="rId36"/>
    <p:sldLayoutId id="2147483723" r:id="rId37"/>
    <p:sldLayoutId id="2147483724" r:id="rId38"/>
    <p:sldLayoutId id="2147483725" r:id="rId39"/>
    <p:sldLayoutId id="2147483726" r:id="rId40"/>
    <p:sldLayoutId id="2147483727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12"/>
          <p:cNvSpPr txBox="1"/>
          <p:nvPr>
            <p:ph idx="1" type="subTitle"/>
          </p:nvPr>
        </p:nvSpPr>
        <p:spPr>
          <a:xfrm>
            <a:off x="170775" y="2304225"/>
            <a:ext cx="4295400" cy="2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VE" sz="1200"/>
              <a:t>Anamnesis 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VE" sz="1200"/>
              <a:t>examen físico materno–fetal completo</a:t>
            </a:r>
            <a:endParaRPr b="1" sz="1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VE" sz="1200"/>
              <a:t>incluyendo un perfil biofísico fetal (ecografía fetal para estimar el peso fetal y la cantidad de líquido amniótico, y pruebas anteparto).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VE" sz="1200"/>
              <a:t>Se debe solicitar un hemograma con recuento de plaquetas, creatinina, LDH, AST, ALT, ácido úrico y pruebas de proteinuria. La conducta posterior dependerá de los resultados de la evaluación inicial y la edad gestacional </a:t>
            </a:r>
            <a:endParaRPr b="1" sz="1200"/>
          </a:p>
        </p:txBody>
      </p:sp>
      <p:grpSp>
        <p:nvGrpSpPr>
          <p:cNvPr id="1835" name="Google Shape;1835;p12"/>
          <p:cNvGrpSpPr/>
          <p:nvPr/>
        </p:nvGrpSpPr>
        <p:grpSpPr>
          <a:xfrm>
            <a:off x="2411800" y="137090"/>
            <a:ext cx="4464517" cy="1216028"/>
            <a:chOff x="2646769" y="3458220"/>
            <a:chExt cx="1419425" cy="685975"/>
          </a:xfrm>
        </p:grpSpPr>
        <p:sp>
          <p:nvSpPr>
            <p:cNvPr id="1836" name="Google Shape;1836;p12"/>
            <p:cNvSpPr/>
            <p:nvPr/>
          </p:nvSpPr>
          <p:spPr>
            <a:xfrm>
              <a:off x="2659244" y="3470745"/>
              <a:ext cx="1394475" cy="661925"/>
            </a:xfrm>
            <a:custGeom>
              <a:rect b="b" l="l" r="r" t="t"/>
              <a:pathLst>
                <a:path extrusionOk="0" h="26477" w="55779">
                  <a:moveTo>
                    <a:pt x="27890" y="1"/>
                  </a:moveTo>
                  <a:cubicBezTo>
                    <a:pt x="26782" y="1634"/>
                    <a:pt x="24913" y="2647"/>
                    <a:pt x="22984" y="2647"/>
                  </a:cubicBezTo>
                  <a:cubicBezTo>
                    <a:pt x="22362" y="2647"/>
                    <a:pt x="21735" y="2542"/>
                    <a:pt x="21125" y="2319"/>
                  </a:cubicBezTo>
                  <a:cubicBezTo>
                    <a:pt x="19111" y="1579"/>
                    <a:pt x="17574" y="319"/>
                    <a:pt x="15339" y="187"/>
                  </a:cubicBezTo>
                  <a:cubicBezTo>
                    <a:pt x="15197" y="179"/>
                    <a:pt x="15050" y="175"/>
                    <a:pt x="14899" y="175"/>
                  </a:cubicBezTo>
                  <a:cubicBezTo>
                    <a:pt x="12711" y="175"/>
                    <a:pt x="9746" y="1067"/>
                    <a:pt x="10079" y="3754"/>
                  </a:cubicBezTo>
                  <a:cubicBezTo>
                    <a:pt x="10099" y="3918"/>
                    <a:pt x="9967" y="3995"/>
                    <a:pt x="9833" y="3995"/>
                  </a:cubicBezTo>
                  <a:cubicBezTo>
                    <a:pt x="9764" y="3995"/>
                    <a:pt x="9695" y="3975"/>
                    <a:pt x="9645" y="3935"/>
                  </a:cubicBezTo>
                  <a:cubicBezTo>
                    <a:pt x="8242" y="2816"/>
                    <a:pt x="5821" y="1673"/>
                    <a:pt x="3847" y="1673"/>
                  </a:cubicBezTo>
                  <a:cubicBezTo>
                    <a:pt x="2137" y="1673"/>
                    <a:pt x="763" y="2531"/>
                    <a:pt x="677" y="5007"/>
                  </a:cubicBezTo>
                  <a:cubicBezTo>
                    <a:pt x="613" y="6892"/>
                    <a:pt x="2550" y="11196"/>
                    <a:pt x="1" y="12252"/>
                  </a:cubicBezTo>
                  <a:cubicBezTo>
                    <a:pt x="3011" y="13639"/>
                    <a:pt x="595" y="17469"/>
                    <a:pt x="539" y="19672"/>
                  </a:cubicBezTo>
                  <a:cubicBezTo>
                    <a:pt x="478" y="21962"/>
                    <a:pt x="2067" y="23632"/>
                    <a:pt x="4339" y="23734"/>
                  </a:cubicBezTo>
                  <a:cubicBezTo>
                    <a:pt x="4416" y="23737"/>
                    <a:pt x="4492" y="23739"/>
                    <a:pt x="4568" y="23739"/>
                  </a:cubicBezTo>
                  <a:cubicBezTo>
                    <a:pt x="6475" y="23739"/>
                    <a:pt x="8130" y="22684"/>
                    <a:pt x="9856" y="22000"/>
                  </a:cubicBezTo>
                  <a:cubicBezTo>
                    <a:pt x="9871" y="21993"/>
                    <a:pt x="9885" y="21991"/>
                    <a:pt x="9898" y="21991"/>
                  </a:cubicBezTo>
                  <a:cubicBezTo>
                    <a:pt x="9969" y="21991"/>
                    <a:pt x="9999" y="22079"/>
                    <a:pt x="9975" y="22145"/>
                  </a:cubicBezTo>
                  <a:cubicBezTo>
                    <a:pt x="10009" y="22179"/>
                    <a:pt x="10035" y="22223"/>
                    <a:pt x="10039" y="22284"/>
                  </a:cubicBezTo>
                  <a:cubicBezTo>
                    <a:pt x="10252" y="24616"/>
                    <a:pt x="12007" y="26342"/>
                    <a:pt x="14359" y="26467"/>
                  </a:cubicBezTo>
                  <a:cubicBezTo>
                    <a:pt x="14476" y="26474"/>
                    <a:pt x="14593" y="26477"/>
                    <a:pt x="14709" y="26477"/>
                  </a:cubicBezTo>
                  <a:cubicBezTo>
                    <a:pt x="16580" y="26477"/>
                    <a:pt x="18355" y="25694"/>
                    <a:pt x="20081" y="25059"/>
                  </a:cubicBezTo>
                  <a:cubicBezTo>
                    <a:pt x="21337" y="24596"/>
                    <a:pt x="22689" y="24168"/>
                    <a:pt x="24044" y="24168"/>
                  </a:cubicBezTo>
                  <a:cubicBezTo>
                    <a:pt x="24451" y="24168"/>
                    <a:pt x="24858" y="24207"/>
                    <a:pt x="25262" y="24294"/>
                  </a:cubicBezTo>
                  <a:cubicBezTo>
                    <a:pt x="26320" y="24526"/>
                    <a:pt x="27557" y="25151"/>
                    <a:pt x="27890" y="26253"/>
                  </a:cubicBezTo>
                  <a:cubicBezTo>
                    <a:pt x="28223" y="25151"/>
                    <a:pt x="29460" y="24526"/>
                    <a:pt x="30517" y="24294"/>
                  </a:cubicBezTo>
                  <a:cubicBezTo>
                    <a:pt x="30922" y="24207"/>
                    <a:pt x="31329" y="24168"/>
                    <a:pt x="31736" y="24168"/>
                  </a:cubicBezTo>
                  <a:cubicBezTo>
                    <a:pt x="33091" y="24168"/>
                    <a:pt x="34443" y="24596"/>
                    <a:pt x="35698" y="25059"/>
                  </a:cubicBezTo>
                  <a:cubicBezTo>
                    <a:pt x="37425" y="25694"/>
                    <a:pt x="39202" y="26476"/>
                    <a:pt x="41074" y="26476"/>
                  </a:cubicBezTo>
                  <a:cubicBezTo>
                    <a:pt x="41189" y="26476"/>
                    <a:pt x="41304" y="26473"/>
                    <a:pt x="41420" y="26467"/>
                  </a:cubicBezTo>
                  <a:cubicBezTo>
                    <a:pt x="43773" y="26342"/>
                    <a:pt x="45528" y="24616"/>
                    <a:pt x="45740" y="22284"/>
                  </a:cubicBezTo>
                  <a:cubicBezTo>
                    <a:pt x="45745" y="22224"/>
                    <a:pt x="45772" y="22179"/>
                    <a:pt x="45804" y="22145"/>
                  </a:cubicBezTo>
                  <a:cubicBezTo>
                    <a:pt x="45781" y="22079"/>
                    <a:pt x="45811" y="21991"/>
                    <a:pt x="45883" y="21991"/>
                  </a:cubicBezTo>
                  <a:cubicBezTo>
                    <a:pt x="45895" y="21991"/>
                    <a:pt x="45910" y="21993"/>
                    <a:pt x="45925" y="22000"/>
                  </a:cubicBezTo>
                  <a:cubicBezTo>
                    <a:pt x="47650" y="22684"/>
                    <a:pt x="49305" y="23739"/>
                    <a:pt x="51212" y="23739"/>
                  </a:cubicBezTo>
                  <a:cubicBezTo>
                    <a:pt x="51288" y="23739"/>
                    <a:pt x="51364" y="23737"/>
                    <a:pt x="51441" y="23734"/>
                  </a:cubicBezTo>
                  <a:cubicBezTo>
                    <a:pt x="53713" y="23632"/>
                    <a:pt x="55301" y="21962"/>
                    <a:pt x="55242" y="19672"/>
                  </a:cubicBezTo>
                  <a:cubicBezTo>
                    <a:pt x="55186" y="17469"/>
                    <a:pt x="52769" y="13639"/>
                    <a:pt x="55779" y="12252"/>
                  </a:cubicBezTo>
                  <a:cubicBezTo>
                    <a:pt x="53233" y="11196"/>
                    <a:pt x="55168" y="6892"/>
                    <a:pt x="55103" y="5007"/>
                  </a:cubicBezTo>
                  <a:cubicBezTo>
                    <a:pt x="55018" y="2531"/>
                    <a:pt x="53644" y="1673"/>
                    <a:pt x="51934" y="1673"/>
                  </a:cubicBezTo>
                  <a:cubicBezTo>
                    <a:pt x="49960" y="1673"/>
                    <a:pt x="47539" y="2816"/>
                    <a:pt x="46136" y="3935"/>
                  </a:cubicBezTo>
                  <a:cubicBezTo>
                    <a:pt x="46085" y="3975"/>
                    <a:pt x="46016" y="3995"/>
                    <a:pt x="45947" y="3995"/>
                  </a:cubicBezTo>
                  <a:cubicBezTo>
                    <a:pt x="45812" y="3995"/>
                    <a:pt x="45681" y="3918"/>
                    <a:pt x="45701" y="3754"/>
                  </a:cubicBezTo>
                  <a:cubicBezTo>
                    <a:pt x="46034" y="1067"/>
                    <a:pt x="43069" y="175"/>
                    <a:pt x="40882" y="175"/>
                  </a:cubicBezTo>
                  <a:cubicBezTo>
                    <a:pt x="40731" y="175"/>
                    <a:pt x="40584" y="179"/>
                    <a:pt x="40442" y="187"/>
                  </a:cubicBezTo>
                  <a:cubicBezTo>
                    <a:pt x="38207" y="319"/>
                    <a:pt x="36668" y="1579"/>
                    <a:pt x="34656" y="2319"/>
                  </a:cubicBezTo>
                  <a:cubicBezTo>
                    <a:pt x="34046" y="2542"/>
                    <a:pt x="33419" y="2647"/>
                    <a:pt x="32798" y="2647"/>
                  </a:cubicBezTo>
                  <a:cubicBezTo>
                    <a:pt x="30869" y="2647"/>
                    <a:pt x="28997" y="1634"/>
                    <a:pt x="27890" y="1"/>
                  </a:cubicBezTo>
                  <a:close/>
                </a:path>
              </a:pathLst>
            </a:custGeom>
            <a:solidFill>
              <a:srgbClr val="AD1C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VE" sz="2000">
                  <a:solidFill>
                    <a:schemeClr val="lt1"/>
                  </a:solidFill>
                  <a:latin typeface="Dancing Script"/>
                  <a:ea typeface="Dancing Script"/>
                  <a:cs typeface="Dancing Script"/>
                  <a:sym typeface="Dancing Script"/>
                </a:rPr>
                <a:t>Conducta ante hipertensión gestacional y preeclampsia sin signos de gravedad</a:t>
              </a:r>
              <a:endParaRPr b="0" i="0" sz="2000" u="none" cap="none" strike="noStrik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646769" y="3458220"/>
              <a:ext cx="1419425" cy="685975"/>
            </a:xfrm>
            <a:custGeom>
              <a:rect b="b" l="l" r="r" t="t"/>
              <a:pathLst>
                <a:path extrusionOk="0" h="27439" w="56777">
                  <a:moveTo>
                    <a:pt x="28389" y="502"/>
                  </a:moveTo>
                  <a:cubicBezTo>
                    <a:pt x="29496" y="2135"/>
                    <a:pt x="31367" y="3148"/>
                    <a:pt x="33296" y="3148"/>
                  </a:cubicBezTo>
                  <a:cubicBezTo>
                    <a:pt x="33917" y="3148"/>
                    <a:pt x="34544" y="3043"/>
                    <a:pt x="35154" y="2820"/>
                  </a:cubicBezTo>
                  <a:cubicBezTo>
                    <a:pt x="37167" y="2080"/>
                    <a:pt x="38705" y="820"/>
                    <a:pt x="40941" y="688"/>
                  </a:cubicBezTo>
                  <a:cubicBezTo>
                    <a:pt x="41083" y="680"/>
                    <a:pt x="41230" y="676"/>
                    <a:pt x="41381" y="676"/>
                  </a:cubicBezTo>
                  <a:cubicBezTo>
                    <a:pt x="43567" y="676"/>
                    <a:pt x="46533" y="1568"/>
                    <a:pt x="46200" y="4255"/>
                  </a:cubicBezTo>
                  <a:cubicBezTo>
                    <a:pt x="46180" y="4419"/>
                    <a:pt x="46311" y="4496"/>
                    <a:pt x="46445" y="4496"/>
                  </a:cubicBezTo>
                  <a:cubicBezTo>
                    <a:pt x="46514" y="4496"/>
                    <a:pt x="46584" y="4476"/>
                    <a:pt x="46633" y="4436"/>
                  </a:cubicBezTo>
                  <a:cubicBezTo>
                    <a:pt x="48037" y="3317"/>
                    <a:pt x="50459" y="2174"/>
                    <a:pt x="52433" y="2174"/>
                  </a:cubicBezTo>
                  <a:cubicBezTo>
                    <a:pt x="54143" y="2174"/>
                    <a:pt x="55517" y="3032"/>
                    <a:pt x="55602" y="5508"/>
                  </a:cubicBezTo>
                  <a:cubicBezTo>
                    <a:pt x="55667" y="7393"/>
                    <a:pt x="53731" y="11697"/>
                    <a:pt x="56278" y="12753"/>
                  </a:cubicBezTo>
                  <a:cubicBezTo>
                    <a:pt x="53268" y="14140"/>
                    <a:pt x="55685" y="17971"/>
                    <a:pt x="55741" y="20173"/>
                  </a:cubicBezTo>
                  <a:cubicBezTo>
                    <a:pt x="55800" y="22463"/>
                    <a:pt x="54212" y="24133"/>
                    <a:pt x="51940" y="24235"/>
                  </a:cubicBezTo>
                  <a:cubicBezTo>
                    <a:pt x="51863" y="24238"/>
                    <a:pt x="51787" y="24240"/>
                    <a:pt x="51711" y="24240"/>
                  </a:cubicBezTo>
                  <a:cubicBezTo>
                    <a:pt x="49804" y="24240"/>
                    <a:pt x="48149" y="23185"/>
                    <a:pt x="46424" y="22501"/>
                  </a:cubicBezTo>
                  <a:cubicBezTo>
                    <a:pt x="46408" y="22494"/>
                    <a:pt x="46394" y="22492"/>
                    <a:pt x="46381" y="22492"/>
                  </a:cubicBezTo>
                  <a:cubicBezTo>
                    <a:pt x="46309" y="22492"/>
                    <a:pt x="46280" y="22580"/>
                    <a:pt x="46303" y="22646"/>
                  </a:cubicBezTo>
                  <a:cubicBezTo>
                    <a:pt x="46271" y="22681"/>
                    <a:pt x="46244" y="22725"/>
                    <a:pt x="46239" y="22785"/>
                  </a:cubicBezTo>
                  <a:cubicBezTo>
                    <a:pt x="46027" y="25117"/>
                    <a:pt x="44272" y="26843"/>
                    <a:pt x="41919" y="26968"/>
                  </a:cubicBezTo>
                  <a:cubicBezTo>
                    <a:pt x="41802" y="26975"/>
                    <a:pt x="41686" y="26978"/>
                    <a:pt x="41570" y="26978"/>
                  </a:cubicBezTo>
                  <a:cubicBezTo>
                    <a:pt x="39699" y="26978"/>
                    <a:pt x="37924" y="26195"/>
                    <a:pt x="36197" y="25560"/>
                  </a:cubicBezTo>
                  <a:cubicBezTo>
                    <a:pt x="34942" y="25097"/>
                    <a:pt x="33590" y="24669"/>
                    <a:pt x="32235" y="24669"/>
                  </a:cubicBezTo>
                  <a:cubicBezTo>
                    <a:pt x="31828" y="24669"/>
                    <a:pt x="31421" y="24708"/>
                    <a:pt x="31016" y="24795"/>
                  </a:cubicBezTo>
                  <a:cubicBezTo>
                    <a:pt x="29959" y="25027"/>
                    <a:pt x="28722" y="25652"/>
                    <a:pt x="28388" y="26754"/>
                  </a:cubicBezTo>
                  <a:cubicBezTo>
                    <a:pt x="28056" y="25652"/>
                    <a:pt x="26819" y="25027"/>
                    <a:pt x="25761" y="24795"/>
                  </a:cubicBezTo>
                  <a:cubicBezTo>
                    <a:pt x="25356" y="24708"/>
                    <a:pt x="24949" y="24669"/>
                    <a:pt x="24542" y="24669"/>
                  </a:cubicBezTo>
                  <a:cubicBezTo>
                    <a:pt x="23188" y="24669"/>
                    <a:pt x="21836" y="25097"/>
                    <a:pt x="20580" y="25560"/>
                  </a:cubicBezTo>
                  <a:cubicBezTo>
                    <a:pt x="18854" y="26195"/>
                    <a:pt x="17079" y="26978"/>
                    <a:pt x="15208" y="26978"/>
                  </a:cubicBezTo>
                  <a:cubicBezTo>
                    <a:pt x="15092" y="26978"/>
                    <a:pt x="14975" y="26975"/>
                    <a:pt x="14858" y="26968"/>
                  </a:cubicBezTo>
                  <a:cubicBezTo>
                    <a:pt x="12506" y="26843"/>
                    <a:pt x="10751" y="25117"/>
                    <a:pt x="10538" y="22785"/>
                  </a:cubicBezTo>
                  <a:cubicBezTo>
                    <a:pt x="10534" y="22725"/>
                    <a:pt x="10508" y="22681"/>
                    <a:pt x="10474" y="22646"/>
                  </a:cubicBezTo>
                  <a:cubicBezTo>
                    <a:pt x="10498" y="22580"/>
                    <a:pt x="10468" y="22492"/>
                    <a:pt x="10396" y="22492"/>
                  </a:cubicBezTo>
                  <a:cubicBezTo>
                    <a:pt x="10383" y="22492"/>
                    <a:pt x="10369" y="22494"/>
                    <a:pt x="10354" y="22501"/>
                  </a:cubicBezTo>
                  <a:cubicBezTo>
                    <a:pt x="8629" y="23185"/>
                    <a:pt x="6974" y="24240"/>
                    <a:pt x="5067" y="24240"/>
                  </a:cubicBezTo>
                  <a:cubicBezTo>
                    <a:pt x="4991" y="24240"/>
                    <a:pt x="4915" y="24238"/>
                    <a:pt x="4838" y="24235"/>
                  </a:cubicBezTo>
                  <a:cubicBezTo>
                    <a:pt x="2566" y="24133"/>
                    <a:pt x="977" y="22463"/>
                    <a:pt x="1037" y="20173"/>
                  </a:cubicBezTo>
                  <a:cubicBezTo>
                    <a:pt x="1093" y="17971"/>
                    <a:pt x="3510" y="14140"/>
                    <a:pt x="500" y="12753"/>
                  </a:cubicBezTo>
                  <a:cubicBezTo>
                    <a:pt x="3049" y="11697"/>
                    <a:pt x="1112" y="7393"/>
                    <a:pt x="1176" y="5508"/>
                  </a:cubicBezTo>
                  <a:cubicBezTo>
                    <a:pt x="1262" y="3032"/>
                    <a:pt x="2636" y="2174"/>
                    <a:pt x="4346" y="2174"/>
                  </a:cubicBezTo>
                  <a:cubicBezTo>
                    <a:pt x="6320" y="2174"/>
                    <a:pt x="8741" y="3317"/>
                    <a:pt x="10144" y="4436"/>
                  </a:cubicBezTo>
                  <a:cubicBezTo>
                    <a:pt x="10194" y="4476"/>
                    <a:pt x="10263" y="4496"/>
                    <a:pt x="10332" y="4496"/>
                  </a:cubicBezTo>
                  <a:cubicBezTo>
                    <a:pt x="10466" y="4496"/>
                    <a:pt x="10598" y="4419"/>
                    <a:pt x="10578" y="4255"/>
                  </a:cubicBezTo>
                  <a:cubicBezTo>
                    <a:pt x="10245" y="1568"/>
                    <a:pt x="13210" y="676"/>
                    <a:pt x="15398" y="676"/>
                  </a:cubicBezTo>
                  <a:cubicBezTo>
                    <a:pt x="15549" y="676"/>
                    <a:pt x="15696" y="680"/>
                    <a:pt x="15838" y="688"/>
                  </a:cubicBezTo>
                  <a:cubicBezTo>
                    <a:pt x="18073" y="820"/>
                    <a:pt x="19610" y="2080"/>
                    <a:pt x="21624" y="2820"/>
                  </a:cubicBezTo>
                  <a:cubicBezTo>
                    <a:pt x="22234" y="3043"/>
                    <a:pt x="22861" y="3148"/>
                    <a:pt x="23483" y="3148"/>
                  </a:cubicBezTo>
                  <a:cubicBezTo>
                    <a:pt x="25412" y="3148"/>
                    <a:pt x="27281" y="2135"/>
                    <a:pt x="28389" y="502"/>
                  </a:cubicBezTo>
                  <a:close/>
                  <a:moveTo>
                    <a:pt x="28292" y="1"/>
                  </a:moveTo>
                  <a:cubicBezTo>
                    <a:pt x="28225" y="1"/>
                    <a:pt x="28159" y="30"/>
                    <a:pt x="28114" y="104"/>
                  </a:cubicBezTo>
                  <a:cubicBezTo>
                    <a:pt x="27160" y="1702"/>
                    <a:pt x="25398" y="2697"/>
                    <a:pt x="23542" y="2697"/>
                  </a:cubicBezTo>
                  <a:cubicBezTo>
                    <a:pt x="23389" y="2697"/>
                    <a:pt x="23236" y="2690"/>
                    <a:pt x="23083" y="2677"/>
                  </a:cubicBezTo>
                  <a:cubicBezTo>
                    <a:pt x="20994" y="2490"/>
                    <a:pt x="19361" y="843"/>
                    <a:pt x="17327" y="377"/>
                  </a:cubicBezTo>
                  <a:cubicBezTo>
                    <a:pt x="16785" y="253"/>
                    <a:pt x="16145" y="184"/>
                    <a:pt x="15473" y="184"/>
                  </a:cubicBezTo>
                  <a:cubicBezTo>
                    <a:pt x="12997" y="184"/>
                    <a:pt x="10087" y="1122"/>
                    <a:pt x="10045" y="3729"/>
                  </a:cubicBezTo>
                  <a:cubicBezTo>
                    <a:pt x="8581" y="2670"/>
                    <a:pt x="6379" y="1520"/>
                    <a:pt x="4421" y="1520"/>
                  </a:cubicBezTo>
                  <a:cubicBezTo>
                    <a:pt x="3580" y="1520"/>
                    <a:pt x="2784" y="1731"/>
                    <a:pt x="2111" y="2254"/>
                  </a:cubicBezTo>
                  <a:cubicBezTo>
                    <a:pt x="1081" y="3053"/>
                    <a:pt x="698" y="4422"/>
                    <a:pt x="691" y="5673"/>
                  </a:cubicBezTo>
                  <a:cubicBezTo>
                    <a:pt x="681" y="7580"/>
                    <a:pt x="2594" y="11589"/>
                    <a:pt x="146" y="12536"/>
                  </a:cubicBezTo>
                  <a:cubicBezTo>
                    <a:pt x="1" y="12593"/>
                    <a:pt x="13" y="12783"/>
                    <a:pt x="118" y="12838"/>
                  </a:cubicBezTo>
                  <a:cubicBezTo>
                    <a:pt x="54" y="12942"/>
                    <a:pt x="63" y="13077"/>
                    <a:pt x="206" y="13140"/>
                  </a:cubicBezTo>
                  <a:cubicBezTo>
                    <a:pt x="2693" y="14226"/>
                    <a:pt x="1063" y="17375"/>
                    <a:pt x="679" y="19194"/>
                  </a:cubicBezTo>
                  <a:cubicBezTo>
                    <a:pt x="379" y="20612"/>
                    <a:pt x="569" y="22159"/>
                    <a:pt x="1520" y="23304"/>
                  </a:cubicBezTo>
                  <a:cubicBezTo>
                    <a:pt x="2424" y="24396"/>
                    <a:pt x="3624" y="24818"/>
                    <a:pt x="4892" y="24818"/>
                  </a:cubicBezTo>
                  <a:cubicBezTo>
                    <a:pt x="6719" y="24818"/>
                    <a:pt x="8685" y="23943"/>
                    <a:pt x="10107" y="22940"/>
                  </a:cubicBezTo>
                  <a:cubicBezTo>
                    <a:pt x="10352" y="25748"/>
                    <a:pt x="12668" y="27439"/>
                    <a:pt x="15304" y="27439"/>
                  </a:cubicBezTo>
                  <a:cubicBezTo>
                    <a:pt x="15613" y="27439"/>
                    <a:pt x="15927" y="27415"/>
                    <a:pt x="16242" y="27368"/>
                  </a:cubicBezTo>
                  <a:cubicBezTo>
                    <a:pt x="18214" y="27070"/>
                    <a:pt x="19998" y="26093"/>
                    <a:pt x="21889" y="25515"/>
                  </a:cubicBezTo>
                  <a:cubicBezTo>
                    <a:pt x="22750" y="25251"/>
                    <a:pt x="23655" y="25047"/>
                    <a:pt x="24559" y="25047"/>
                  </a:cubicBezTo>
                  <a:cubicBezTo>
                    <a:pt x="24928" y="25047"/>
                    <a:pt x="25296" y="25081"/>
                    <a:pt x="25662" y="25159"/>
                  </a:cubicBezTo>
                  <a:cubicBezTo>
                    <a:pt x="26859" y="25414"/>
                    <a:pt x="27541" y="26072"/>
                    <a:pt x="28301" y="26964"/>
                  </a:cubicBezTo>
                  <a:cubicBezTo>
                    <a:pt x="28315" y="26981"/>
                    <a:pt x="28332" y="26988"/>
                    <a:pt x="28349" y="26988"/>
                  </a:cubicBezTo>
                  <a:cubicBezTo>
                    <a:pt x="28363" y="26988"/>
                    <a:pt x="28377" y="26983"/>
                    <a:pt x="28389" y="26975"/>
                  </a:cubicBezTo>
                  <a:cubicBezTo>
                    <a:pt x="28401" y="26983"/>
                    <a:pt x="28415" y="26988"/>
                    <a:pt x="28428" y="26988"/>
                  </a:cubicBezTo>
                  <a:cubicBezTo>
                    <a:pt x="28446" y="26988"/>
                    <a:pt x="28463" y="26981"/>
                    <a:pt x="28477" y="26964"/>
                  </a:cubicBezTo>
                  <a:cubicBezTo>
                    <a:pt x="29239" y="26072"/>
                    <a:pt x="29922" y="25414"/>
                    <a:pt x="31116" y="25159"/>
                  </a:cubicBezTo>
                  <a:cubicBezTo>
                    <a:pt x="31481" y="25081"/>
                    <a:pt x="31850" y="25047"/>
                    <a:pt x="32218" y="25047"/>
                  </a:cubicBezTo>
                  <a:cubicBezTo>
                    <a:pt x="33123" y="25047"/>
                    <a:pt x="34027" y="25251"/>
                    <a:pt x="34889" y="25515"/>
                  </a:cubicBezTo>
                  <a:cubicBezTo>
                    <a:pt x="36780" y="26093"/>
                    <a:pt x="38565" y="27070"/>
                    <a:pt x="40536" y="27368"/>
                  </a:cubicBezTo>
                  <a:cubicBezTo>
                    <a:pt x="40852" y="27416"/>
                    <a:pt x="41166" y="27439"/>
                    <a:pt x="41475" y="27439"/>
                  </a:cubicBezTo>
                  <a:cubicBezTo>
                    <a:pt x="44112" y="27439"/>
                    <a:pt x="46425" y="25748"/>
                    <a:pt x="46671" y="22940"/>
                  </a:cubicBezTo>
                  <a:cubicBezTo>
                    <a:pt x="48092" y="23943"/>
                    <a:pt x="50059" y="24818"/>
                    <a:pt x="51886" y="24818"/>
                  </a:cubicBezTo>
                  <a:cubicBezTo>
                    <a:pt x="53153" y="24818"/>
                    <a:pt x="54354" y="24396"/>
                    <a:pt x="55258" y="23304"/>
                  </a:cubicBezTo>
                  <a:cubicBezTo>
                    <a:pt x="56209" y="22159"/>
                    <a:pt x="56399" y="20612"/>
                    <a:pt x="56098" y="19194"/>
                  </a:cubicBezTo>
                  <a:cubicBezTo>
                    <a:pt x="55715" y="17375"/>
                    <a:pt x="54085" y="14226"/>
                    <a:pt x="56574" y="13140"/>
                  </a:cubicBezTo>
                  <a:cubicBezTo>
                    <a:pt x="56717" y="13077"/>
                    <a:pt x="56723" y="12942"/>
                    <a:pt x="56659" y="12838"/>
                  </a:cubicBezTo>
                  <a:cubicBezTo>
                    <a:pt x="56765" y="12783"/>
                    <a:pt x="56777" y="12593"/>
                    <a:pt x="56632" y="12536"/>
                  </a:cubicBezTo>
                  <a:cubicBezTo>
                    <a:pt x="54184" y="11589"/>
                    <a:pt x="56098" y="7580"/>
                    <a:pt x="56087" y="5673"/>
                  </a:cubicBezTo>
                  <a:cubicBezTo>
                    <a:pt x="56082" y="4422"/>
                    <a:pt x="55697" y="3053"/>
                    <a:pt x="54667" y="2254"/>
                  </a:cubicBezTo>
                  <a:cubicBezTo>
                    <a:pt x="53994" y="1731"/>
                    <a:pt x="53198" y="1520"/>
                    <a:pt x="52358" y="1520"/>
                  </a:cubicBezTo>
                  <a:cubicBezTo>
                    <a:pt x="50400" y="1520"/>
                    <a:pt x="48200" y="2670"/>
                    <a:pt x="46736" y="3729"/>
                  </a:cubicBezTo>
                  <a:cubicBezTo>
                    <a:pt x="46692" y="1122"/>
                    <a:pt x="43781" y="184"/>
                    <a:pt x="41306" y="184"/>
                  </a:cubicBezTo>
                  <a:cubicBezTo>
                    <a:pt x="40634" y="184"/>
                    <a:pt x="39995" y="253"/>
                    <a:pt x="39454" y="377"/>
                  </a:cubicBezTo>
                  <a:cubicBezTo>
                    <a:pt x="37417" y="843"/>
                    <a:pt x="35784" y="2490"/>
                    <a:pt x="33694" y="2677"/>
                  </a:cubicBezTo>
                  <a:cubicBezTo>
                    <a:pt x="33541" y="2690"/>
                    <a:pt x="33389" y="2697"/>
                    <a:pt x="33236" y="2697"/>
                  </a:cubicBezTo>
                  <a:cubicBezTo>
                    <a:pt x="31381" y="2697"/>
                    <a:pt x="29618" y="1702"/>
                    <a:pt x="28664" y="104"/>
                  </a:cubicBezTo>
                  <a:cubicBezTo>
                    <a:pt x="28619" y="30"/>
                    <a:pt x="28554" y="1"/>
                    <a:pt x="28487" y="1"/>
                  </a:cubicBezTo>
                  <a:cubicBezTo>
                    <a:pt x="28454" y="1"/>
                    <a:pt x="28421" y="8"/>
                    <a:pt x="28389" y="21"/>
                  </a:cubicBezTo>
                  <a:cubicBezTo>
                    <a:pt x="28358" y="8"/>
                    <a:pt x="28325" y="1"/>
                    <a:pt x="28292" y="1"/>
                  </a:cubicBezTo>
                  <a:close/>
                </a:path>
              </a:pathLst>
            </a:custGeom>
            <a:solidFill>
              <a:srgbClr val="AD1C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8" name="Google Shape;1838;p12"/>
          <p:cNvSpPr/>
          <p:nvPr/>
        </p:nvSpPr>
        <p:spPr>
          <a:xfrm rot="173244">
            <a:off x="720095" y="1517836"/>
            <a:ext cx="2403458" cy="726320"/>
          </a:xfrm>
          <a:custGeom>
            <a:rect b="b" l="l" r="r" t="t"/>
            <a:pathLst>
              <a:path extrusionOk="0" h="24747" w="98833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rgbClr val="AD1C3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2400" u="none" cap="none" strike="noStrik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Conducta</a:t>
            </a:r>
            <a:endParaRPr b="1" i="0" sz="2400" u="none" cap="none" strike="noStrike">
              <a:solidFill>
                <a:schemeClr val="lt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1839" name="Google Shape;183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4130" y="114958"/>
            <a:ext cx="1320600" cy="14331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840" name="Google Shape;1840;p12"/>
          <p:cNvSpPr txBox="1"/>
          <p:nvPr/>
        </p:nvSpPr>
        <p:spPr>
          <a:xfrm>
            <a:off x="170775" y="4932425"/>
            <a:ext cx="54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800">
                <a:latin typeface="Poppins"/>
                <a:ea typeface="Poppins"/>
                <a:cs typeface="Poppins"/>
                <a:sym typeface="Poppins"/>
              </a:rPr>
              <a:t>Rev Obstet Ginecol Venez. 2022; 82 (2): 242-263.</a:t>
            </a:r>
            <a:endParaRPr sz="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41" name="Google Shape;1841;p12"/>
          <p:cNvSpPr txBox="1"/>
          <p:nvPr>
            <p:ph idx="1" type="subTitle"/>
          </p:nvPr>
        </p:nvSpPr>
        <p:spPr>
          <a:xfrm>
            <a:off x="4684675" y="2467625"/>
            <a:ext cx="4295400" cy="24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VE" sz="1200"/>
              <a:t>En mujeres con hipertensión gestacional o preeclampsia sin signos de gravedad antes de las 37 semanas de gestación, es apropiado el manejo expectante hasta el parto a las 37 semanas de gestación, en ausencia de pruebas anteparto anormales, trabajo de parto pretérmino, rotura de membranas antes del trabajo de parto pretérmino o sangrado vaginal, para el beneficio fetal</a:t>
            </a:r>
            <a:endParaRPr b="1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6" name="Google Shape;1846;g1daacec1268_0_11"/>
          <p:cNvGrpSpPr/>
          <p:nvPr/>
        </p:nvGrpSpPr>
        <p:grpSpPr>
          <a:xfrm>
            <a:off x="2411800" y="137090"/>
            <a:ext cx="4464517" cy="1216028"/>
            <a:chOff x="2646769" y="3458220"/>
            <a:chExt cx="1419425" cy="685975"/>
          </a:xfrm>
        </p:grpSpPr>
        <p:sp>
          <p:nvSpPr>
            <p:cNvPr id="1847" name="Google Shape;1847;g1daacec1268_0_11"/>
            <p:cNvSpPr/>
            <p:nvPr/>
          </p:nvSpPr>
          <p:spPr>
            <a:xfrm>
              <a:off x="2659244" y="3470745"/>
              <a:ext cx="1394475" cy="661925"/>
            </a:xfrm>
            <a:custGeom>
              <a:rect b="b" l="l" r="r" t="t"/>
              <a:pathLst>
                <a:path extrusionOk="0" h="26477" w="55779">
                  <a:moveTo>
                    <a:pt x="27890" y="1"/>
                  </a:moveTo>
                  <a:cubicBezTo>
                    <a:pt x="26782" y="1634"/>
                    <a:pt x="24913" y="2647"/>
                    <a:pt x="22984" y="2647"/>
                  </a:cubicBezTo>
                  <a:cubicBezTo>
                    <a:pt x="22362" y="2647"/>
                    <a:pt x="21735" y="2542"/>
                    <a:pt x="21125" y="2319"/>
                  </a:cubicBezTo>
                  <a:cubicBezTo>
                    <a:pt x="19111" y="1579"/>
                    <a:pt x="17574" y="319"/>
                    <a:pt x="15339" y="187"/>
                  </a:cubicBezTo>
                  <a:cubicBezTo>
                    <a:pt x="15197" y="179"/>
                    <a:pt x="15050" y="175"/>
                    <a:pt x="14899" y="175"/>
                  </a:cubicBezTo>
                  <a:cubicBezTo>
                    <a:pt x="12711" y="175"/>
                    <a:pt x="9746" y="1067"/>
                    <a:pt x="10079" y="3754"/>
                  </a:cubicBezTo>
                  <a:cubicBezTo>
                    <a:pt x="10099" y="3918"/>
                    <a:pt x="9967" y="3995"/>
                    <a:pt x="9833" y="3995"/>
                  </a:cubicBezTo>
                  <a:cubicBezTo>
                    <a:pt x="9764" y="3995"/>
                    <a:pt x="9695" y="3975"/>
                    <a:pt x="9645" y="3935"/>
                  </a:cubicBezTo>
                  <a:cubicBezTo>
                    <a:pt x="8242" y="2816"/>
                    <a:pt x="5821" y="1673"/>
                    <a:pt x="3847" y="1673"/>
                  </a:cubicBezTo>
                  <a:cubicBezTo>
                    <a:pt x="2137" y="1673"/>
                    <a:pt x="763" y="2531"/>
                    <a:pt x="677" y="5007"/>
                  </a:cubicBezTo>
                  <a:cubicBezTo>
                    <a:pt x="613" y="6892"/>
                    <a:pt x="2550" y="11196"/>
                    <a:pt x="1" y="12252"/>
                  </a:cubicBezTo>
                  <a:cubicBezTo>
                    <a:pt x="3011" y="13639"/>
                    <a:pt x="595" y="17469"/>
                    <a:pt x="539" y="19672"/>
                  </a:cubicBezTo>
                  <a:cubicBezTo>
                    <a:pt x="478" y="21962"/>
                    <a:pt x="2067" y="23632"/>
                    <a:pt x="4339" y="23734"/>
                  </a:cubicBezTo>
                  <a:cubicBezTo>
                    <a:pt x="4416" y="23737"/>
                    <a:pt x="4492" y="23739"/>
                    <a:pt x="4568" y="23739"/>
                  </a:cubicBezTo>
                  <a:cubicBezTo>
                    <a:pt x="6475" y="23739"/>
                    <a:pt x="8130" y="22684"/>
                    <a:pt x="9856" y="22000"/>
                  </a:cubicBezTo>
                  <a:cubicBezTo>
                    <a:pt x="9871" y="21993"/>
                    <a:pt x="9885" y="21991"/>
                    <a:pt x="9898" y="21991"/>
                  </a:cubicBezTo>
                  <a:cubicBezTo>
                    <a:pt x="9969" y="21991"/>
                    <a:pt x="9999" y="22079"/>
                    <a:pt x="9975" y="22145"/>
                  </a:cubicBezTo>
                  <a:cubicBezTo>
                    <a:pt x="10009" y="22179"/>
                    <a:pt x="10035" y="22223"/>
                    <a:pt x="10039" y="22284"/>
                  </a:cubicBezTo>
                  <a:cubicBezTo>
                    <a:pt x="10252" y="24616"/>
                    <a:pt x="12007" y="26342"/>
                    <a:pt x="14359" y="26467"/>
                  </a:cubicBezTo>
                  <a:cubicBezTo>
                    <a:pt x="14476" y="26474"/>
                    <a:pt x="14593" y="26477"/>
                    <a:pt x="14709" y="26477"/>
                  </a:cubicBezTo>
                  <a:cubicBezTo>
                    <a:pt x="16580" y="26477"/>
                    <a:pt x="18355" y="25694"/>
                    <a:pt x="20081" y="25059"/>
                  </a:cubicBezTo>
                  <a:cubicBezTo>
                    <a:pt x="21337" y="24596"/>
                    <a:pt x="22689" y="24168"/>
                    <a:pt x="24044" y="24168"/>
                  </a:cubicBezTo>
                  <a:cubicBezTo>
                    <a:pt x="24451" y="24168"/>
                    <a:pt x="24858" y="24207"/>
                    <a:pt x="25262" y="24294"/>
                  </a:cubicBezTo>
                  <a:cubicBezTo>
                    <a:pt x="26320" y="24526"/>
                    <a:pt x="27557" y="25151"/>
                    <a:pt x="27890" y="26253"/>
                  </a:cubicBezTo>
                  <a:cubicBezTo>
                    <a:pt x="28223" y="25151"/>
                    <a:pt x="29460" y="24526"/>
                    <a:pt x="30517" y="24294"/>
                  </a:cubicBezTo>
                  <a:cubicBezTo>
                    <a:pt x="30922" y="24207"/>
                    <a:pt x="31329" y="24168"/>
                    <a:pt x="31736" y="24168"/>
                  </a:cubicBezTo>
                  <a:cubicBezTo>
                    <a:pt x="33091" y="24168"/>
                    <a:pt x="34443" y="24596"/>
                    <a:pt x="35698" y="25059"/>
                  </a:cubicBezTo>
                  <a:cubicBezTo>
                    <a:pt x="37425" y="25694"/>
                    <a:pt x="39202" y="26476"/>
                    <a:pt x="41074" y="26476"/>
                  </a:cubicBezTo>
                  <a:cubicBezTo>
                    <a:pt x="41189" y="26476"/>
                    <a:pt x="41304" y="26473"/>
                    <a:pt x="41420" y="26467"/>
                  </a:cubicBezTo>
                  <a:cubicBezTo>
                    <a:pt x="43773" y="26342"/>
                    <a:pt x="45528" y="24616"/>
                    <a:pt x="45740" y="22284"/>
                  </a:cubicBezTo>
                  <a:cubicBezTo>
                    <a:pt x="45745" y="22224"/>
                    <a:pt x="45772" y="22179"/>
                    <a:pt x="45804" y="22145"/>
                  </a:cubicBezTo>
                  <a:cubicBezTo>
                    <a:pt x="45781" y="22079"/>
                    <a:pt x="45811" y="21991"/>
                    <a:pt x="45883" y="21991"/>
                  </a:cubicBezTo>
                  <a:cubicBezTo>
                    <a:pt x="45895" y="21991"/>
                    <a:pt x="45910" y="21993"/>
                    <a:pt x="45925" y="22000"/>
                  </a:cubicBezTo>
                  <a:cubicBezTo>
                    <a:pt x="47650" y="22684"/>
                    <a:pt x="49305" y="23739"/>
                    <a:pt x="51212" y="23739"/>
                  </a:cubicBezTo>
                  <a:cubicBezTo>
                    <a:pt x="51288" y="23739"/>
                    <a:pt x="51364" y="23737"/>
                    <a:pt x="51441" y="23734"/>
                  </a:cubicBezTo>
                  <a:cubicBezTo>
                    <a:pt x="53713" y="23632"/>
                    <a:pt x="55301" y="21962"/>
                    <a:pt x="55242" y="19672"/>
                  </a:cubicBezTo>
                  <a:cubicBezTo>
                    <a:pt x="55186" y="17469"/>
                    <a:pt x="52769" y="13639"/>
                    <a:pt x="55779" y="12252"/>
                  </a:cubicBezTo>
                  <a:cubicBezTo>
                    <a:pt x="53233" y="11196"/>
                    <a:pt x="55168" y="6892"/>
                    <a:pt x="55103" y="5007"/>
                  </a:cubicBezTo>
                  <a:cubicBezTo>
                    <a:pt x="55018" y="2531"/>
                    <a:pt x="53644" y="1673"/>
                    <a:pt x="51934" y="1673"/>
                  </a:cubicBezTo>
                  <a:cubicBezTo>
                    <a:pt x="49960" y="1673"/>
                    <a:pt x="47539" y="2816"/>
                    <a:pt x="46136" y="3935"/>
                  </a:cubicBezTo>
                  <a:cubicBezTo>
                    <a:pt x="46085" y="3975"/>
                    <a:pt x="46016" y="3995"/>
                    <a:pt x="45947" y="3995"/>
                  </a:cubicBezTo>
                  <a:cubicBezTo>
                    <a:pt x="45812" y="3995"/>
                    <a:pt x="45681" y="3918"/>
                    <a:pt x="45701" y="3754"/>
                  </a:cubicBezTo>
                  <a:cubicBezTo>
                    <a:pt x="46034" y="1067"/>
                    <a:pt x="43069" y="175"/>
                    <a:pt x="40882" y="175"/>
                  </a:cubicBezTo>
                  <a:cubicBezTo>
                    <a:pt x="40731" y="175"/>
                    <a:pt x="40584" y="179"/>
                    <a:pt x="40442" y="187"/>
                  </a:cubicBezTo>
                  <a:cubicBezTo>
                    <a:pt x="38207" y="319"/>
                    <a:pt x="36668" y="1579"/>
                    <a:pt x="34656" y="2319"/>
                  </a:cubicBezTo>
                  <a:cubicBezTo>
                    <a:pt x="34046" y="2542"/>
                    <a:pt x="33419" y="2647"/>
                    <a:pt x="32798" y="2647"/>
                  </a:cubicBezTo>
                  <a:cubicBezTo>
                    <a:pt x="30869" y="2647"/>
                    <a:pt x="28997" y="1634"/>
                    <a:pt x="27890" y="1"/>
                  </a:cubicBezTo>
                  <a:close/>
                </a:path>
              </a:pathLst>
            </a:custGeom>
            <a:solidFill>
              <a:srgbClr val="AD1C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VE" sz="2000">
                  <a:solidFill>
                    <a:schemeClr val="lt1"/>
                  </a:solidFill>
                  <a:latin typeface="Dancing Script"/>
                  <a:ea typeface="Dancing Script"/>
                  <a:cs typeface="Dancing Script"/>
                  <a:sym typeface="Dancing Script"/>
                </a:rPr>
                <a:t>Hipertensión crónica exacerbada en el embarazo</a:t>
              </a:r>
              <a:endParaRPr b="0" i="0" sz="2000" u="none" cap="none" strike="noStrik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  <p:sp>
          <p:nvSpPr>
            <p:cNvPr id="1848" name="Google Shape;1848;g1daacec1268_0_11"/>
            <p:cNvSpPr/>
            <p:nvPr/>
          </p:nvSpPr>
          <p:spPr>
            <a:xfrm>
              <a:off x="2646769" y="3458220"/>
              <a:ext cx="1419425" cy="685975"/>
            </a:xfrm>
            <a:custGeom>
              <a:rect b="b" l="l" r="r" t="t"/>
              <a:pathLst>
                <a:path extrusionOk="0" h="27439" w="56777">
                  <a:moveTo>
                    <a:pt x="28389" y="502"/>
                  </a:moveTo>
                  <a:cubicBezTo>
                    <a:pt x="29496" y="2135"/>
                    <a:pt x="31367" y="3148"/>
                    <a:pt x="33296" y="3148"/>
                  </a:cubicBezTo>
                  <a:cubicBezTo>
                    <a:pt x="33917" y="3148"/>
                    <a:pt x="34544" y="3043"/>
                    <a:pt x="35154" y="2820"/>
                  </a:cubicBezTo>
                  <a:cubicBezTo>
                    <a:pt x="37167" y="2080"/>
                    <a:pt x="38705" y="820"/>
                    <a:pt x="40941" y="688"/>
                  </a:cubicBezTo>
                  <a:cubicBezTo>
                    <a:pt x="41083" y="680"/>
                    <a:pt x="41230" y="676"/>
                    <a:pt x="41381" y="676"/>
                  </a:cubicBezTo>
                  <a:cubicBezTo>
                    <a:pt x="43567" y="676"/>
                    <a:pt x="46533" y="1568"/>
                    <a:pt x="46200" y="4255"/>
                  </a:cubicBezTo>
                  <a:cubicBezTo>
                    <a:pt x="46180" y="4419"/>
                    <a:pt x="46311" y="4496"/>
                    <a:pt x="46445" y="4496"/>
                  </a:cubicBezTo>
                  <a:cubicBezTo>
                    <a:pt x="46514" y="4496"/>
                    <a:pt x="46584" y="4476"/>
                    <a:pt x="46633" y="4436"/>
                  </a:cubicBezTo>
                  <a:cubicBezTo>
                    <a:pt x="48037" y="3317"/>
                    <a:pt x="50459" y="2174"/>
                    <a:pt x="52433" y="2174"/>
                  </a:cubicBezTo>
                  <a:cubicBezTo>
                    <a:pt x="54143" y="2174"/>
                    <a:pt x="55517" y="3032"/>
                    <a:pt x="55602" y="5508"/>
                  </a:cubicBezTo>
                  <a:cubicBezTo>
                    <a:pt x="55667" y="7393"/>
                    <a:pt x="53731" y="11697"/>
                    <a:pt x="56278" y="12753"/>
                  </a:cubicBezTo>
                  <a:cubicBezTo>
                    <a:pt x="53268" y="14140"/>
                    <a:pt x="55685" y="17971"/>
                    <a:pt x="55741" y="20173"/>
                  </a:cubicBezTo>
                  <a:cubicBezTo>
                    <a:pt x="55800" y="22463"/>
                    <a:pt x="54212" y="24133"/>
                    <a:pt x="51940" y="24235"/>
                  </a:cubicBezTo>
                  <a:cubicBezTo>
                    <a:pt x="51863" y="24238"/>
                    <a:pt x="51787" y="24240"/>
                    <a:pt x="51711" y="24240"/>
                  </a:cubicBezTo>
                  <a:cubicBezTo>
                    <a:pt x="49804" y="24240"/>
                    <a:pt x="48149" y="23185"/>
                    <a:pt x="46424" y="22501"/>
                  </a:cubicBezTo>
                  <a:cubicBezTo>
                    <a:pt x="46408" y="22494"/>
                    <a:pt x="46394" y="22492"/>
                    <a:pt x="46381" y="22492"/>
                  </a:cubicBezTo>
                  <a:cubicBezTo>
                    <a:pt x="46309" y="22492"/>
                    <a:pt x="46280" y="22580"/>
                    <a:pt x="46303" y="22646"/>
                  </a:cubicBezTo>
                  <a:cubicBezTo>
                    <a:pt x="46271" y="22681"/>
                    <a:pt x="46244" y="22725"/>
                    <a:pt x="46239" y="22785"/>
                  </a:cubicBezTo>
                  <a:cubicBezTo>
                    <a:pt x="46027" y="25117"/>
                    <a:pt x="44272" y="26843"/>
                    <a:pt x="41919" y="26968"/>
                  </a:cubicBezTo>
                  <a:cubicBezTo>
                    <a:pt x="41802" y="26975"/>
                    <a:pt x="41686" y="26978"/>
                    <a:pt x="41570" y="26978"/>
                  </a:cubicBezTo>
                  <a:cubicBezTo>
                    <a:pt x="39699" y="26978"/>
                    <a:pt x="37924" y="26195"/>
                    <a:pt x="36197" y="25560"/>
                  </a:cubicBezTo>
                  <a:cubicBezTo>
                    <a:pt x="34942" y="25097"/>
                    <a:pt x="33590" y="24669"/>
                    <a:pt x="32235" y="24669"/>
                  </a:cubicBezTo>
                  <a:cubicBezTo>
                    <a:pt x="31828" y="24669"/>
                    <a:pt x="31421" y="24708"/>
                    <a:pt x="31016" y="24795"/>
                  </a:cubicBezTo>
                  <a:cubicBezTo>
                    <a:pt x="29959" y="25027"/>
                    <a:pt x="28722" y="25652"/>
                    <a:pt x="28388" y="26754"/>
                  </a:cubicBezTo>
                  <a:cubicBezTo>
                    <a:pt x="28056" y="25652"/>
                    <a:pt x="26819" y="25027"/>
                    <a:pt x="25761" y="24795"/>
                  </a:cubicBezTo>
                  <a:cubicBezTo>
                    <a:pt x="25356" y="24708"/>
                    <a:pt x="24949" y="24669"/>
                    <a:pt x="24542" y="24669"/>
                  </a:cubicBezTo>
                  <a:cubicBezTo>
                    <a:pt x="23188" y="24669"/>
                    <a:pt x="21836" y="25097"/>
                    <a:pt x="20580" y="25560"/>
                  </a:cubicBezTo>
                  <a:cubicBezTo>
                    <a:pt x="18854" y="26195"/>
                    <a:pt x="17079" y="26978"/>
                    <a:pt x="15208" y="26978"/>
                  </a:cubicBezTo>
                  <a:cubicBezTo>
                    <a:pt x="15092" y="26978"/>
                    <a:pt x="14975" y="26975"/>
                    <a:pt x="14858" y="26968"/>
                  </a:cubicBezTo>
                  <a:cubicBezTo>
                    <a:pt x="12506" y="26843"/>
                    <a:pt x="10751" y="25117"/>
                    <a:pt x="10538" y="22785"/>
                  </a:cubicBezTo>
                  <a:cubicBezTo>
                    <a:pt x="10534" y="22725"/>
                    <a:pt x="10508" y="22681"/>
                    <a:pt x="10474" y="22646"/>
                  </a:cubicBezTo>
                  <a:cubicBezTo>
                    <a:pt x="10498" y="22580"/>
                    <a:pt x="10468" y="22492"/>
                    <a:pt x="10396" y="22492"/>
                  </a:cubicBezTo>
                  <a:cubicBezTo>
                    <a:pt x="10383" y="22492"/>
                    <a:pt x="10369" y="22494"/>
                    <a:pt x="10354" y="22501"/>
                  </a:cubicBezTo>
                  <a:cubicBezTo>
                    <a:pt x="8629" y="23185"/>
                    <a:pt x="6974" y="24240"/>
                    <a:pt x="5067" y="24240"/>
                  </a:cubicBezTo>
                  <a:cubicBezTo>
                    <a:pt x="4991" y="24240"/>
                    <a:pt x="4915" y="24238"/>
                    <a:pt x="4838" y="24235"/>
                  </a:cubicBezTo>
                  <a:cubicBezTo>
                    <a:pt x="2566" y="24133"/>
                    <a:pt x="977" y="22463"/>
                    <a:pt x="1037" y="20173"/>
                  </a:cubicBezTo>
                  <a:cubicBezTo>
                    <a:pt x="1093" y="17971"/>
                    <a:pt x="3510" y="14140"/>
                    <a:pt x="500" y="12753"/>
                  </a:cubicBezTo>
                  <a:cubicBezTo>
                    <a:pt x="3049" y="11697"/>
                    <a:pt x="1112" y="7393"/>
                    <a:pt x="1176" y="5508"/>
                  </a:cubicBezTo>
                  <a:cubicBezTo>
                    <a:pt x="1262" y="3032"/>
                    <a:pt x="2636" y="2174"/>
                    <a:pt x="4346" y="2174"/>
                  </a:cubicBezTo>
                  <a:cubicBezTo>
                    <a:pt x="6320" y="2174"/>
                    <a:pt x="8741" y="3317"/>
                    <a:pt x="10144" y="4436"/>
                  </a:cubicBezTo>
                  <a:cubicBezTo>
                    <a:pt x="10194" y="4476"/>
                    <a:pt x="10263" y="4496"/>
                    <a:pt x="10332" y="4496"/>
                  </a:cubicBezTo>
                  <a:cubicBezTo>
                    <a:pt x="10466" y="4496"/>
                    <a:pt x="10598" y="4419"/>
                    <a:pt x="10578" y="4255"/>
                  </a:cubicBezTo>
                  <a:cubicBezTo>
                    <a:pt x="10245" y="1568"/>
                    <a:pt x="13210" y="676"/>
                    <a:pt x="15398" y="676"/>
                  </a:cubicBezTo>
                  <a:cubicBezTo>
                    <a:pt x="15549" y="676"/>
                    <a:pt x="15696" y="680"/>
                    <a:pt x="15838" y="688"/>
                  </a:cubicBezTo>
                  <a:cubicBezTo>
                    <a:pt x="18073" y="820"/>
                    <a:pt x="19610" y="2080"/>
                    <a:pt x="21624" y="2820"/>
                  </a:cubicBezTo>
                  <a:cubicBezTo>
                    <a:pt x="22234" y="3043"/>
                    <a:pt x="22861" y="3148"/>
                    <a:pt x="23483" y="3148"/>
                  </a:cubicBezTo>
                  <a:cubicBezTo>
                    <a:pt x="25412" y="3148"/>
                    <a:pt x="27281" y="2135"/>
                    <a:pt x="28389" y="502"/>
                  </a:cubicBezTo>
                  <a:close/>
                  <a:moveTo>
                    <a:pt x="28292" y="1"/>
                  </a:moveTo>
                  <a:cubicBezTo>
                    <a:pt x="28225" y="1"/>
                    <a:pt x="28159" y="30"/>
                    <a:pt x="28114" y="104"/>
                  </a:cubicBezTo>
                  <a:cubicBezTo>
                    <a:pt x="27160" y="1702"/>
                    <a:pt x="25398" y="2697"/>
                    <a:pt x="23542" y="2697"/>
                  </a:cubicBezTo>
                  <a:cubicBezTo>
                    <a:pt x="23389" y="2697"/>
                    <a:pt x="23236" y="2690"/>
                    <a:pt x="23083" y="2677"/>
                  </a:cubicBezTo>
                  <a:cubicBezTo>
                    <a:pt x="20994" y="2490"/>
                    <a:pt x="19361" y="843"/>
                    <a:pt x="17327" y="377"/>
                  </a:cubicBezTo>
                  <a:cubicBezTo>
                    <a:pt x="16785" y="253"/>
                    <a:pt x="16145" y="184"/>
                    <a:pt x="15473" y="184"/>
                  </a:cubicBezTo>
                  <a:cubicBezTo>
                    <a:pt x="12997" y="184"/>
                    <a:pt x="10087" y="1122"/>
                    <a:pt x="10045" y="3729"/>
                  </a:cubicBezTo>
                  <a:cubicBezTo>
                    <a:pt x="8581" y="2670"/>
                    <a:pt x="6379" y="1520"/>
                    <a:pt x="4421" y="1520"/>
                  </a:cubicBezTo>
                  <a:cubicBezTo>
                    <a:pt x="3580" y="1520"/>
                    <a:pt x="2784" y="1731"/>
                    <a:pt x="2111" y="2254"/>
                  </a:cubicBezTo>
                  <a:cubicBezTo>
                    <a:pt x="1081" y="3053"/>
                    <a:pt x="698" y="4422"/>
                    <a:pt x="691" y="5673"/>
                  </a:cubicBezTo>
                  <a:cubicBezTo>
                    <a:pt x="681" y="7580"/>
                    <a:pt x="2594" y="11589"/>
                    <a:pt x="146" y="12536"/>
                  </a:cubicBezTo>
                  <a:cubicBezTo>
                    <a:pt x="1" y="12593"/>
                    <a:pt x="13" y="12783"/>
                    <a:pt x="118" y="12838"/>
                  </a:cubicBezTo>
                  <a:cubicBezTo>
                    <a:pt x="54" y="12942"/>
                    <a:pt x="63" y="13077"/>
                    <a:pt x="206" y="13140"/>
                  </a:cubicBezTo>
                  <a:cubicBezTo>
                    <a:pt x="2693" y="14226"/>
                    <a:pt x="1063" y="17375"/>
                    <a:pt x="679" y="19194"/>
                  </a:cubicBezTo>
                  <a:cubicBezTo>
                    <a:pt x="379" y="20612"/>
                    <a:pt x="569" y="22159"/>
                    <a:pt x="1520" y="23304"/>
                  </a:cubicBezTo>
                  <a:cubicBezTo>
                    <a:pt x="2424" y="24396"/>
                    <a:pt x="3624" y="24818"/>
                    <a:pt x="4892" y="24818"/>
                  </a:cubicBezTo>
                  <a:cubicBezTo>
                    <a:pt x="6719" y="24818"/>
                    <a:pt x="8685" y="23943"/>
                    <a:pt x="10107" y="22940"/>
                  </a:cubicBezTo>
                  <a:cubicBezTo>
                    <a:pt x="10352" y="25748"/>
                    <a:pt x="12668" y="27439"/>
                    <a:pt x="15304" y="27439"/>
                  </a:cubicBezTo>
                  <a:cubicBezTo>
                    <a:pt x="15613" y="27439"/>
                    <a:pt x="15927" y="27415"/>
                    <a:pt x="16242" y="27368"/>
                  </a:cubicBezTo>
                  <a:cubicBezTo>
                    <a:pt x="18214" y="27070"/>
                    <a:pt x="19998" y="26093"/>
                    <a:pt x="21889" y="25515"/>
                  </a:cubicBezTo>
                  <a:cubicBezTo>
                    <a:pt x="22750" y="25251"/>
                    <a:pt x="23655" y="25047"/>
                    <a:pt x="24559" y="25047"/>
                  </a:cubicBezTo>
                  <a:cubicBezTo>
                    <a:pt x="24928" y="25047"/>
                    <a:pt x="25296" y="25081"/>
                    <a:pt x="25662" y="25159"/>
                  </a:cubicBezTo>
                  <a:cubicBezTo>
                    <a:pt x="26859" y="25414"/>
                    <a:pt x="27541" y="26072"/>
                    <a:pt x="28301" y="26964"/>
                  </a:cubicBezTo>
                  <a:cubicBezTo>
                    <a:pt x="28315" y="26981"/>
                    <a:pt x="28332" y="26988"/>
                    <a:pt x="28349" y="26988"/>
                  </a:cubicBezTo>
                  <a:cubicBezTo>
                    <a:pt x="28363" y="26988"/>
                    <a:pt x="28377" y="26983"/>
                    <a:pt x="28389" y="26975"/>
                  </a:cubicBezTo>
                  <a:cubicBezTo>
                    <a:pt x="28401" y="26983"/>
                    <a:pt x="28415" y="26988"/>
                    <a:pt x="28428" y="26988"/>
                  </a:cubicBezTo>
                  <a:cubicBezTo>
                    <a:pt x="28446" y="26988"/>
                    <a:pt x="28463" y="26981"/>
                    <a:pt x="28477" y="26964"/>
                  </a:cubicBezTo>
                  <a:cubicBezTo>
                    <a:pt x="29239" y="26072"/>
                    <a:pt x="29922" y="25414"/>
                    <a:pt x="31116" y="25159"/>
                  </a:cubicBezTo>
                  <a:cubicBezTo>
                    <a:pt x="31481" y="25081"/>
                    <a:pt x="31850" y="25047"/>
                    <a:pt x="32218" y="25047"/>
                  </a:cubicBezTo>
                  <a:cubicBezTo>
                    <a:pt x="33123" y="25047"/>
                    <a:pt x="34027" y="25251"/>
                    <a:pt x="34889" y="25515"/>
                  </a:cubicBezTo>
                  <a:cubicBezTo>
                    <a:pt x="36780" y="26093"/>
                    <a:pt x="38565" y="27070"/>
                    <a:pt x="40536" y="27368"/>
                  </a:cubicBezTo>
                  <a:cubicBezTo>
                    <a:pt x="40852" y="27416"/>
                    <a:pt x="41166" y="27439"/>
                    <a:pt x="41475" y="27439"/>
                  </a:cubicBezTo>
                  <a:cubicBezTo>
                    <a:pt x="44112" y="27439"/>
                    <a:pt x="46425" y="25748"/>
                    <a:pt x="46671" y="22940"/>
                  </a:cubicBezTo>
                  <a:cubicBezTo>
                    <a:pt x="48092" y="23943"/>
                    <a:pt x="50059" y="24818"/>
                    <a:pt x="51886" y="24818"/>
                  </a:cubicBezTo>
                  <a:cubicBezTo>
                    <a:pt x="53153" y="24818"/>
                    <a:pt x="54354" y="24396"/>
                    <a:pt x="55258" y="23304"/>
                  </a:cubicBezTo>
                  <a:cubicBezTo>
                    <a:pt x="56209" y="22159"/>
                    <a:pt x="56399" y="20612"/>
                    <a:pt x="56098" y="19194"/>
                  </a:cubicBezTo>
                  <a:cubicBezTo>
                    <a:pt x="55715" y="17375"/>
                    <a:pt x="54085" y="14226"/>
                    <a:pt x="56574" y="13140"/>
                  </a:cubicBezTo>
                  <a:cubicBezTo>
                    <a:pt x="56717" y="13077"/>
                    <a:pt x="56723" y="12942"/>
                    <a:pt x="56659" y="12838"/>
                  </a:cubicBezTo>
                  <a:cubicBezTo>
                    <a:pt x="56765" y="12783"/>
                    <a:pt x="56777" y="12593"/>
                    <a:pt x="56632" y="12536"/>
                  </a:cubicBezTo>
                  <a:cubicBezTo>
                    <a:pt x="54184" y="11589"/>
                    <a:pt x="56098" y="7580"/>
                    <a:pt x="56087" y="5673"/>
                  </a:cubicBezTo>
                  <a:cubicBezTo>
                    <a:pt x="56082" y="4422"/>
                    <a:pt x="55697" y="3053"/>
                    <a:pt x="54667" y="2254"/>
                  </a:cubicBezTo>
                  <a:cubicBezTo>
                    <a:pt x="53994" y="1731"/>
                    <a:pt x="53198" y="1520"/>
                    <a:pt x="52358" y="1520"/>
                  </a:cubicBezTo>
                  <a:cubicBezTo>
                    <a:pt x="50400" y="1520"/>
                    <a:pt x="48200" y="2670"/>
                    <a:pt x="46736" y="3729"/>
                  </a:cubicBezTo>
                  <a:cubicBezTo>
                    <a:pt x="46692" y="1122"/>
                    <a:pt x="43781" y="184"/>
                    <a:pt x="41306" y="184"/>
                  </a:cubicBezTo>
                  <a:cubicBezTo>
                    <a:pt x="40634" y="184"/>
                    <a:pt x="39995" y="253"/>
                    <a:pt x="39454" y="377"/>
                  </a:cubicBezTo>
                  <a:cubicBezTo>
                    <a:pt x="37417" y="843"/>
                    <a:pt x="35784" y="2490"/>
                    <a:pt x="33694" y="2677"/>
                  </a:cubicBezTo>
                  <a:cubicBezTo>
                    <a:pt x="33541" y="2690"/>
                    <a:pt x="33389" y="2697"/>
                    <a:pt x="33236" y="2697"/>
                  </a:cubicBezTo>
                  <a:cubicBezTo>
                    <a:pt x="31381" y="2697"/>
                    <a:pt x="29618" y="1702"/>
                    <a:pt x="28664" y="104"/>
                  </a:cubicBezTo>
                  <a:cubicBezTo>
                    <a:pt x="28619" y="30"/>
                    <a:pt x="28554" y="1"/>
                    <a:pt x="28487" y="1"/>
                  </a:cubicBezTo>
                  <a:cubicBezTo>
                    <a:pt x="28454" y="1"/>
                    <a:pt x="28421" y="8"/>
                    <a:pt x="28389" y="21"/>
                  </a:cubicBezTo>
                  <a:cubicBezTo>
                    <a:pt x="28358" y="8"/>
                    <a:pt x="28325" y="1"/>
                    <a:pt x="28292" y="1"/>
                  </a:cubicBezTo>
                  <a:close/>
                </a:path>
              </a:pathLst>
            </a:custGeom>
            <a:solidFill>
              <a:srgbClr val="AD1C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9" name="Google Shape;1849;g1daacec1268_0_11"/>
          <p:cNvSpPr txBox="1"/>
          <p:nvPr/>
        </p:nvSpPr>
        <p:spPr>
          <a:xfrm>
            <a:off x="217650" y="2652375"/>
            <a:ext cx="312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Las mujeres con hipertensión crónica exacerbada en el embarazo tratada con fármacos antihipertensivos deben mantener rangos de PAS entre 120 y 159 mmHg y PAD entre 80 y 109 mmHg.</a:t>
            </a:r>
            <a:endParaRPr/>
          </a:p>
        </p:txBody>
      </p:sp>
      <p:pic>
        <p:nvPicPr>
          <p:cNvPr id="1850" name="Google Shape;1850;g1daacec1268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626" y="1894550"/>
            <a:ext cx="5317024" cy="265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1" name="Google Shape;1851;g1daacec1268_0_11"/>
          <p:cNvSpPr/>
          <p:nvPr/>
        </p:nvSpPr>
        <p:spPr>
          <a:xfrm rot="173119">
            <a:off x="398949" y="1493179"/>
            <a:ext cx="2037060" cy="963450"/>
          </a:xfrm>
          <a:custGeom>
            <a:rect b="b" l="l" r="r" t="t"/>
            <a:pathLst>
              <a:path extrusionOk="0" h="24747" w="98833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rgbClr val="AD1C3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2400" u="none" cap="none" strike="noStrik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Conducta</a:t>
            </a:r>
            <a:endParaRPr b="1" i="0" sz="2400" u="none" cap="none" strike="noStrike">
              <a:solidFill>
                <a:schemeClr val="lt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6" name="Google Shape;1856;p13"/>
          <p:cNvGrpSpPr/>
          <p:nvPr/>
        </p:nvGrpSpPr>
        <p:grpSpPr>
          <a:xfrm>
            <a:off x="2483741" y="123464"/>
            <a:ext cx="4357635" cy="1330997"/>
            <a:chOff x="2646769" y="3458220"/>
            <a:chExt cx="1419425" cy="685975"/>
          </a:xfrm>
        </p:grpSpPr>
        <p:sp>
          <p:nvSpPr>
            <p:cNvPr id="1857" name="Google Shape;1857;p13"/>
            <p:cNvSpPr/>
            <p:nvPr/>
          </p:nvSpPr>
          <p:spPr>
            <a:xfrm>
              <a:off x="2659244" y="3470745"/>
              <a:ext cx="1394475" cy="661925"/>
            </a:xfrm>
            <a:custGeom>
              <a:rect b="b" l="l" r="r" t="t"/>
              <a:pathLst>
                <a:path extrusionOk="0" h="26477" w="55779">
                  <a:moveTo>
                    <a:pt x="27890" y="1"/>
                  </a:moveTo>
                  <a:cubicBezTo>
                    <a:pt x="26782" y="1634"/>
                    <a:pt x="24913" y="2647"/>
                    <a:pt x="22984" y="2647"/>
                  </a:cubicBezTo>
                  <a:cubicBezTo>
                    <a:pt x="22362" y="2647"/>
                    <a:pt x="21735" y="2542"/>
                    <a:pt x="21125" y="2319"/>
                  </a:cubicBezTo>
                  <a:cubicBezTo>
                    <a:pt x="19111" y="1579"/>
                    <a:pt x="17574" y="319"/>
                    <a:pt x="15339" y="187"/>
                  </a:cubicBezTo>
                  <a:cubicBezTo>
                    <a:pt x="15197" y="179"/>
                    <a:pt x="15050" y="175"/>
                    <a:pt x="14899" y="175"/>
                  </a:cubicBezTo>
                  <a:cubicBezTo>
                    <a:pt x="12711" y="175"/>
                    <a:pt x="9746" y="1067"/>
                    <a:pt x="10079" y="3754"/>
                  </a:cubicBezTo>
                  <a:cubicBezTo>
                    <a:pt x="10099" y="3918"/>
                    <a:pt x="9967" y="3995"/>
                    <a:pt x="9833" y="3995"/>
                  </a:cubicBezTo>
                  <a:cubicBezTo>
                    <a:pt x="9764" y="3995"/>
                    <a:pt x="9695" y="3975"/>
                    <a:pt x="9645" y="3935"/>
                  </a:cubicBezTo>
                  <a:cubicBezTo>
                    <a:pt x="8242" y="2816"/>
                    <a:pt x="5821" y="1673"/>
                    <a:pt x="3847" y="1673"/>
                  </a:cubicBezTo>
                  <a:cubicBezTo>
                    <a:pt x="2137" y="1673"/>
                    <a:pt x="763" y="2531"/>
                    <a:pt x="677" y="5007"/>
                  </a:cubicBezTo>
                  <a:cubicBezTo>
                    <a:pt x="613" y="6892"/>
                    <a:pt x="2550" y="11196"/>
                    <a:pt x="1" y="12252"/>
                  </a:cubicBezTo>
                  <a:cubicBezTo>
                    <a:pt x="3011" y="13639"/>
                    <a:pt x="595" y="17469"/>
                    <a:pt x="539" y="19672"/>
                  </a:cubicBezTo>
                  <a:cubicBezTo>
                    <a:pt x="478" y="21962"/>
                    <a:pt x="2067" y="23632"/>
                    <a:pt x="4339" y="23734"/>
                  </a:cubicBezTo>
                  <a:cubicBezTo>
                    <a:pt x="4416" y="23737"/>
                    <a:pt x="4492" y="23739"/>
                    <a:pt x="4568" y="23739"/>
                  </a:cubicBezTo>
                  <a:cubicBezTo>
                    <a:pt x="6475" y="23739"/>
                    <a:pt x="8130" y="22684"/>
                    <a:pt x="9856" y="22000"/>
                  </a:cubicBezTo>
                  <a:cubicBezTo>
                    <a:pt x="9871" y="21993"/>
                    <a:pt x="9885" y="21991"/>
                    <a:pt x="9898" y="21991"/>
                  </a:cubicBezTo>
                  <a:cubicBezTo>
                    <a:pt x="9969" y="21991"/>
                    <a:pt x="9999" y="22079"/>
                    <a:pt x="9975" y="22145"/>
                  </a:cubicBezTo>
                  <a:cubicBezTo>
                    <a:pt x="10009" y="22179"/>
                    <a:pt x="10035" y="22223"/>
                    <a:pt x="10039" y="22284"/>
                  </a:cubicBezTo>
                  <a:cubicBezTo>
                    <a:pt x="10252" y="24616"/>
                    <a:pt x="12007" y="26342"/>
                    <a:pt x="14359" y="26467"/>
                  </a:cubicBezTo>
                  <a:cubicBezTo>
                    <a:pt x="14476" y="26474"/>
                    <a:pt x="14593" y="26477"/>
                    <a:pt x="14709" y="26477"/>
                  </a:cubicBezTo>
                  <a:cubicBezTo>
                    <a:pt x="16580" y="26477"/>
                    <a:pt x="18355" y="25694"/>
                    <a:pt x="20081" y="25059"/>
                  </a:cubicBezTo>
                  <a:cubicBezTo>
                    <a:pt x="21337" y="24596"/>
                    <a:pt x="22689" y="24168"/>
                    <a:pt x="24044" y="24168"/>
                  </a:cubicBezTo>
                  <a:cubicBezTo>
                    <a:pt x="24451" y="24168"/>
                    <a:pt x="24858" y="24207"/>
                    <a:pt x="25262" y="24294"/>
                  </a:cubicBezTo>
                  <a:cubicBezTo>
                    <a:pt x="26320" y="24526"/>
                    <a:pt x="27557" y="25151"/>
                    <a:pt x="27890" y="26253"/>
                  </a:cubicBezTo>
                  <a:cubicBezTo>
                    <a:pt x="28223" y="25151"/>
                    <a:pt x="29460" y="24526"/>
                    <a:pt x="30517" y="24294"/>
                  </a:cubicBezTo>
                  <a:cubicBezTo>
                    <a:pt x="30922" y="24207"/>
                    <a:pt x="31329" y="24168"/>
                    <a:pt x="31736" y="24168"/>
                  </a:cubicBezTo>
                  <a:cubicBezTo>
                    <a:pt x="33091" y="24168"/>
                    <a:pt x="34443" y="24596"/>
                    <a:pt x="35698" y="25059"/>
                  </a:cubicBezTo>
                  <a:cubicBezTo>
                    <a:pt x="37425" y="25694"/>
                    <a:pt x="39202" y="26476"/>
                    <a:pt x="41074" y="26476"/>
                  </a:cubicBezTo>
                  <a:cubicBezTo>
                    <a:pt x="41189" y="26476"/>
                    <a:pt x="41304" y="26473"/>
                    <a:pt x="41420" y="26467"/>
                  </a:cubicBezTo>
                  <a:cubicBezTo>
                    <a:pt x="43773" y="26342"/>
                    <a:pt x="45528" y="24616"/>
                    <a:pt x="45740" y="22284"/>
                  </a:cubicBezTo>
                  <a:cubicBezTo>
                    <a:pt x="45745" y="22224"/>
                    <a:pt x="45772" y="22179"/>
                    <a:pt x="45804" y="22145"/>
                  </a:cubicBezTo>
                  <a:cubicBezTo>
                    <a:pt x="45781" y="22079"/>
                    <a:pt x="45811" y="21991"/>
                    <a:pt x="45883" y="21991"/>
                  </a:cubicBezTo>
                  <a:cubicBezTo>
                    <a:pt x="45895" y="21991"/>
                    <a:pt x="45910" y="21993"/>
                    <a:pt x="45925" y="22000"/>
                  </a:cubicBezTo>
                  <a:cubicBezTo>
                    <a:pt x="47650" y="22684"/>
                    <a:pt x="49305" y="23739"/>
                    <a:pt x="51212" y="23739"/>
                  </a:cubicBezTo>
                  <a:cubicBezTo>
                    <a:pt x="51288" y="23739"/>
                    <a:pt x="51364" y="23737"/>
                    <a:pt x="51441" y="23734"/>
                  </a:cubicBezTo>
                  <a:cubicBezTo>
                    <a:pt x="53713" y="23632"/>
                    <a:pt x="55301" y="21962"/>
                    <a:pt x="55242" y="19672"/>
                  </a:cubicBezTo>
                  <a:cubicBezTo>
                    <a:pt x="55186" y="17469"/>
                    <a:pt x="52769" y="13639"/>
                    <a:pt x="55779" y="12252"/>
                  </a:cubicBezTo>
                  <a:cubicBezTo>
                    <a:pt x="53233" y="11196"/>
                    <a:pt x="55168" y="6892"/>
                    <a:pt x="55103" y="5007"/>
                  </a:cubicBezTo>
                  <a:cubicBezTo>
                    <a:pt x="55018" y="2531"/>
                    <a:pt x="53644" y="1673"/>
                    <a:pt x="51934" y="1673"/>
                  </a:cubicBezTo>
                  <a:cubicBezTo>
                    <a:pt x="49960" y="1673"/>
                    <a:pt x="47539" y="2816"/>
                    <a:pt x="46136" y="3935"/>
                  </a:cubicBezTo>
                  <a:cubicBezTo>
                    <a:pt x="46085" y="3975"/>
                    <a:pt x="46016" y="3995"/>
                    <a:pt x="45947" y="3995"/>
                  </a:cubicBezTo>
                  <a:cubicBezTo>
                    <a:pt x="45812" y="3995"/>
                    <a:pt x="45681" y="3918"/>
                    <a:pt x="45701" y="3754"/>
                  </a:cubicBezTo>
                  <a:cubicBezTo>
                    <a:pt x="46034" y="1067"/>
                    <a:pt x="43069" y="175"/>
                    <a:pt x="40882" y="175"/>
                  </a:cubicBezTo>
                  <a:cubicBezTo>
                    <a:pt x="40731" y="175"/>
                    <a:pt x="40584" y="179"/>
                    <a:pt x="40442" y="187"/>
                  </a:cubicBezTo>
                  <a:cubicBezTo>
                    <a:pt x="38207" y="319"/>
                    <a:pt x="36668" y="1579"/>
                    <a:pt x="34656" y="2319"/>
                  </a:cubicBezTo>
                  <a:cubicBezTo>
                    <a:pt x="34046" y="2542"/>
                    <a:pt x="33419" y="2647"/>
                    <a:pt x="32798" y="2647"/>
                  </a:cubicBezTo>
                  <a:cubicBezTo>
                    <a:pt x="30869" y="2647"/>
                    <a:pt x="28997" y="1634"/>
                    <a:pt x="27890" y="1"/>
                  </a:cubicBezTo>
                  <a:close/>
                </a:path>
              </a:pathLst>
            </a:custGeom>
            <a:solidFill>
              <a:srgbClr val="AD1C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VE" sz="2000">
                  <a:solidFill>
                    <a:schemeClr val="lt1"/>
                  </a:solidFill>
                  <a:latin typeface="Dancing Script"/>
                  <a:ea typeface="Dancing Script"/>
                  <a:cs typeface="Dancing Script"/>
                  <a:sym typeface="Dancing Script"/>
                </a:rPr>
                <a:t>Hipertensión crónica con preeclampsia sobreagregada y preeclampsia con signos de gravedad</a:t>
              </a:r>
              <a:endParaRPr b="0" i="0" sz="2000" u="none" cap="none" strike="noStrik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  <p:sp>
          <p:nvSpPr>
            <p:cNvPr id="1858" name="Google Shape;1858;p13"/>
            <p:cNvSpPr/>
            <p:nvPr/>
          </p:nvSpPr>
          <p:spPr>
            <a:xfrm>
              <a:off x="2646769" y="3458220"/>
              <a:ext cx="1419425" cy="685975"/>
            </a:xfrm>
            <a:custGeom>
              <a:rect b="b" l="l" r="r" t="t"/>
              <a:pathLst>
                <a:path extrusionOk="0" h="27439" w="56777">
                  <a:moveTo>
                    <a:pt x="28389" y="502"/>
                  </a:moveTo>
                  <a:cubicBezTo>
                    <a:pt x="29496" y="2135"/>
                    <a:pt x="31367" y="3148"/>
                    <a:pt x="33296" y="3148"/>
                  </a:cubicBezTo>
                  <a:cubicBezTo>
                    <a:pt x="33917" y="3148"/>
                    <a:pt x="34544" y="3043"/>
                    <a:pt x="35154" y="2820"/>
                  </a:cubicBezTo>
                  <a:cubicBezTo>
                    <a:pt x="37167" y="2080"/>
                    <a:pt x="38705" y="820"/>
                    <a:pt x="40941" y="688"/>
                  </a:cubicBezTo>
                  <a:cubicBezTo>
                    <a:pt x="41083" y="680"/>
                    <a:pt x="41230" y="676"/>
                    <a:pt x="41381" y="676"/>
                  </a:cubicBezTo>
                  <a:cubicBezTo>
                    <a:pt x="43567" y="676"/>
                    <a:pt x="46533" y="1568"/>
                    <a:pt x="46200" y="4255"/>
                  </a:cubicBezTo>
                  <a:cubicBezTo>
                    <a:pt x="46180" y="4419"/>
                    <a:pt x="46311" y="4496"/>
                    <a:pt x="46445" y="4496"/>
                  </a:cubicBezTo>
                  <a:cubicBezTo>
                    <a:pt x="46514" y="4496"/>
                    <a:pt x="46584" y="4476"/>
                    <a:pt x="46633" y="4436"/>
                  </a:cubicBezTo>
                  <a:cubicBezTo>
                    <a:pt x="48037" y="3317"/>
                    <a:pt x="50459" y="2174"/>
                    <a:pt x="52433" y="2174"/>
                  </a:cubicBezTo>
                  <a:cubicBezTo>
                    <a:pt x="54143" y="2174"/>
                    <a:pt x="55517" y="3032"/>
                    <a:pt x="55602" y="5508"/>
                  </a:cubicBezTo>
                  <a:cubicBezTo>
                    <a:pt x="55667" y="7393"/>
                    <a:pt x="53731" y="11697"/>
                    <a:pt x="56278" y="12753"/>
                  </a:cubicBezTo>
                  <a:cubicBezTo>
                    <a:pt x="53268" y="14140"/>
                    <a:pt x="55685" y="17971"/>
                    <a:pt x="55741" y="20173"/>
                  </a:cubicBezTo>
                  <a:cubicBezTo>
                    <a:pt x="55800" y="22463"/>
                    <a:pt x="54212" y="24133"/>
                    <a:pt x="51940" y="24235"/>
                  </a:cubicBezTo>
                  <a:cubicBezTo>
                    <a:pt x="51863" y="24238"/>
                    <a:pt x="51787" y="24240"/>
                    <a:pt x="51711" y="24240"/>
                  </a:cubicBezTo>
                  <a:cubicBezTo>
                    <a:pt x="49804" y="24240"/>
                    <a:pt x="48149" y="23185"/>
                    <a:pt x="46424" y="22501"/>
                  </a:cubicBezTo>
                  <a:cubicBezTo>
                    <a:pt x="46408" y="22494"/>
                    <a:pt x="46394" y="22492"/>
                    <a:pt x="46381" y="22492"/>
                  </a:cubicBezTo>
                  <a:cubicBezTo>
                    <a:pt x="46309" y="22492"/>
                    <a:pt x="46280" y="22580"/>
                    <a:pt x="46303" y="22646"/>
                  </a:cubicBezTo>
                  <a:cubicBezTo>
                    <a:pt x="46271" y="22681"/>
                    <a:pt x="46244" y="22725"/>
                    <a:pt x="46239" y="22785"/>
                  </a:cubicBezTo>
                  <a:cubicBezTo>
                    <a:pt x="46027" y="25117"/>
                    <a:pt x="44272" y="26843"/>
                    <a:pt x="41919" y="26968"/>
                  </a:cubicBezTo>
                  <a:cubicBezTo>
                    <a:pt x="41802" y="26975"/>
                    <a:pt x="41686" y="26978"/>
                    <a:pt x="41570" y="26978"/>
                  </a:cubicBezTo>
                  <a:cubicBezTo>
                    <a:pt x="39699" y="26978"/>
                    <a:pt x="37924" y="26195"/>
                    <a:pt x="36197" y="25560"/>
                  </a:cubicBezTo>
                  <a:cubicBezTo>
                    <a:pt x="34942" y="25097"/>
                    <a:pt x="33590" y="24669"/>
                    <a:pt x="32235" y="24669"/>
                  </a:cubicBezTo>
                  <a:cubicBezTo>
                    <a:pt x="31828" y="24669"/>
                    <a:pt x="31421" y="24708"/>
                    <a:pt x="31016" y="24795"/>
                  </a:cubicBezTo>
                  <a:cubicBezTo>
                    <a:pt x="29959" y="25027"/>
                    <a:pt x="28722" y="25652"/>
                    <a:pt x="28388" y="26754"/>
                  </a:cubicBezTo>
                  <a:cubicBezTo>
                    <a:pt x="28056" y="25652"/>
                    <a:pt x="26819" y="25027"/>
                    <a:pt x="25761" y="24795"/>
                  </a:cubicBezTo>
                  <a:cubicBezTo>
                    <a:pt x="25356" y="24708"/>
                    <a:pt x="24949" y="24669"/>
                    <a:pt x="24542" y="24669"/>
                  </a:cubicBezTo>
                  <a:cubicBezTo>
                    <a:pt x="23188" y="24669"/>
                    <a:pt x="21836" y="25097"/>
                    <a:pt x="20580" y="25560"/>
                  </a:cubicBezTo>
                  <a:cubicBezTo>
                    <a:pt x="18854" y="26195"/>
                    <a:pt x="17079" y="26978"/>
                    <a:pt x="15208" y="26978"/>
                  </a:cubicBezTo>
                  <a:cubicBezTo>
                    <a:pt x="15092" y="26978"/>
                    <a:pt x="14975" y="26975"/>
                    <a:pt x="14858" y="26968"/>
                  </a:cubicBezTo>
                  <a:cubicBezTo>
                    <a:pt x="12506" y="26843"/>
                    <a:pt x="10751" y="25117"/>
                    <a:pt x="10538" y="22785"/>
                  </a:cubicBezTo>
                  <a:cubicBezTo>
                    <a:pt x="10534" y="22725"/>
                    <a:pt x="10508" y="22681"/>
                    <a:pt x="10474" y="22646"/>
                  </a:cubicBezTo>
                  <a:cubicBezTo>
                    <a:pt x="10498" y="22580"/>
                    <a:pt x="10468" y="22492"/>
                    <a:pt x="10396" y="22492"/>
                  </a:cubicBezTo>
                  <a:cubicBezTo>
                    <a:pt x="10383" y="22492"/>
                    <a:pt x="10369" y="22494"/>
                    <a:pt x="10354" y="22501"/>
                  </a:cubicBezTo>
                  <a:cubicBezTo>
                    <a:pt x="8629" y="23185"/>
                    <a:pt x="6974" y="24240"/>
                    <a:pt x="5067" y="24240"/>
                  </a:cubicBezTo>
                  <a:cubicBezTo>
                    <a:pt x="4991" y="24240"/>
                    <a:pt x="4915" y="24238"/>
                    <a:pt x="4838" y="24235"/>
                  </a:cubicBezTo>
                  <a:cubicBezTo>
                    <a:pt x="2566" y="24133"/>
                    <a:pt x="977" y="22463"/>
                    <a:pt x="1037" y="20173"/>
                  </a:cubicBezTo>
                  <a:cubicBezTo>
                    <a:pt x="1093" y="17971"/>
                    <a:pt x="3510" y="14140"/>
                    <a:pt x="500" y="12753"/>
                  </a:cubicBezTo>
                  <a:cubicBezTo>
                    <a:pt x="3049" y="11697"/>
                    <a:pt x="1112" y="7393"/>
                    <a:pt x="1176" y="5508"/>
                  </a:cubicBezTo>
                  <a:cubicBezTo>
                    <a:pt x="1262" y="3032"/>
                    <a:pt x="2636" y="2174"/>
                    <a:pt x="4346" y="2174"/>
                  </a:cubicBezTo>
                  <a:cubicBezTo>
                    <a:pt x="6320" y="2174"/>
                    <a:pt x="8741" y="3317"/>
                    <a:pt x="10144" y="4436"/>
                  </a:cubicBezTo>
                  <a:cubicBezTo>
                    <a:pt x="10194" y="4476"/>
                    <a:pt x="10263" y="4496"/>
                    <a:pt x="10332" y="4496"/>
                  </a:cubicBezTo>
                  <a:cubicBezTo>
                    <a:pt x="10466" y="4496"/>
                    <a:pt x="10598" y="4419"/>
                    <a:pt x="10578" y="4255"/>
                  </a:cubicBezTo>
                  <a:cubicBezTo>
                    <a:pt x="10245" y="1568"/>
                    <a:pt x="13210" y="676"/>
                    <a:pt x="15398" y="676"/>
                  </a:cubicBezTo>
                  <a:cubicBezTo>
                    <a:pt x="15549" y="676"/>
                    <a:pt x="15696" y="680"/>
                    <a:pt x="15838" y="688"/>
                  </a:cubicBezTo>
                  <a:cubicBezTo>
                    <a:pt x="18073" y="820"/>
                    <a:pt x="19610" y="2080"/>
                    <a:pt x="21624" y="2820"/>
                  </a:cubicBezTo>
                  <a:cubicBezTo>
                    <a:pt x="22234" y="3043"/>
                    <a:pt x="22861" y="3148"/>
                    <a:pt x="23483" y="3148"/>
                  </a:cubicBezTo>
                  <a:cubicBezTo>
                    <a:pt x="25412" y="3148"/>
                    <a:pt x="27281" y="2135"/>
                    <a:pt x="28389" y="502"/>
                  </a:cubicBezTo>
                  <a:close/>
                  <a:moveTo>
                    <a:pt x="28292" y="1"/>
                  </a:moveTo>
                  <a:cubicBezTo>
                    <a:pt x="28225" y="1"/>
                    <a:pt x="28159" y="30"/>
                    <a:pt x="28114" y="104"/>
                  </a:cubicBezTo>
                  <a:cubicBezTo>
                    <a:pt x="27160" y="1702"/>
                    <a:pt x="25398" y="2697"/>
                    <a:pt x="23542" y="2697"/>
                  </a:cubicBezTo>
                  <a:cubicBezTo>
                    <a:pt x="23389" y="2697"/>
                    <a:pt x="23236" y="2690"/>
                    <a:pt x="23083" y="2677"/>
                  </a:cubicBezTo>
                  <a:cubicBezTo>
                    <a:pt x="20994" y="2490"/>
                    <a:pt x="19361" y="843"/>
                    <a:pt x="17327" y="377"/>
                  </a:cubicBezTo>
                  <a:cubicBezTo>
                    <a:pt x="16785" y="253"/>
                    <a:pt x="16145" y="184"/>
                    <a:pt x="15473" y="184"/>
                  </a:cubicBezTo>
                  <a:cubicBezTo>
                    <a:pt x="12997" y="184"/>
                    <a:pt x="10087" y="1122"/>
                    <a:pt x="10045" y="3729"/>
                  </a:cubicBezTo>
                  <a:cubicBezTo>
                    <a:pt x="8581" y="2670"/>
                    <a:pt x="6379" y="1520"/>
                    <a:pt x="4421" y="1520"/>
                  </a:cubicBezTo>
                  <a:cubicBezTo>
                    <a:pt x="3580" y="1520"/>
                    <a:pt x="2784" y="1731"/>
                    <a:pt x="2111" y="2254"/>
                  </a:cubicBezTo>
                  <a:cubicBezTo>
                    <a:pt x="1081" y="3053"/>
                    <a:pt x="698" y="4422"/>
                    <a:pt x="691" y="5673"/>
                  </a:cubicBezTo>
                  <a:cubicBezTo>
                    <a:pt x="681" y="7580"/>
                    <a:pt x="2594" y="11589"/>
                    <a:pt x="146" y="12536"/>
                  </a:cubicBezTo>
                  <a:cubicBezTo>
                    <a:pt x="1" y="12593"/>
                    <a:pt x="13" y="12783"/>
                    <a:pt x="118" y="12838"/>
                  </a:cubicBezTo>
                  <a:cubicBezTo>
                    <a:pt x="54" y="12942"/>
                    <a:pt x="63" y="13077"/>
                    <a:pt x="206" y="13140"/>
                  </a:cubicBezTo>
                  <a:cubicBezTo>
                    <a:pt x="2693" y="14226"/>
                    <a:pt x="1063" y="17375"/>
                    <a:pt x="679" y="19194"/>
                  </a:cubicBezTo>
                  <a:cubicBezTo>
                    <a:pt x="379" y="20612"/>
                    <a:pt x="569" y="22159"/>
                    <a:pt x="1520" y="23304"/>
                  </a:cubicBezTo>
                  <a:cubicBezTo>
                    <a:pt x="2424" y="24396"/>
                    <a:pt x="3624" y="24818"/>
                    <a:pt x="4892" y="24818"/>
                  </a:cubicBezTo>
                  <a:cubicBezTo>
                    <a:pt x="6719" y="24818"/>
                    <a:pt x="8685" y="23943"/>
                    <a:pt x="10107" y="22940"/>
                  </a:cubicBezTo>
                  <a:cubicBezTo>
                    <a:pt x="10352" y="25748"/>
                    <a:pt x="12668" y="27439"/>
                    <a:pt x="15304" y="27439"/>
                  </a:cubicBezTo>
                  <a:cubicBezTo>
                    <a:pt x="15613" y="27439"/>
                    <a:pt x="15927" y="27415"/>
                    <a:pt x="16242" y="27368"/>
                  </a:cubicBezTo>
                  <a:cubicBezTo>
                    <a:pt x="18214" y="27070"/>
                    <a:pt x="19998" y="26093"/>
                    <a:pt x="21889" y="25515"/>
                  </a:cubicBezTo>
                  <a:cubicBezTo>
                    <a:pt x="22750" y="25251"/>
                    <a:pt x="23655" y="25047"/>
                    <a:pt x="24559" y="25047"/>
                  </a:cubicBezTo>
                  <a:cubicBezTo>
                    <a:pt x="24928" y="25047"/>
                    <a:pt x="25296" y="25081"/>
                    <a:pt x="25662" y="25159"/>
                  </a:cubicBezTo>
                  <a:cubicBezTo>
                    <a:pt x="26859" y="25414"/>
                    <a:pt x="27541" y="26072"/>
                    <a:pt x="28301" y="26964"/>
                  </a:cubicBezTo>
                  <a:cubicBezTo>
                    <a:pt x="28315" y="26981"/>
                    <a:pt x="28332" y="26988"/>
                    <a:pt x="28349" y="26988"/>
                  </a:cubicBezTo>
                  <a:cubicBezTo>
                    <a:pt x="28363" y="26988"/>
                    <a:pt x="28377" y="26983"/>
                    <a:pt x="28389" y="26975"/>
                  </a:cubicBezTo>
                  <a:cubicBezTo>
                    <a:pt x="28401" y="26983"/>
                    <a:pt x="28415" y="26988"/>
                    <a:pt x="28428" y="26988"/>
                  </a:cubicBezTo>
                  <a:cubicBezTo>
                    <a:pt x="28446" y="26988"/>
                    <a:pt x="28463" y="26981"/>
                    <a:pt x="28477" y="26964"/>
                  </a:cubicBezTo>
                  <a:cubicBezTo>
                    <a:pt x="29239" y="26072"/>
                    <a:pt x="29922" y="25414"/>
                    <a:pt x="31116" y="25159"/>
                  </a:cubicBezTo>
                  <a:cubicBezTo>
                    <a:pt x="31481" y="25081"/>
                    <a:pt x="31850" y="25047"/>
                    <a:pt x="32218" y="25047"/>
                  </a:cubicBezTo>
                  <a:cubicBezTo>
                    <a:pt x="33123" y="25047"/>
                    <a:pt x="34027" y="25251"/>
                    <a:pt x="34889" y="25515"/>
                  </a:cubicBezTo>
                  <a:cubicBezTo>
                    <a:pt x="36780" y="26093"/>
                    <a:pt x="38565" y="27070"/>
                    <a:pt x="40536" y="27368"/>
                  </a:cubicBezTo>
                  <a:cubicBezTo>
                    <a:pt x="40852" y="27416"/>
                    <a:pt x="41166" y="27439"/>
                    <a:pt x="41475" y="27439"/>
                  </a:cubicBezTo>
                  <a:cubicBezTo>
                    <a:pt x="44112" y="27439"/>
                    <a:pt x="46425" y="25748"/>
                    <a:pt x="46671" y="22940"/>
                  </a:cubicBezTo>
                  <a:cubicBezTo>
                    <a:pt x="48092" y="23943"/>
                    <a:pt x="50059" y="24818"/>
                    <a:pt x="51886" y="24818"/>
                  </a:cubicBezTo>
                  <a:cubicBezTo>
                    <a:pt x="53153" y="24818"/>
                    <a:pt x="54354" y="24396"/>
                    <a:pt x="55258" y="23304"/>
                  </a:cubicBezTo>
                  <a:cubicBezTo>
                    <a:pt x="56209" y="22159"/>
                    <a:pt x="56399" y="20612"/>
                    <a:pt x="56098" y="19194"/>
                  </a:cubicBezTo>
                  <a:cubicBezTo>
                    <a:pt x="55715" y="17375"/>
                    <a:pt x="54085" y="14226"/>
                    <a:pt x="56574" y="13140"/>
                  </a:cubicBezTo>
                  <a:cubicBezTo>
                    <a:pt x="56717" y="13077"/>
                    <a:pt x="56723" y="12942"/>
                    <a:pt x="56659" y="12838"/>
                  </a:cubicBezTo>
                  <a:cubicBezTo>
                    <a:pt x="56765" y="12783"/>
                    <a:pt x="56777" y="12593"/>
                    <a:pt x="56632" y="12536"/>
                  </a:cubicBezTo>
                  <a:cubicBezTo>
                    <a:pt x="54184" y="11589"/>
                    <a:pt x="56098" y="7580"/>
                    <a:pt x="56087" y="5673"/>
                  </a:cubicBezTo>
                  <a:cubicBezTo>
                    <a:pt x="56082" y="4422"/>
                    <a:pt x="55697" y="3053"/>
                    <a:pt x="54667" y="2254"/>
                  </a:cubicBezTo>
                  <a:cubicBezTo>
                    <a:pt x="53994" y="1731"/>
                    <a:pt x="53198" y="1520"/>
                    <a:pt x="52358" y="1520"/>
                  </a:cubicBezTo>
                  <a:cubicBezTo>
                    <a:pt x="50400" y="1520"/>
                    <a:pt x="48200" y="2670"/>
                    <a:pt x="46736" y="3729"/>
                  </a:cubicBezTo>
                  <a:cubicBezTo>
                    <a:pt x="46692" y="1122"/>
                    <a:pt x="43781" y="184"/>
                    <a:pt x="41306" y="184"/>
                  </a:cubicBezTo>
                  <a:cubicBezTo>
                    <a:pt x="40634" y="184"/>
                    <a:pt x="39995" y="253"/>
                    <a:pt x="39454" y="377"/>
                  </a:cubicBezTo>
                  <a:cubicBezTo>
                    <a:pt x="37417" y="843"/>
                    <a:pt x="35784" y="2490"/>
                    <a:pt x="33694" y="2677"/>
                  </a:cubicBezTo>
                  <a:cubicBezTo>
                    <a:pt x="33541" y="2690"/>
                    <a:pt x="33389" y="2697"/>
                    <a:pt x="33236" y="2697"/>
                  </a:cubicBezTo>
                  <a:cubicBezTo>
                    <a:pt x="31381" y="2697"/>
                    <a:pt x="29618" y="1702"/>
                    <a:pt x="28664" y="104"/>
                  </a:cubicBezTo>
                  <a:cubicBezTo>
                    <a:pt x="28619" y="30"/>
                    <a:pt x="28554" y="1"/>
                    <a:pt x="28487" y="1"/>
                  </a:cubicBezTo>
                  <a:cubicBezTo>
                    <a:pt x="28454" y="1"/>
                    <a:pt x="28421" y="8"/>
                    <a:pt x="28389" y="21"/>
                  </a:cubicBezTo>
                  <a:cubicBezTo>
                    <a:pt x="28358" y="8"/>
                    <a:pt x="28325" y="1"/>
                    <a:pt x="28292" y="1"/>
                  </a:cubicBezTo>
                  <a:close/>
                </a:path>
              </a:pathLst>
            </a:custGeom>
            <a:solidFill>
              <a:srgbClr val="AD1C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9" name="Google Shape;1859;p13"/>
          <p:cNvSpPr/>
          <p:nvPr/>
        </p:nvSpPr>
        <p:spPr>
          <a:xfrm rot="173059">
            <a:off x="412859" y="1094114"/>
            <a:ext cx="1870808" cy="735425"/>
          </a:xfrm>
          <a:custGeom>
            <a:rect b="b" l="l" r="r" t="t"/>
            <a:pathLst>
              <a:path extrusionOk="0" h="24747" w="98833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rgbClr val="AD1C3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600" u="none" cap="none" strike="noStrik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Conducta</a:t>
            </a:r>
            <a:endParaRPr b="1" i="0" sz="1600" u="none" cap="none" strike="noStrike">
              <a:solidFill>
                <a:schemeClr val="lt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1860" name="Google Shape;18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2778" y="211450"/>
            <a:ext cx="2021100" cy="1656300"/>
          </a:xfrm>
          <a:prstGeom prst="ellipse">
            <a:avLst/>
          </a:prstGeom>
          <a:noFill/>
          <a:ln>
            <a:noFill/>
          </a:ln>
          <a:effectLst>
            <a:outerShdw rotWithShape="0" algn="ctr" dir="2700000" dist="35921">
              <a:schemeClr val="dk2"/>
            </a:outerShdw>
          </a:effectLst>
        </p:spPr>
      </p:pic>
      <p:sp>
        <p:nvSpPr>
          <p:cNvPr id="1861" name="Google Shape;1861;p13"/>
          <p:cNvSpPr txBox="1"/>
          <p:nvPr/>
        </p:nvSpPr>
        <p:spPr>
          <a:xfrm>
            <a:off x="395525" y="2233150"/>
            <a:ext cx="2901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VE"/>
              <a:t>Se caracteriza por un deterioro progresivo de la condición materno–fetal, y la conducta dependerá de la edad gestacional.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VE"/>
              <a:t>Antes de las 34 semanas de gestación y con condiciones materno–fetales estables, se puede considerar el manejo expectante hospitalario.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13"/>
          <p:cNvSpPr txBox="1"/>
          <p:nvPr/>
        </p:nvSpPr>
        <p:spPr>
          <a:xfrm>
            <a:off x="3813275" y="3716550"/>
            <a:ext cx="30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3" name="Google Shape;1863;p13"/>
          <p:cNvSpPr txBox="1"/>
          <p:nvPr/>
        </p:nvSpPr>
        <p:spPr>
          <a:xfrm>
            <a:off x="3716525" y="2233150"/>
            <a:ext cx="300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VE"/>
              <a:t>A las 34 semanas de gestación o más, es apropiado el parto después de la estabilización materna; el parto no se debe retrasar por la administración de corticoides para la maduración pulmonar fetal.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VE"/>
              <a:t>riesgos y beneficios materno–fetales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daacec1268_0_58"/>
          <p:cNvSpPr txBox="1"/>
          <p:nvPr/>
        </p:nvSpPr>
        <p:spPr>
          <a:xfrm>
            <a:off x="863538" y="1593975"/>
            <a:ext cx="7287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1) hospitalizar en un área de alto riesgo obstétrico con personal capacitado para su control y vigilancia;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2) dieta normosódica, normocalórica y normoproteica;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3) reposo relativo en decúbito lateral izquierdo;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4) hidratación parenteral con 1000 mL de solución Ringer lactato alterna con glucofisiológica por vía intravenosa (VIV) a razón de 14 gotas por minuto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5) prevención de las convulsiones con 4-6 g de sulfato de magnesio diluidos en 500 mL de solución dextrosa al 5 % por VIV a pasar en 30 minutos, luego 4-8 g de sulfato de magnesio diluidos en 500 mL de solución dextrosa al 5 % por VIV cada 8 hora;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6) tratamiento antihipertensivo para el control urgente de la PA (Cuadro 6) (3);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7) administración de corticoides para la maduración pulmonar fetal;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8) pruebas de laboratorio (hemograma con recuento de plaquetas, creatinina, LDH, AST y ALT) en serie;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 9) control de líquidos administrados y eliminados mediante cateterismo vesical</a:t>
            </a:r>
            <a:endParaRPr/>
          </a:p>
        </p:txBody>
      </p:sp>
      <p:grpSp>
        <p:nvGrpSpPr>
          <p:cNvPr id="1869" name="Google Shape;1869;g1daacec1268_0_58"/>
          <p:cNvGrpSpPr/>
          <p:nvPr/>
        </p:nvGrpSpPr>
        <p:grpSpPr>
          <a:xfrm>
            <a:off x="2483741" y="123464"/>
            <a:ext cx="4357635" cy="1330997"/>
            <a:chOff x="2646769" y="3458220"/>
            <a:chExt cx="1419425" cy="685975"/>
          </a:xfrm>
        </p:grpSpPr>
        <p:sp>
          <p:nvSpPr>
            <p:cNvPr id="1870" name="Google Shape;1870;g1daacec1268_0_58"/>
            <p:cNvSpPr/>
            <p:nvPr/>
          </p:nvSpPr>
          <p:spPr>
            <a:xfrm>
              <a:off x="2659244" y="3470745"/>
              <a:ext cx="1394475" cy="661925"/>
            </a:xfrm>
            <a:custGeom>
              <a:rect b="b" l="l" r="r" t="t"/>
              <a:pathLst>
                <a:path extrusionOk="0" h="26477" w="55779">
                  <a:moveTo>
                    <a:pt x="27890" y="1"/>
                  </a:moveTo>
                  <a:cubicBezTo>
                    <a:pt x="26782" y="1634"/>
                    <a:pt x="24913" y="2647"/>
                    <a:pt x="22984" y="2647"/>
                  </a:cubicBezTo>
                  <a:cubicBezTo>
                    <a:pt x="22362" y="2647"/>
                    <a:pt x="21735" y="2542"/>
                    <a:pt x="21125" y="2319"/>
                  </a:cubicBezTo>
                  <a:cubicBezTo>
                    <a:pt x="19111" y="1579"/>
                    <a:pt x="17574" y="319"/>
                    <a:pt x="15339" y="187"/>
                  </a:cubicBezTo>
                  <a:cubicBezTo>
                    <a:pt x="15197" y="179"/>
                    <a:pt x="15050" y="175"/>
                    <a:pt x="14899" y="175"/>
                  </a:cubicBezTo>
                  <a:cubicBezTo>
                    <a:pt x="12711" y="175"/>
                    <a:pt x="9746" y="1067"/>
                    <a:pt x="10079" y="3754"/>
                  </a:cubicBezTo>
                  <a:cubicBezTo>
                    <a:pt x="10099" y="3918"/>
                    <a:pt x="9967" y="3995"/>
                    <a:pt x="9833" y="3995"/>
                  </a:cubicBezTo>
                  <a:cubicBezTo>
                    <a:pt x="9764" y="3995"/>
                    <a:pt x="9695" y="3975"/>
                    <a:pt x="9645" y="3935"/>
                  </a:cubicBezTo>
                  <a:cubicBezTo>
                    <a:pt x="8242" y="2816"/>
                    <a:pt x="5821" y="1673"/>
                    <a:pt x="3847" y="1673"/>
                  </a:cubicBezTo>
                  <a:cubicBezTo>
                    <a:pt x="2137" y="1673"/>
                    <a:pt x="763" y="2531"/>
                    <a:pt x="677" y="5007"/>
                  </a:cubicBezTo>
                  <a:cubicBezTo>
                    <a:pt x="613" y="6892"/>
                    <a:pt x="2550" y="11196"/>
                    <a:pt x="1" y="12252"/>
                  </a:cubicBezTo>
                  <a:cubicBezTo>
                    <a:pt x="3011" y="13639"/>
                    <a:pt x="595" y="17469"/>
                    <a:pt x="539" y="19672"/>
                  </a:cubicBezTo>
                  <a:cubicBezTo>
                    <a:pt x="478" y="21962"/>
                    <a:pt x="2067" y="23632"/>
                    <a:pt x="4339" y="23734"/>
                  </a:cubicBezTo>
                  <a:cubicBezTo>
                    <a:pt x="4416" y="23737"/>
                    <a:pt x="4492" y="23739"/>
                    <a:pt x="4568" y="23739"/>
                  </a:cubicBezTo>
                  <a:cubicBezTo>
                    <a:pt x="6475" y="23739"/>
                    <a:pt x="8130" y="22684"/>
                    <a:pt x="9856" y="22000"/>
                  </a:cubicBezTo>
                  <a:cubicBezTo>
                    <a:pt x="9871" y="21993"/>
                    <a:pt x="9885" y="21991"/>
                    <a:pt x="9898" y="21991"/>
                  </a:cubicBezTo>
                  <a:cubicBezTo>
                    <a:pt x="9969" y="21991"/>
                    <a:pt x="9999" y="22079"/>
                    <a:pt x="9975" y="22145"/>
                  </a:cubicBezTo>
                  <a:cubicBezTo>
                    <a:pt x="10009" y="22179"/>
                    <a:pt x="10035" y="22223"/>
                    <a:pt x="10039" y="22284"/>
                  </a:cubicBezTo>
                  <a:cubicBezTo>
                    <a:pt x="10252" y="24616"/>
                    <a:pt x="12007" y="26342"/>
                    <a:pt x="14359" y="26467"/>
                  </a:cubicBezTo>
                  <a:cubicBezTo>
                    <a:pt x="14476" y="26474"/>
                    <a:pt x="14593" y="26477"/>
                    <a:pt x="14709" y="26477"/>
                  </a:cubicBezTo>
                  <a:cubicBezTo>
                    <a:pt x="16580" y="26477"/>
                    <a:pt x="18355" y="25694"/>
                    <a:pt x="20081" y="25059"/>
                  </a:cubicBezTo>
                  <a:cubicBezTo>
                    <a:pt x="21337" y="24596"/>
                    <a:pt x="22689" y="24168"/>
                    <a:pt x="24044" y="24168"/>
                  </a:cubicBezTo>
                  <a:cubicBezTo>
                    <a:pt x="24451" y="24168"/>
                    <a:pt x="24858" y="24207"/>
                    <a:pt x="25262" y="24294"/>
                  </a:cubicBezTo>
                  <a:cubicBezTo>
                    <a:pt x="26320" y="24526"/>
                    <a:pt x="27557" y="25151"/>
                    <a:pt x="27890" y="26253"/>
                  </a:cubicBezTo>
                  <a:cubicBezTo>
                    <a:pt x="28223" y="25151"/>
                    <a:pt x="29460" y="24526"/>
                    <a:pt x="30517" y="24294"/>
                  </a:cubicBezTo>
                  <a:cubicBezTo>
                    <a:pt x="30922" y="24207"/>
                    <a:pt x="31329" y="24168"/>
                    <a:pt x="31736" y="24168"/>
                  </a:cubicBezTo>
                  <a:cubicBezTo>
                    <a:pt x="33091" y="24168"/>
                    <a:pt x="34443" y="24596"/>
                    <a:pt x="35698" y="25059"/>
                  </a:cubicBezTo>
                  <a:cubicBezTo>
                    <a:pt x="37425" y="25694"/>
                    <a:pt x="39202" y="26476"/>
                    <a:pt x="41074" y="26476"/>
                  </a:cubicBezTo>
                  <a:cubicBezTo>
                    <a:pt x="41189" y="26476"/>
                    <a:pt x="41304" y="26473"/>
                    <a:pt x="41420" y="26467"/>
                  </a:cubicBezTo>
                  <a:cubicBezTo>
                    <a:pt x="43773" y="26342"/>
                    <a:pt x="45528" y="24616"/>
                    <a:pt x="45740" y="22284"/>
                  </a:cubicBezTo>
                  <a:cubicBezTo>
                    <a:pt x="45745" y="22224"/>
                    <a:pt x="45772" y="22179"/>
                    <a:pt x="45804" y="22145"/>
                  </a:cubicBezTo>
                  <a:cubicBezTo>
                    <a:pt x="45781" y="22079"/>
                    <a:pt x="45811" y="21991"/>
                    <a:pt x="45883" y="21991"/>
                  </a:cubicBezTo>
                  <a:cubicBezTo>
                    <a:pt x="45895" y="21991"/>
                    <a:pt x="45910" y="21993"/>
                    <a:pt x="45925" y="22000"/>
                  </a:cubicBezTo>
                  <a:cubicBezTo>
                    <a:pt x="47650" y="22684"/>
                    <a:pt x="49305" y="23739"/>
                    <a:pt x="51212" y="23739"/>
                  </a:cubicBezTo>
                  <a:cubicBezTo>
                    <a:pt x="51288" y="23739"/>
                    <a:pt x="51364" y="23737"/>
                    <a:pt x="51441" y="23734"/>
                  </a:cubicBezTo>
                  <a:cubicBezTo>
                    <a:pt x="53713" y="23632"/>
                    <a:pt x="55301" y="21962"/>
                    <a:pt x="55242" y="19672"/>
                  </a:cubicBezTo>
                  <a:cubicBezTo>
                    <a:pt x="55186" y="17469"/>
                    <a:pt x="52769" y="13639"/>
                    <a:pt x="55779" y="12252"/>
                  </a:cubicBezTo>
                  <a:cubicBezTo>
                    <a:pt x="53233" y="11196"/>
                    <a:pt x="55168" y="6892"/>
                    <a:pt x="55103" y="5007"/>
                  </a:cubicBezTo>
                  <a:cubicBezTo>
                    <a:pt x="55018" y="2531"/>
                    <a:pt x="53644" y="1673"/>
                    <a:pt x="51934" y="1673"/>
                  </a:cubicBezTo>
                  <a:cubicBezTo>
                    <a:pt x="49960" y="1673"/>
                    <a:pt x="47539" y="2816"/>
                    <a:pt x="46136" y="3935"/>
                  </a:cubicBezTo>
                  <a:cubicBezTo>
                    <a:pt x="46085" y="3975"/>
                    <a:pt x="46016" y="3995"/>
                    <a:pt x="45947" y="3995"/>
                  </a:cubicBezTo>
                  <a:cubicBezTo>
                    <a:pt x="45812" y="3995"/>
                    <a:pt x="45681" y="3918"/>
                    <a:pt x="45701" y="3754"/>
                  </a:cubicBezTo>
                  <a:cubicBezTo>
                    <a:pt x="46034" y="1067"/>
                    <a:pt x="43069" y="175"/>
                    <a:pt x="40882" y="175"/>
                  </a:cubicBezTo>
                  <a:cubicBezTo>
                    <a:pt x="40731" y="175"/>
                    <a:pt x="40584" y="179"/>
                    <a:pt x="40442" y="187"/>
                  </a:cubicBezTo>
                  <a:cubicBezTo>
                    <a:pt x="38207" y="319"/>
                    <a:pt x="36668" y="1579"/>
                    <a:pt x="34656" y="2319"/>
                  </a:cubicBezTo>
                  <a:cubicBezTo>
                    <a:pt x="34046" y="2542"/>
                    <a:pt x="33419" y="2647"/>
                    <a:pt x="32798" y="2647"/>
                  </a:cubicBezTo>
                  <a:cubicBezTo>
                    <a:pt x="30869" y="2647"/>
                    <a:pt x="28997" y="1634"/>
                    <a:pt x="27890" y="1"/>
                  </a:cubicBezTo>
                  <a:close/>
                </a:path>
              </a:pathLst>
            </a:custGeom>
            <a:solidFill>
              <a:srgbClr val="AD1C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VE" sz="2000">
                  <a:solidFill>
                    <a:schemeClr val="lt1"/>
                  </a:solidFill>
                  <a:latin typeface="Dancing Script"/>
                  <a:ea typeface="Dancing Script"/>
                  <a:cs typeface="Dancing Script"/>
                  <a:sym typeface="Dancing Script"/>
                </a:rPr>
                <a:t>Hipertensión crónica con preeclampsia sobreagregada y preeclampsia con signos de gravedad</a:t>
              </a:r>
              <a:endParaRPr b="0" i="0" sz="2000" u="none" cap="none" strike="noStrik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  <p:sp>
          <p:nvSpPr>
            <p:cNvPr id="1871" name="Google Shape;1871;g1daacec1268_0_58"/>
            <p:cNvSpPr/>
            <p:nvPr/>
          </p:nvSpPr>
          <p:spPr>
            <a:xfrm>
              <a:off x="2646769" y="3458220"/>
              <a:ext cx="1419425" cy="685975"/>
            </a:xfrm>
            <a:custGeom>
              <a:rect b="b" l="l" r="r" t="t"/>
              <a:pathLst>
                <a:path extrusionOk="0" h="27439" w="56777">
                  <a:moveTo>
                    <a:pt x="28389" y="502"/>
                  </a:moveTo>
                  <a:cubicBezTo>
                    <a:pt x="29496" y="2135"/>
                    <a:pt x="31367" y="3148"/>
                    <a:pt x="33296" y="3148"/>
                  </a:cubicBezTo>
                  <a:cubicBezTo>
                    <a:pt x="33917" y="3148"/>
                    <a:pt x="34544" y="3043"/>
                    <a:pt x="35154" y="2820"/>
                  </a:cubicBezTo>
                  <a:cubicBezTo>
                    <a:pt x="37167" y="2080"/>
                    <a:pt x="38705" y="820"/>
                    <a:pt x="40941" y="688"/>
                  </a:cubicBezTo>
                  <a:cubicBezTo>
                    <a:pt x="41083" y="680"/>
                    <a:pt x="41230" y="676"/>
                    <a:pt x="41381" y="676"/>
                  </a:cubicBezTo>
                  <a:cubicBezTo>
                    <a:pt x="43567" y="676"/>
                    <a:pt x="46533" y="1568"/>
                    <a:pt x="46200" y="4255"/>
                  </a:cubicBezTo>
                  <a:cubicBezTo>
                    <a:pt x="46180" y="4419"/>
                    <a:pt x="46311" y="4496"/>
                    <a:pt x="46445" y="4496"/>
                  </a:cubicBezTo>
                  <a:cubicBezTo>
                    <a:pt x="46514" y="4496"/>
                    <a:pt x="46584" y="4476"/>
                    <a:pt x="46633" y="4436"/>
                  </a:cubicBezTo>
                  <a:cubicBezTo>
                    <a:pt x="48037" y="3317"/>
                    <a:pt x="50459" y="2174"/>
                    <a:pt x="52433" y="2174"/>
                  </a:cubicBezTo>
                  <a:cubicBezTo>
                    <a:pt x="54143" y="2174"/>
                    <a:pt x="55517" y="3032"/>
                    <a:pt x="55602" y="5508"/>
                  </a:cubicBezTo>
                  <a:cubicBezTo>
                    <a:pt x="55667" y="7393"/>
                    <a:pt x="53731" y="11697"/>
                    <a:pt x="56278" y="12753"/>
                  </a:cubicBezTo>
                  <a:cubicBezTo>
                    <a:pt x="53268" y="14140"/>
                    <a:pt x="55685" y="17971"/>
                    <a:pt x="55741" y="20173"/>
                  </a:cubicBezTo>
                  <a:cubicBezTo>
                    <a:pt x="55800" y="22463"/>
                    <a:pt x="54212" y="24133"/>
                    <a:pt x="51940" y="24235"/>
                  </a:cubicBezTo>
                  <a:cubicBezTo>
                    <a:pt x="51863" y="24238"/>
                    <a:pt x="51787" y="24240"/>
                    <a:pt x="51711" y="24240"/>
                  </a:cubicBezTo>
                  <a:cubicBezTo>
                    <a:pt x="49804" y="24240"/>
                    <a:pt x="48149" y="23185"/>
                    <a:pt x="46424" y="22501"/>
                  </a:cubicBezTo>
                  <a:cubicBezTo>
                    <a:pt x="46408" y="22494"/>
                    <a:pt x="46394" y="22492"/>
                    <a:pt x="46381" y="22492"/>
                  </a:cubicBezTo>
                  <a:cubicBezTo>
                    <a:pt x="46309" y="22492"/>
                    <a:pt x="46280" y="22580"/>
                    <a:pt x="46303" y="22646"/>
                  </a:cubicBezTo>
                  <a:cubicBezTo>
                    <a:pt x="46271" y="22681"/>
                    <a:pt x="46244" y="22725"/>
                    <a:pt x="46239" y="22785"/>
                  </a:cubicBezTo>
                  <a:cubicBezTo>
                    <a:pt x="46027" y="25117"/>
                    <a:pt x="44272" y="26843"/>
                    <a:pt x="41919" y="26968"/>
                  </a:cubicBezTo>
                  <a:cubicBezTo>
                    <a:pt x="41802" y="26975"/>
                    <a:pt x="41686" y="26978"/>
                    <a:pt x="41570" y="26978"/>
                  </a:cubicBezTo>
                  <a:cubicBezTo>
                    <a:pt x="39699" y="26978"/>
                    <a:pt x="37924" y="26195"/>
                    <a:pt x="36197" y="25560"/>
                  </a:cubicBezTo>
                  <a:cubicBezTo>
                    <a:pt x="34942" y="25097"/>
                    <a:pt x="33590" y="24669"/>
                    <a:pt x="32235" y="24669"/>
                  </a:cubicBezTo>
                  <a:cubicBezTo>
                    <a:pt x="31828" y="24669"/>
                    <a:pt x="31421" y="24708"/>
                    <a:pt x="31016" y="24795"/>
                  </a:cubicBezTo>
                  <a:cubicBezTo>
                    <a:pt x="29959" y="25027"/>
                    <a:pt x="28722" y="25652"/>
                    <a:pt x="28388" y="26754"/>
                  </a:cubicBezTo>
                  <a:cubicBezTo>
                    <a:pt x="28056" y="25652"/>
                    <a:pt x="26819" y="25027"/>
                    <a:pt x="25761" y="24795"/>
                  </a:cubicBezTo>
                  <a:cubicBezTo>
                    <a:pt x="25356" y="24708"/>
                    <a:pt x="24949" y="24669"/>
                    <a:pt x="24542" y="24669"/>
                  </a:cubicBezTo>
                  <a:cubicBezTo>
                    <a:pt x="23188" y="24669"/>
                    <a:pt x="21836" y="25097"/>
                    <a:pt x="20580" y="25560"/>
                  </a:cubicBezTo>
                  <a:cubicBezTo>
                    <a:pt x="18854" y="26195"/>
                    <a:pt x="17079" y="26978"/>
                    <a:pt x="15208" y="26978"/>
                  </a:cubicBezTo>
                  <a:cubicBezTo>
                    <a:pt x="15092" y="26978"/>
                    <a:pt x="14975" y="26975"/>
                    <a:pt x="14858" y="26968"/>
                  </a:cubicBezTo>
                  <a:cubicBezTo>
                    <a:pt x="12506" y="26843"/>
                    <a:pt x="10751" y="25117"/>
                    <a:pt x="10538" y="22785"/>
                  </a:cubicBezTo>
                  <a:cubicBezTo>
                    <a:pt x="10534" y="22725"/>
                    <a:pt x="10508" y="22681"/>
                    <a:pt x="10474" y="22646"/>
                  </a:cubicBezTo>
                  <a:cubicBezTo>
                    <a:pt x="10498" y="22580"/>
                    <a:pt x="10468" y="22492"/>
                    <a:pt x="10396" y="22492"/>
                  </a:cubicBezTo>
                  <a:cubicBezTo>
                    <a:pt x="10383" y="22492"/>
                    <a:pt x="10369" y="22494"/>
                    <a:pt x="10354" y="22501"/>
                  </a:cubicBezTo>
                  <a:cubicBezTo>
                    <a:pt x="8629" y="23185"/>
                    <a:pt x="6974" y="24240"/>
                    <a:pt x="5067" y="24240"/>
                  </a:cubicBezTo>
                  <a:cubicBezTo>
                    <a:pt x="4991" y="24240"/>
                    <a:pt x="4915" y="24238"/>
                    <a:pt x="4838" y="24235"/>
                  </a:cubicBezTo>
                  <a:cubicBezTo>
                    <a:pt x="2566" y="24133"/>
                    <a:pt x="977" y="22463"/>
                    <a:pt x="1037" y="20173"/>
                  </a:cubicBezTo>
                  <a:cubicBezTo>
                    <a:pt x="1093" y="17971"/>
                    <a:pt x="3510" y="14140"/>
                    <a:pt x="500" y="12753"/>
                  </a:cubicBezTo>
                  <a:cubicBezTo>
                    <a:pt x="3049" y="11697"/>
                    <a:pt x="1112" y="7393"/>
                    <a:pt x="1176" y="5508"/>
                  </a:cubicBezTo>
                  <a:cubicBezTo>
                    <a:pt x="1262" y="3032"/>
                    <a:pt x="2636" y="2174"/>
                    <a:pt x="4346" y="2174"/>
                  </a:cubicBezTo>
                  <a:cubicBezTo>
                    <a:pt x="6320" y="2174"/>
                    <a:pt x="8741" y="3317"/>
                    <a:pt x="10144" y="4436"/>
                  </a:cubicBezTo>
                  <a:cubicBezTo>
                    <a:pt x="10194" y="4476"/>
                    <a:pt x="10263" y="4496"/>
                    <a:pt x="10332" y="4496"/>
                  </a:cubicBezTo>
                  <a:cubicBezTo>
                    <a:pt x="10466" y="4496"/>
                    <a:pt x="10598" y="4419"/>
                    <a:pt x="10578" y="4255"/>
                  </a:cubicBezTo>
                  <a:cubicBezTo>
                    <a:pt x="10245" y="1568"/>
                    <a:pt x="13210" y="676"/>
                    <a:pt x="15398" y="676"/>
                  </a:cubicBezTo>
                  <a:cubicBezTo>
                    <a:pt x="15549" y="676"/>
                    <a:pt x="15696" y="680"/>
                    <a:pt x="15838" y="688"/>
                  </a:cubicBezTo>
                  <a:cubicBezTo>
                    <a:pt x="18073" y="820"/>
                    <a:pt x="19610" y="2080"/>
                    <a:pt x="21624" y="2820"/>
                  </a:cubicBezTo>
                  <a:cubicBezTo>
                    <a:pt x="22234" y="3043"/>
                    <a:pt x="22861" y="3148"/>
                    <a:pt x="23483" y="3148"/>
                  </a:cubicBezTo>
                  <a:cubicBezTo>
                    <a:pt x="25412" y="3148"/>
                    <a:pt x="27281" y="2135"/>
                    <a:pt x="28389" y="502"/>
                  </a:cubicBezTo>
                  <a:close/>
                  <a:moveTo>
                    <a:pt x="28292" y="1"/>
                  </a:moveTo>
                  <a:cubicBezTo>
                    <a:pt x="28225" y="1"/>
                    <a:pt x="28159" y="30"/>
                    <a:pt x="28114" y="104"/>
                  </a:cubicBezTo>
                  <a:cubicBezTo>
                    <a:pt x="27160" y="1702"/>
                    <a:pt x="25398" y="2697"/>
                    <a:pt x="23542" y="2697"/>
                  </a:cubicBezTo>
                  <a:cubicBezTo>
                    <a:pt x="23389" y="2697"/>
                    <a:pt x="23236" y="2690"/>
                    <a:pt x="23083" y="2677"/>
                  </a:cubicBezTo>
                  <a:cubicBezTo>
                    <a:pt x="20994" y="2490"/>
                    <a:pt x="19361" y="843"/>
                    <a:pt x="17327" y="377"/>
                  </a:cubicBezTo>
                  <a:cubicBezTo>
                    <a:pt x="16785" y="253"/>
                    <a:pt x="16145" y="184"/>
                    <a:pt x="15473" y="184"/>
                  </a:cubicBezTo>
                  <a:cubicBezTo>
                    <a:pt x="12997" y="184"/>
                    <a:pt x="10087" y="1122"/>
                    <a:pt x="10045" y="3729"/>
                  </a:cubicBezTo>
                  <a:cubicBezTo>
                    <a:pt x="8581" y="2670"/>
                    <a:pt x="6379" y="1520"/>
                    <a:pt x="4421" y="1520"/>
                  </a:cubicBezTo>
                  <a:cubicBezTo>
                    <a:pt x="3580" y="1520"/>
                    <a:pt x="2784" y="1731"/>
                    <a:pt x="2111" y="2254"/>
                  </a:cubicBezTo>
                  <a:cubicBezTo>
                    <a:pt x="1081" y="3053"/>
                    <a:pt x="698" y="4422"/>
                    <a:pt x="691" y="5673"/>
                  </a:cubicBezTo>
                  <a:cubicBezTo>
                    <a:pt x="681" y="7580"/>
                    <a:pt x="2594" y="11589"/>
                    <a:pt x="146" y="12536"/>
                  </a:cubicBezTo>
                  <a:cubicBezTo>
                    <a:pt x="1" y="12593"/>
                    <a:pt x="13" y="12783"/>
                    <a:pt x="118" y="12838"/>
                  </a:cubicBezTo>
                  <a:cubicBezTo>
                    <a:pt x="54" y="12942"/>
                    <a:pt x="63" y="13077"/>
                    <a:pt x="206" y="13140"/>
                  </a:cubicBezTo>
                  <a:cubicBezTo>
                    <a:pt x="2693" y="14226"/>
                    <a:pt x="1063" y="17375"/>
                    <a:pt x="679" y="19194"/>
                  </a:cubicBezTo>
                  <a:cubicBezTo>
                    <a:pt x="379" y="20612"/>
                    <a:pt x="569" y="22159"/>
                    <a:pt x="1520" y="23304"/>
                  </a:cubicBezTo>
                  <a:cubicBezTo>
                    <a:pt x="2424" y="24396"/>
                    <a:pt x="3624" y="24818"/>
                    <a:pt x="4892" y="24818"/>
                  </a:cubicBezTo>
                  <a:cubicBezTo>
                    <a:pt x="6719" y="24818"/>
                    <a:pt x="8685" y="23943"/>
                    <a:pt x="10107" y="22940"/>
                  </a:cubicBezTo>
                  <a:cubicBezTo>
                    <a:pt x="10352" y="25748"/>
                    <a:pt x="12668" y="27439"/>
                    <a:pt x="15304" y="27439"/>
                  </a:cubicBezTo>
                  <a:cubicBezTo>
                    <a:pt x="15613" y="27439"/>
                    <a:pt x="15927" y="27415"/>
                    <a:pt x="16242" y="27368"/>
                  </a:cubicBezTo>
                  <a:cubicBezTo>
                    <a:pt x="18214" y="27070"/>
                    <a:pt x="19998" y="26093"/>
                    <a:pt x="21889" y="25515"/>
                  </a:cubicBezTo>
                  <a:cubicBezTo>
                    <a:pt x="22750" y="25251"/>
                    <a:pt x="23655" y="25047"/>
                    <a:pt x="24559" y="25047"/>
                  </a:cubicBezTo>
                  <a:cubicBezTo>
                    <a:pt x="24928" y="25047"/>
                    <a:pt x="25296" y="25081"/>
                    <a:pt x="25662" y="25159"/>
                  </a:cubicBezTo>
                  <a:cubicBezTo>
                    <a:pt x="26859" y="25414"/>
                    <a:pt x="27541" y="26072"/>
                    <a:pt x="28301" y="26964"/>
                  </a:cubicBezTo>
                  <a:cubicBezTo>
                    <a:pt x="28315" y="26981"/>
                    <a:pt x="28332" y="26988"/>
                    <a:pt x="28349" y="26988"/>
                  </a:cubicBezTo>
                  <a:cubicBezTo>
                    <a:pt x="28363" y="26988"/>
                    <a:pt x="28377" y="26983"/>
                    <a:pt x="28389" y="26975"/>
                  </a:cubicBezTo>
                  <a:cubicBezTo>
                    <a:pt x="28401" y="26983"/>
                    <a:pt x="28415" y="26988"/>
                    <a:pt x="28428" y="26988"/>
                  </a:cubicBezTo>
                  <a:cubicBezTo>
                    <a:pt x="28446" y="26988"/>
                    <a:pt x="28463" y="26981"/>
                    <a:pt x="28477" y="26964"/>
                  </a:cubicBezTo>
                  <a:cubicBezTo>
                    <a:pt x="29239" y="26072"/>
                    <a:pt x="29922" y="25414"/>
                    <a:pt x="31116" y="25159"/>
                  </a:cubicBezTo>
                  <a:cubicBezTo>
                    <a:pt x="31481" y="25081"/>
                    <a:pt x="31850" y="25047"/>
                    <a:pt x="32218" y="25047"/>
                  </a:cubicBezTo>
                  <a:cubicBezTo>
                    <a:pt x="33123" y="25047"/>
                    <a:pt x="34027" y="25251"/>
                    <a:pt x="34889" y="25515"/>
                  </a:cubicBezTo>
                  <a:cubicBezTo>
                    <a:pt x="36780" y="26093"/>
                    <a:pt x="38565" y="27070"/>
                    <a:pt x="40536" y="27368"/>
                  </a:cubicBezTo>
                  <a:cubicBezTo>
                    <a:pt x="40852" y="27416"/>
                    <a:pt x="41166" y="27439"/>
                    <a:pt x="41475" y="27439"/>
                  </a:cubicBezTo>
                  <a:cubicBezTo>
                    <a:pt x="44112" y="27439"/>
                    <a:pt x="46425" y="25748"/>
                    <a:pt x="46671" y="22940"/>
                  </a:cubicBezTo>
                  <a:cubicBezTo>
                    <a:pt x="48092" y="23943"/>
                    <a:pt x="50059" y="24818"/>
                    <a:pt x="51886" y="24818"/>
                  </a:cubicBezTo>
                  <a:cubicBezTo>
                    <a:pt x="53153" y="24818"/>
                    <a:pt x="54354" y="24396"/>
                    <a:pt x="55258" y="23304"/>
                  </a:cubicBezTo>
                  <a:cubicBezTo>
                    <a:pt x="56209" y="22159"/>
                    <a:pt x="56399" y="20612"/>
                    <a:pt x="56098" y="19194"/>
                  </a:cubicBezTo>
                  <a:cubicBezTo>
                    <a:pt x="55715" y="17375"/>
                    <a:pt x="54085" y="14226"/>
                    <a:pt x="56574" y="13140"/>
                  </a:cubicBezTo>
                  <a:cubicBezTo>
                    <a:pt x="56717" y="13077"/>
                    <a:pt x="56723" y="12942"/>
                    <a:pt x="56659" y="12838"/>
                  </a:cubicBezTo>
                  <a:cubicBezTo>
                    <a:pt x="56765" y="12783"/>
                    <a:pt x="56777" y="12593"/>
                    <a:pt x="56632" y="12536"/>
                  </a:cubicBezTo>
                  <a:cubicBezTo>
                    <a:pt x="54184" y="11589"/>
                    <a:pt x="56098" y="7580"/>
                    <a:pt x="56087" y="5673"/>
                  </a:cubicBezTo>
                  <a:cubicBezTo>
                    <a:pt x="56082" y="4422"/>
                    <a:pt x="55697" y="3053"/>
                    <a:pt x="54667" y="2254"/>
                  </a:cubicBezTo>
                  <a:cubicBezTo>
                    <a:pt x="53994" y="1731"/>
                    <a:pt x="53198" y="1520"/>
                    <a:pt x="52358" y="1520"/>
                  </a:cubicBezTo>
                  <a:cubicBezTo>
                    <a:pt x="50400" y="1520"/>
                    <a:pt x="48200" y="2670"/>
                    <a:pt x="46736" y="3729"/>
                  </a:cubicBezTo>
                  <a:cubicBezTo>
                    <a:pt x="46692" y="1122"/>
                    <a:pt x="43781" y="184"/>
                    <a:pt x="41306" y="184"/>
                  </a:cubicBezTo>
                  <a:cubicBezTo>
                    <a:pt x="40634" y="184"/>
                    <a:pt x="39995" y="253"/>
                    <a:pt x="39454" y="377"/>
                  </a:cubicBezTo>
                  <a:cubicBezTo>
                    <a:pt x="37417" y="843"/>
                    <a:pt x="35784" y="2490"/>
                    <a:pt x="33694" y="2677"/>
                  </a:cubicBezTo>
                  <a:cubicBezTo>
                    <a:pt x="33541" y="2690"/>
                    <a:pt x="33389" y="2697"/>
                    <a:pt x="33236" y="2697"/>
                  </a:cubicBezTo>
                  <a:cubicBezTo>
                    <a:pt x="31381" y="2697"/>
                    <a:pt x="29618" y="1702"/>
                    <a:pt x="28664" y="104"/>
                  </a:cubicBezTo>
                  <a:cubicBezTo>
                    <a:pt x="28619" y="30"/>
                    <a:pt x="28554" y="1"/>
                    <a:pt x="28487" y="1"/>
                  </a:cubicBezTo>
                  <a:cubicBezTo>
                    <a:pt x="28454" y="1"/>
                    <a:pt x="28421" y="8"/>
                    <a:pt x="28389" y="21"/>
                  </a:cubicBezTo>
                  <a:cubicBezTo>
                    <a:pt x="28358" y="8"/>
                    <a:pt x="28325" y="1"/>
                    <a:pt x="28292" y="1"/>
                  </a:cubicBezTo>
                  <a:close/>
                </a:path>
              </a:pathLst>
            </a:custGeom>
            <a:solidFill>
              <a:srgbClr val="AD1C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1daacec1268_0_79"/>
          <p:cNvSpPr txBox="1"/>
          <p:nvPr/>
        </p:nvSpPr>
        <p:spPr>
          <a:xfrm>
            <a:off x="475675" y="1964075"/>
            <a:ext cx="300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signos de intoxicación por sulfato de magnesio como oliguria menor a 30 mL/h, reflejos osteotendinosos abolidos, frecuencia respiratoria menor a 14 respiraciones por minuto y paro cardiorrespiratorio, y cuyo antídoto es 10 mL de gluconato de calcio al 10 % por VIV a pasar en 3 minutos más furosemida por VIV para acelerar la excreción urinaria</a:t>
            </a:r>
            <a:endParaRPr/>
          </a:p>
        </p:txBody>
      </p:sp>
      <p:pic>
        <p:nvPicPr>
          <p:cNvPr id="1877" name="Google Shape;1877;g1daacec1268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350" y="1964075"/>
            <a:ext cx="5121675" cy="27908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8" name="Google Shape;1878;g1daacec1268_0_79"/>
          <p:cNvGrpSpPr/>
          <p:nvPr/>
        </p:nvGrpSpPr>
        <p:grpSpPr>
          <a:xfrm>
            <a:off x="2393179" y="58964"/>
            <a:ext cx="4357635" cy="1330997"/>
            <a:chOff x="2646769" y="3458220"/>
            <a:chExt cx="1419425" cy="685975"/>
          </a:xfrm>
        </p:grpSpPr>
        <p:sp>
          <p:nvSpPr>
            <p:cNvPr id="1879" name="Google Shape;1879;g1daacec1268_0_79"/>
            <p:cNvSpPr/>
            <p:nvPr/>
          </p:nvSpPr>
          <p:spPr>
            <a:xfrm>
              <a:off x="2659244" y="3470745"/>
              <a:ext cx="1394475" cy="661925"/>
            </a:xfrm>
            <a:custGeom>
              <a:rect b="b" l="l" r="r" t="t"/>
              <a:pathLst>
                <a:path extrusionOk="0" h="26477" w="55779">
                  <a:moveTo>
                    <a:pt x="27890" y="1"/>
                  </a:moveTo>
                  <a:cubicBezTo>
                    <a:pt x="26782" y="1634"/>
                    <a:pt x="24913" y="2647"/>
                    <a:pt x="22984" y="2647"/>
                  </a:cubicBezTo>
                  <a:cubicBezTo>
                    <a:pt x="22362" y="2647"/>
                    <a:pt x="21735" y="2542"/>
                    <a:pt x="21125" y="2319"/>
                  </a:cubicBezTo>
                  <a:cubicBezTo>
                    <a:pt x="19111" y="1579"/>
                    <a:pt x="17574" y="319"/>
                    <a:pt x="15339" y="187"/>
                  </a:cubicBezTo>
                  <a:cubicBezTo>
                    <a:pt x="15197" y="179"/>
                    <a:pt x="15050" y="175"/>
                    <a:pt x="14899" y="175"/>
                  </a:cubicBezTo>
                  <a:cubicBezTo>
                    <a:pt x="12711" y="175"/>
                    <a:pt x="9746" y="1067"/>
                    <a:pt x="10079" y="3754"/>
                  </a:cubicBezTo>
                  <a:cubicBezTo>
                    <a:pt x="10099" y="3918"/>
                    <a:pt x="9967" y="3995"/>
                    <a:pt x="9833" y="3995"/>
                  </a:cubicBezTo>
                  <a:cubicBezTo>
                    <a:pt x="9764" y="3995"/>
                    <a:pt x="9695" y="3975"/>
                    <a:pt x="9645" y="3935"/>
                  </a:cubicBezTo>
                  <a:cubicBezTo>
                    <a:pt x="8242" y="2816"/>
                    <a:pt x="5821" y="1673"/>
                    <a:pt x="3847" y="1673"/>
                  </a:cubicBezTo>
                  <a:cubicBezTo>
                    <a:pt x="2137" y="1673"/>
                    <a:pt x="763" y="2531"/>
                    <a:pt x="677" y="5007"/>
                  </a:cubicBezTo>
                  <a:cubicBezTo>
                    <a:pt x="613" y="6892"/>
                    <a:pt x="2550" y="11196"/>
                    <a:pt x="1" y="12252"/>
                  </a:cubicBezTo>
                  <a:cubicBezTo>
                    <a:pt x="3011" y="13639"/>
                    <a:pt x="595" y="17469"/>
                    <a:pt x="539" y="19672"/>
                  </a:cubicBezTo>
                  <a:cubicBezTo>
                    <a:pt x="478" y="21962"/>
                    <a:pt x="2067" y="23632"/>
                    <a:pt x="4339" y="23734"/>
                  </a:cubicBezTo>
                  <a:cubicBezTo>
                    <a:pt x="4416" y="23737"/>
                    <a:pt x="4492" y="23739"/>
                    <a:pt x="4568" y="23739"/>
                  </a:cubicBezTo>
                  <a:cubicBezTo>
                    <a:pt x="6475" y="23739"/>
                    <a:pt x="8130" y="22684"/>
                    <a:pt x="9856" y="22000"/>
                  </a:cubicBezTo>
                  <a:cubicBezTo>
                    <a:pt x="9871" y="21993"/>
                    <a:pt x="9885" y="21991"/>
                    <a:pt x="9898" y="21991"/>
                  </a:cubicBezTo>
                  <a:cubicBezTo>
                    <a:pt x="9969" y="21991"/>
                    <a:pt x="9999" y="22079"/>
                    <a:pt x="9975" y="22145"/>
                  </a:cubicBezTo>
                  <a:cubicBezTo>
                    <a:pt x="10009" y="22179"/>
                    <a:pt x="10035" y="22223"/>
                    <a:pt x="10039" y="22284"/>
                  </a:cubicBezTo>
                  <a:cubicBezTo>
                    <a:pt x="10252" y="24616"/>
                    <a:pt x="12007" y="26342"/>
                    <a:pt x="14359" y="26467"/>
                  </a:cubicBezTo>
                  <a:cubicBezTo>
                    <a:pt x="14476" y="26474"/>
                    <a:pt x="14593" y="26477"/>
                    <a:pt x="14709" y="26477"/>
                  </a:cubicBezTo>
                  <a:cubicBezTo>
                    <a:pt x="16580" y="26477"/>
                    <a:pt x="18355" y="25694"/>
                    <a:pt x="20081" y="25059"/>
                  </a:cubicBezTo>
                  <a:cubicBezTo>
                    <a:pt x="21337" y="24596"/>
                    <a:pt x="22689" y="24168"/>
                    <a:pt x="24044" y="24168"/>
                  </a:cubicBezTo>
                  <a:cubicBezTo>
                    <a:pt x="24451" y="24168"/>
                    <a:pt x="24858" y="24207"/>
                    <a:pt x="25262" y="24294"/>
                  </a:cubicBezTo>
                  <a:cubicBezTo>
                    <a:pt x="26320" y="24526"/>
                    <a:pt x="27557" y="25151"/>
                    <a:pt x="27890" y="26253"/>
                  </a:cubicBezTo>
                  <a:cubicBezTo>
                    <a:pt x="28223" y="25151"/>
                    <a:pt x="29460" y="24526"/>
                    <a:pt x="30517" y="24294"/>
                  </a:cubicBezTo>
                  <a:cubicBezTo>
                    <a:pt x="30922" y="24207"/>
                    <a:pt x="31329" y="24168"/>
                    <a:pt x="31736" y="24168"/>
                  </a:cubicBezTo>
                  <a:cubicBezTo>
                    <a:pt x="33091" y="24168"/>
                    <a:pt x="34443" y="24596"/>
                    <a:pt x="35698" y="25059"/>
                  </a:cubicBezTo>
                  <a:cubicBezTo>
                    <a:pt x="37425" y="25694"/>
                    <a:pt x="39202" y="26476"/>
                    <a:pt x="41074" y="26476"/>
                  </a:cubicBezTo>
                  <a:cubicBezTo>
                    <a:pt x="41189" y="26476"/>
                    <a:pt x="41304" y="26473"/>
                    <a:pt x="41420" y="26467"/>
                  </a:cubicBezTo>
                  <a:cubicBezTo>
                    <a:pt x="43773" y="26342"/>
                    <a:pt x="45528" y="24616"/>
                    <a:pt x="45740" y="22284"/>
                  </a:cubicBezTo>
                  <a:cubicBezTo>
                    <a:pt x="45745" y="22224"/>
                    <a:pt x="45772" y="22179"/>
                    <a:pt x="45804" y="22145"/>
                  </a:cubicBezTo>
                  <a:cubicBezTo>
                    <a:pt x="45781" y="22079"/>
                    <a:pt x="45811" y="21991"/>
                    <a:pt x="45883" y="21991"/>
                  </a:cubicBezTo>
                  <a:cubicBezTo>
                    <a:pt x="45895" y="21991"/>
                    <a:pt x="45910" y="21993"/>
                    <a:pt x="45925" y="22000"/>
                  </a:cubicBezTo>
                  <a:cubicBezTo>
                    <a:pt x="47650" y="22684"/>
                    <a:pt x="49305" y="23739"/>
                    <a:pt x="51212" y="23739"/>
                  </a:cubicBezTo>
                  <a:cubicBezTo>
                    <a:pt x="51288" y="23739"/>
                    <a:pt x="51364" y="23737"/>
                    <a:pt x="51441" y="23734"/>
                  </a:cubicBezTo>
                  <a:cubicBezTo>
                    <a:pt x="53713" y="23632"/>
                    <a:pt x="55301" y="21962"/>
                    <a:pt x="55242" y="19672"/>
                  </a:cubicBezTo>
                  <a:cubicBezTo>
                    <a:pt x="55186" y="17469"/>
                    <a:pt x="52769" y="13639"/>
                    <a:pt x="55779" y="12252"/>
                  </a:cubicBezTo>
                  <a:cubicBezTo>
                    <a:pt x="53233" y="11196"/>
                    <a:pt x="55168" y="6892"/>
                    <a:pt x="55103" y="5007"/>
                  </a:cubicBezTo>
                  <a:cubicBezTo>
                    <a:pt x="55018" y="2531"/>
                    <a:pt x="53644" y="1673"/>
                    <a:pt x="51934" y="1673"/>
                  </a:cubicBezTo>
                  <a:cubicBezTo>
                    <a:pt x="49960" y="1673"/>
                    <a:pt x="47539" y="2816"/>
                    <a:pt x="46136" y="3935"/>
                  </a:cubicBezTo>
                  <a:cubicBezTo>
                    <a:pt x="46085" y="3975"/>
                    <a:pt x="46016" y="3995"/>
                    <a:pt x="45947" y="3995"/>
                  </a:cubicBezTo>
                  <a:cubicBezTo>
                    <a:pt x="45812" y="3995"/>
                    <a:pt x="45681" y="3918"/>
                    <a:pt x="45701" y="3754"/>
                  </a:cubicBezTo>
                  <a:cubicBezTo>
                    <a:pt x="46034" y="1067"/>
                    <a:pt x="43069" y="175"/>
                    <a:pt x="40882" y="175"/>
                  </a:cubicBezTo>
                  <a:cubicBezTo>
                    <a:pt x="40731" y="175"/>
                    <a:pt x="40584" y="179"/>
                    <a:pt x="40442" y="187"/>
                  </a:cubicBezTo>
                  <a:cubicBezTo>
                    <a:pt x="38207" y="319"/>
                    <a:pt x="36668" y="1579"/>
                    <a:pt x="34656" y="2319"/>
                  </a:cubicBezTo>
                  <a:cubicBezTo>
                    <a:pt x="34046" y="2542"/>
                    <a:pt x="33419" y="2647"/>
                    <a:pt x="32798" y="2647"/>
                  </a:cubicBezTo>
                  <a:cubicBezTo>
                    <a:pt x="30869" y="2647"/>
                    <a:pt x="28997" y="1634"/>
                    <a:pt x="27890" y="1"/>
                  </a:cubicBezTo>
                  <a:close/>
                </a:path>
              </a:pathLst>
            </a:custGeom>
            <a:solidFill>
              <a:srgbClr val="AD1C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VE" sz="2000">
                  <a:solidFill>
                    <a:schemeClr val="lt1"/>
                  </a:solidFill>
                  <a:latin typeface="Dancing Script"/>
                  <a:ea typeface="Dancing Script"/>
                  <a:cs typeface="Dancing Script"/>
                  <a:sym typeface="Dancing Script"/>
                </a:rPr>
                <a:t>Hipertensión crónica con preeclampsia sobreagregada y preeclampsia con signos de gravedad</a:t>
              </a:r>
              <a:endParaRPr b="0" i="0" sz="2000" u="none" cap="none" strike="noStrike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endParaRPr>
            </a:p>
          </p:txBody>
        </p:sp>
        <p:sp>
          <p:nvSpPr>
            <p:cNvPr id="1880" name="Google Shape;1880;g1daacec1268_0_79"/>
            <p:cNvSpPr/>
            <p:nvPr/>
          </p:nvSpPr>
          <p:spPr>
            <a:xfrm>
              <a:off x="2646769" y="3458220"/>
              <a:ext cx="1419425" cy="685975"/>
            </a:xfrm>
            <a:custGeom>
              <a:rect b="b" l="l" r="r" t="t"/>
              <a:pathLst>
                <a:path extrusionOk="0" h="27439" w="56777">
                  <a:moveTo>
                    <a:pt x="28389" y="502"/>
                  </a:moveTo>
                  <a:cubicBezTo>
                    <a:pt x="29496" y="2135"/>
                    <a:pt x="31367" y="3148"/>
                    <a:pt x="33296" y="3148"/>
                  </a:cubicBezTo>
                  <a:cubicBezTo>
                    <a:pt x="33917" y="3148"/>
                    <a:pt x="34544" y="3043"/>
                    <a:pt x="35154" y="2820"/>
                  </a:cubicBezTo>
                  <a:cubicBezTo>
                    <a:pt x="37167" y="2080"/>
                    <a:pt x="38705" y="820"/>
                    <a:pt x="40941" y="688"/>
                  </a:cubicBezTo>
                  <a:cubicBezTo>
                    <a:pt x="41083" y="680"/>
                    <a:pt x="41230" y="676"/>
                    <a:pt x="41381" y="676"/>
                  </a:cubicBezTo>
                  <a:cubicBezTo>
                    <a:pt x="43567" y="676"/>
                    <a:pt x="46533" y="1568"/>
                    <a:pt x="46200" y="4255"/>
                  </a:cubicBezTo>
                  <a:cubicBezTo>
                    <a:pt x="46180" y="4419"/>
                    <a:pt x="46311" y="4496"/>
                    <a:pt x="46445" y="4496"/>
                  </a:cubicBezTo>
                  <a:cubicBezTo>
                    <a:pt x="46514" y="4496"/>
                    <a:pt x="46584" y="4476"/>
                    <a:pt x="46633" y="4436"/>
                  </a:cubicBezTo>
                  <a:cubicBezTo>
                    <a:pt x="48037" y="3317"/>
                    <a:pt x="50459" y="2174"/>
                    <a:pt x="52433" y="2174"/>
                  </a:cubicBezTo>
                  <a:cubicBezTo>
                    <a:pt x="54143" y="2174"/>
                    <a:pt x="55517" y="3032"/>
                    <a:pt x="55602" y="5508"/>
                  </a:cubicBezTo>
                  <a:cubicBezTo>
                    <a:pt x="55667" y="7393"/>
                    <a:pt x="53731" y="11697"/>
                    <a:pt x="56278" y="12753"/>
                  </a:cubicBezTo>
                  <a:cubicBezTo>
                    <a:pt x="53268" y="14140"/>
                    <a:pt x="55685" y="17971"/>
                    <a:pt x="55741" y="20173"/>
                  </a:cubicBezTo>
                  <a:cubicBezTo>
                    <a:pt x="55800" y="22463"/>
                    <a:pt x="54212" y="24133"/>
                    <a:pt x="51940" y="24235"/>
                  </a:cubicBezTo>
                  <a:cubicBezTo>
                    <a:pt x="51863" y="24238"/>
                    <a:pt x="51787" y="24240"/>
                    <a:pt x="51711" y="24240"/>
                  </a:cubicBezTo>
                  <a:cubicBezTo>
                    <a:pt x="49804" y="24240"/>
                    <a:pt x="48149" y="23185"/>
                    <a:pt x="46424" y="22501"/>
                  </a:cubicBezTo>
                  <a:cubicBezTo>
                    <a:pt x="46408" y="22494"/>
                    <a:pt x="46394" y="22492"/>
                    <a:pt x="46381" y="22492"/>
                  </a:cubicBezTo>
                  <a:cubicBezTo>
                    <a:pt x="46309" y="22492"/>
                    <a:pt x="46280" y="22580"/>
                    <a:pt x="46303" y="22646"/>
                  </a:cubicBezTo>
                  <a:cubicBezTo>
                    <a:pt x="46271" y="22681"/>
                    <a:pt x="46244" y="22725"/>
                    <a:pt x="46239" y="22785"/>
                  </a:cubicBezTo>
                  <a:cubicBezTo>
                    <a:pt x="46027" y="25117"/>
                    <a:pt x="44272" y="26843"/>
                    <a:pt x="41919" y="26968"/>
                  </a:cubicBezTo>
                  <a:cubicBezTo>
                    <a:pt x="41802" y="26975"/>
                    <a:pt x="41686" y="26978"/>
                    <a:pt x="41570" y="26978"/>
                  </a:cubicBezTo>
                  <a:cubicBezTo>
                    <a:pt x="39699" y="26978"/>
                    <a:pt x="37924" y="26195"/>
                    <a:pt x="36197" y="25560"/>
                  </a:cubicBezTo>
                  <a:cubicBezTo>
                    <a:pt x="34942" y="25097"/>
                    <a:pt x="33590" y="24669"/>
                    <a:pt x="32235" y="24669"/>
                  </a:cubicBezTo>
                  <a:cubicBezTo>
                    <a:pt x="31828" y="24669"/>
                    <a:pt x="31421" y="24708"/>
                    <a:pt x="31016" y="24795"/>
                  </a:cubicBezTo>
                  <a:cubicBezTo>
                    <a:pt x="29959" y="25027"/>
                    <a:pt x="28722" y="25652"/>
                    <a:pt x="28388" y="26754"/>
                  </a:cubicBezTo>
                  <a:cubicBezTo>
                    <a:pt x="28056" y="25652"/>
                    <a:pt x="26819" y="25027"/>
                    <a:pt x="25761" y="24795"/>
                  </a:cubicBezTo>
                  <a:cubicBezTo>
                    <a:pt x="25356" y="24708"/>
                    <a:pt x="24949" y="24669"/>
                    <a:pt x="24542" y="24669"/>
                  </a:cubicBezTo>
                  <a:cubicBezTo>
                    <a:pt x="23188" y="24669"/>
                    <a:pt x="21836" y="25097"/>
                    <a:pt x="20580" y="25560"/>
                  </a:cubicBezTo>
                  <a:cubicBezTo>
                    <a:pt x="18854" y="26195"/>
                    <a:pt x="17079" y="26978"/>
                    <a:pt x="15208" y="26978"/>
                  </a:cubicBezTo>
                  <a:cubicBezTo>
                    <a:pt x="15092" y="26978"/>
                    <a:pt x="14975" y="26975"/>
                    <a:pt x="14858" y="26968"/>
                  </a:cubicBezTo>
                  <a:cubicBezTo>
                    <a:pt x="12506" y="26843"/>
                    <a:pt x="10751" y="25117"/>
                    <a:pt x="10538" y="22785"/>
                  </a:cubicBezTo>
                  <a:cubicBezTo>
                    <a:pt x="10534" y="22725"/>
                    <a:pt x="10508" y="22681"/>
                    <a:pt x="10474" y="22646"/>
                  </a:cubicBezTo>
                  <a:cubicBezTo>
                    <a:pt x="10498" y="22580"/>
                    <a:pt x="10468" y="22492"/>
                    <a:pt x="10396" y="22492"/>
                  </a:cubicBezTo>
                  <a:cubicBezTo>
                    <a:pt x="10383" y="22492"/>
                    <a:pt x="10369" y="22494"/>
                    <a:pt x="10354" y="22501"/>
                  </a:cubicBezTo>
                  <a:cubicBezTo>
                    <a:pt x="8629" y="23185"/>
                    <a:pt x="6974" y="24240"/>
                    <a:pt x="5067" y="24240"/>
                  </a:cubicBezTo>
                  <a:cubicBezTo>
                    <a:pt x="4991" y="24240"/>
                    <a:pt x="4915" y="24238"/>
                    <a:pt x="4838" y="24235"/>
                  </a:cubicBezTo>
                  <a:cubicBezTo>
                    <a:pt x="2566" y="24133"/>
                    <a:pt x="977" y="22463"/>
                    <a:pt x="1037" y="20173"/>
                  </a:cubicBezTo>
                  <a:cubicBezTo>
                    <a:pt x="1093" y="17971"/>
                    <a:pt x="3510" y="14140"/>
                    <a:pt x="500" y="12753"/>
                  </a:cubicBezTo>
                  <a:cubicBezTo>
                    <a:pt x="3049" y="11697"/>
                    <a:pt x="1112" y="7393"/>
                    <a:pt x="1176" y="5508"/>
                  </a:cubicBezTo>
                  <a:cubicBezTo>
                    <a:pt x="1262" y="3032"/>
                    <a:pt x="2636" y="2174"/>
                    <a:pt x="4346" y="2174"/>
                  </a:cubicBezTo>
                  <a:cubicBezTo>
                    <a:pt x="6320" y="2174"/>
                    <a:pt x="8741" y="3317"/>
                    <a:pt x="10144" y="4436"/>
                  </a:cubicBezTo>
                  <a:cubicBezTo>
                    <a:pt x="10194" y="4476"/>
                    <a:pt x="10263" y="4496"/>
                    <a:pt x="10332" y="4496"/>
                  </a:cubicBezTo>
                  <a:cubicBezTo>
                    <a:pt x="10466" y="4496"/>
                    <a:pt x="10598" y="4419"/>
                    <a:pt x="10578" y="4255"/>
                  </a:cubicBezTo>
                  <a:cubicBezTo>
                    <a:pt x="10245" y="1568"/>
                    <a:pt x="13210" y="676"/>
                    <a:pt x="15398" y="676"/>
                  </a:cubicBezTo>
                  <a:cubicBezTo>
                    <a:pt x="15549" y="676"/>
                    <a:pt x="15696" y="680"/>
                    <a:pt x="15838" y="688"/>
                  </a:cubicBezTo>
                  <a:cubicBezTo>
                    <a:pt x="18073" y="820"/>
                    <a:pt x="19610" y="2080"/>
                    <a:pt x="21624" y="2820"/>
                  </a:cubicBezTo>
                  <a:cubicBezTo>
                    <a:pt x="22234" y="3043"/>
                    <a:pt x="22861" y="3148"/>
                    <a:pt x="23483" y="3148"/>
                  </a:cubicBezTo>
                  <a:cubicBezTo>
                    <a:pt x="25412" y="3148"/>
                    <a:pt x="27281" y="2135"/>
                    <a:pt x="28389" y="502"/>
                  </a:cubicBezTo>
                  <a:close/>
                  <a:moveTo>
                    <a:pt x="28292" y="1"/>
                  </a:moveTo>
                  <a:cubicBezTo>
                    <a:pt x="28225" y="1"/>
                    <a:pt x="28159" y="30"/>
                    <a:pt x="28114" y="104"/>
                  </a:cubicBezTo>
                  <a:cubicBezTo>
                    <a:pt x="27160" y="1702"/>
                    <a:pt x="25398" y="2697"/>
                    <a:pt x="23542" y="2697"/>
                  </a:cubicBezTo>
                  <a:cubicBezTo>
                    <a:pt x="23389" y="2697"/>
                    <a:pt x="23236" y="2690"/>
                    <a:pt x="23083" y="2677"/>
                  </a:cubicBezTo>
                  <a:cubicBezTo>
                    <a:pt x="20994" y="2490"/>
                    <a:pt x="19361" y="843"/>
                    <a:pt x="17327" y="377"/>
                  </a:cubicBezTo>
                  <a:cubicBezTo>
                    <a:pt x="16785" y="253"/>
                    <a:pt x="16145" y="184"/>
                    <a:pt x="15473" y="184"/>
                  </a:cubicBezTo>
                  <a:cubicBezTo>
                    <a:pt x="12997" y="184"/>
                    <a:pt x="10087" y="1122"/>
                    <a:pt x="10045" y="3729"/>
                  </a:cubicBezTo>
                  <a:cubicBezTo>
                    <a:pt x="8581" y="2670"/>
                    <a:pt x="6379" y="1520"/>
                    <a:pt x="4421" y="1520"/>
                  </a:cubicBezTo>
                  <a:cubicBezTo>
                    <a:pt x="3580" y="1520"/>
                    <a:pt x="2784" y="1731"/>
                    <a:pt x="2111" y="2254"/>
                  </a:cubicBezTo>
                  <a:cubicBezTo>
                    <a:pt x="1081" y="3053"/>
                    <a:pt x="698" y="4422"/>
                    <a:pt x="691" y="5673"/>
                  </a:cubicBezTo>
                  <a:cubicBezTo>
                    <a:pt x="681" y="7580"/>
                    <a:pt x="2594" y="11589"/>
                    <a:pt x="146" y="12536"/>
                  </a:cubicBezTo>
                  <a:cubicBezTo>
                    <a:pt x="1" y="12593"/>
                    <a:pt x="13" y="12783"/>
                    <a:pt x="118" y="12838"/>
                  </a:cubicBezTo>
                  <a:cubicBezTo>
                    <a:pt x="54" y="12942"/>
                    <a:pt x="63" y="13077"/>
                    <a:pt x="206" y="13140"/>
                  </a:cubicBezTo>
                  <a:cubicBezTo>
                    <a:pt x="2693" y="14226"/>
                    <a:pt x="1063" y="17375"/>
                    <a:pt x="679" y="19194"/>
                  </a:cubicBezTo>
                  <a:cubicBezTo>
                    <a:pt x="379" y="20612"/>
                    <a:pt x="569" y="22159"/>
                    <a:pt x="1520" y="23304"/>
                  </a:cubicBezTo>
                  <a:cubicBezTo>
                    <a:pt x="2424" y="24396"/>
                    <a:pt x="3624" y="24818"/>
                    <a:pt x="4892" y="24818"/>
                  </a:cubicBezTo>
                  <a:cubicBezTo>
                    <a:pt x="6719" y="24818"/>
                    <a:pt x="8685" y="23943"/>
                    <a:pt x="10107" y="22940"/>
                  </a:cubicBezTo>
                  <a:cubicBezTo>
                    <a:pt x="10352" y="25748"/>
                    <a:pt x="12668" y="27439"/>
                    <a:pt x="15304" y="27439"/>
                  </a:cubicBezTo>
                  <a:cubicBezTo>
                    <a:pt x="15613" y="27439"/>
                    <a:pt x="15927" y="27415"/>
                    <a:pt x="16242" y="27368"/>
                  </a:cubicBezTo>
                  <a:cubicBezTo>
                    <a:pt x="18214" y="27070"/>
                    <a:pt x="19998" y="26093"/>
                    <a:pt x="21889" y="25515"/>
                  </a:cubicBezTo>
                  <a:cubicBezTo>
                    <a:pt x="22750" y="25251"/>
                    <a:pt x="23655" y="25047"/>
                    <a:pt x="24559" y="25047"/>
                  </a:cubicBezTo>
                  <a:cubicBezTo>
                    <a:pt x="24928" y="25047"/>
                    <a:pt x="25296" y="25081"/>
                    <a:pt x="25662" y="25159"/>
                  </a:cubicBezTo>
                  <a:cubicBezTo>
                    <a:pt x="26859" y="25414"/>
                    <a:pt x="27541" y="26072"/>
                    <a:pt x="28301" y="26964"/>
                  </a:cubicBezTo>
                  <a:cubicBezTo>
                    <a:pt x="28315" y="26981"/>
                    <a:pt x="28332" y="26988"/>
                    <a:pt x="28349" y="26988"/>
                  </a:cubicBezTo>
                  <a:cubicBezTo>
                    <a:pt x="28363" y="26988"/>
                    <a:pt x="28377" y="26983"/>
                    <a:pt x="28389" y="26975"/>
                  </a:cubicBezTo>
                  <a:cubicBezTo>
                    <a:pt x="28401" y="26983"/>
                    <a:pt x="28415" y="26988"/>
                    <a:pt x="28428" y="26988"/>
                  </a:cubicBezTo>
                  <a:cubicBezTo>
                    <a:pt x="28446" y="26988"/>
                    <a:pt x="28463" y="26981"/>
                    <a:pt x="28477" y="26964"/>
                  </a:cubicBezTo>
                  <a:cubicBezTo>
                    <a:pt x="29239" y="26072"/>
                    <a:pt x="29922" y="25414"/>
                    <a:pt x="31116" y="25159"/>
                  </a:cubicBezTo>
                  <a:cubicBezTo>
                    <a:pt x="31481" y="25081"/>
                    <a:pt x="31850" y="25047"/>
                    <a:pt x="32218" y="25047"/>
                  </a:cubicBezTo>
                  <a:cubicBezTo>
                    <a:pt x="33123" y="25047"/>
                    <a:pt x="34027" y="25251"/>
                    <a:pt x="34889" y="25515"/>
                  </a:cubicBezTo>
                  <a:cubicBezTo>
                    <a:pt x="36780" y="26093"/>
                    <a:pt x="38565" y="27070"/>
                    <a:pt x="40536" y="27368"/>
                  </a:cubicBezTo>
                  <a:cubicBezTo>
                    <a:pt x="40852" y="27416"/>
                    <a:pt x="41166" y="27439"/>
                    <a:pt x="41475" y="27439"/>
                  </a:cubicBezTo>
                  <a:cubicBezTo>
                    <a:pt x="44112" y="27439"/>
                    <a:pt x="46425" y="25748"/>
                    <a:pt x="46671" y="22940"/>
                  </a:cubicBezTo>
                  <a:cubicBezTo>
                    <a:pt x="48092" y="23943"/>
                    <a:pt x="50059" y="24818"/>
                    <a:pt x="51886" y="24818"/>
                  </a:cubicBezTo>
                  <a:cubicBezTo>
                    <a:pt x="53153" y="24818"/>
                    <a:pt x="54354" y="24396"/>
                    <a:pt x="55258" y="23304"/>
                  </a:cubicBezTo>
                  <a:cubicBezTo>
                    <a:pt x="56209" y="22159"/>
                    <a:pt x="56399" y="20612"/>
                    <a:pt x="56098" y="19194"/>
                  </a:cubicBezTo>
                  <a:cubicBezTo>
                    <a:pt x="55715" y="17375"/>
                    <a:pt x="54085" y="14226"/>
                    <a:pt x="56574" y="13140"/>
                  </a:cubicBezTo>
                  <a:cubicBezTo>
                    <a:pt x="56717" y="13077"/>
                    <a:pt x="56723" y="12942"/>
                    <a:pt x="56659" y="12838"/>
                  </a:cubicBezTo>
                  <a:cubicBezTo>
                    <a:pt x="56765" y="12783"/>
                    <a:pt x="56777" y="12593"/>
                    <a:pt x="56632" y="12536"/>
                  </a:cubicBezTo>
                  <a:cubicBezTo>
                    <a:pt x="54184" y="11589"/>
                    <a:pt x="56098" y="7580"/>
                    <a:pt x="56087" y="5673"/>
                  </a:cubicBezTo>
                  <a:cubicBezTo>
                    <a:pt x="56082" y="4422"/>
                    <a:pt x="55697" y="3053"/>
                    <a:pt x="54667" y="2254"/>
                  </a:cubicBezTo>
                  <a:cubicBezTo>
                    <a:pt x="53994" y="1731"/>
                    <a:pt x="53198" y="1520"/>
                    <a:pt x="52358" y="1520"/>
                  </a:cubicBezTo>
                  <a:cubicBezTo>
                    <a:pt x="50400" y="1520"/>
                    <a:pt x="48200" y="2670"/>
                    <a:pt x="46736" y="3729"/>
                  </a:cubicBezTo>
                  <a:cubicBezTo>
                    <a:pt x="46692" y="1122"/>
                    <a:pt x="43781" y="184"/>
                    <a:pt x="41306" y="184"/>
                  </a:cubicBezTo>
                  <a:cubicBezTo>
                    <a:pt x="40634" y="184"/>
                    <a:pt x="39995" y="253"/>
                    <a:pt x="39454" y="377"/>
                  </a:cubicBezTo>
                  <a:cubicBezTo>
                    <a:pt x="37417" y="843"/>
                    <a:pt x="35784" y="2490"/>
                    <a:pt x="33694" y="2677"/>
                  </a:cubicBezTo>
                  <a:cubicBezTo>
                    <a:pt x="33541" y="2690"/>
                    <a:pt x="33389" y="2697"/>
                    <a:pt x="33236" y="2697"/>
                  </a:cubicBezTo>
                  <a:cubicBezTo>
                    <a:pt x="31381" y="2697"/>
                    <a:pt x="29618" y="1702"/>
                    <a:pt x="28664" y="104"/>
                  </a:cubicBezTo>
                  <a:cubicBezTo>
                    <a:pt x="28619" y="30"/>
                    <a:pt x="28554" y="1"/>
                    <a:pt x="28487" y="1"/>
                  </a:cubicBezTo>
                  <a:cubicBezTo>
                    <a:pt x="28454" y="1"/>
                    <a:pt x="28421" y="8"/>
                    <a:pt x="28389" y="21"/>
                  </a:cubicBezTo>
                  <a:cubicBezTo>
                    <a:pt x="28358" y="8"/>
                    <a:pt x="28325" y="1"/>
                    <a:pt x="28292" y="1"/>
                  </a:cubicBezTo>
                  <a:close/>
                </a:path>
              </a:pathLst>
            </a:custGeom>
            <a:solidFill>
              <a:srgbClr val="AD1C3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ld Hypertension Day by Slidesgo">
  <a:themeElements>
    <a:clrScheme name="Simple Light">
      <a:dk1>
        <a:srgbClr val="521C15"/>
      </a:dk1>
      <a:lt1>
        <a:srgbClr val="FFFDE8"/>
      </a:lt1>
      <a:dk2>
        <a:srgbClr val="EF324B"/>
      </a:dk2>
      <a:lt2>
        <a:srgbClr val="DD304F"/>
      </a:lt2>
      <a:accent1>
        <a:srgbClr val="CF1E25"/>
      </a:accent1>
      <a:accent2>
        <a:srgbClr val="794230"/>
      </a:accent2>
      <a:accent3>
        <a:srgbClr val="EEE3F3"/>
      </a:accent3>
      <a:accent4>
        <a:srgbClr val="EADCF1"/>
      </a:accent4>
      <a:accent5>
        <a:srgbClr val="E3D4ED"/>
      </a:accent5>
      <a:accent6>
        <a:srgbClr val="FFFFFF"/>
      </a:accent6>
      <a:hlink>
        <a:srgbClr val="521C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3">
  <a:themeElements>
    <a:clrScheme name="Simple Light">
      <a:dk1>
        <a:srgbClr val="521C15"/>
      </a:dk1>
      <a:lt1>
        <a:srgbClr val="FFFDE8"/>
      </a:lt1>
      <a:dk2>
        <a:srgbClr val="EF324B"/>
      </a:dk2>
      <a:lt2>
        <a:srgbClr val="DD304F"/>
      </a:lt2>
      <a:accent1>
        <a:srgbClr val="CF1E25"/>
      </a:accent1>
      <a:accent2>
        <a:srgbClr val="794230"/>
      </a:accent2>
      <a:accent3>
        <a:srgbClr val="EEE3F3"/>
      </a:accent3>
      <a:accent4>
        <a:srgbClr val="EADCF1"/>
      </a:accent4>
      <a:accent5>
        <a:srgbClr val="E3D4ED"/>
      </a:accent5>
      <a:accent6>
        <a:srgbClr val="FFFFFF"/>
      </a:accent6>
      <a:hlink>
        <a:srgbClr val="521C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2021-12-02T01:50:59Z</dcterms:created>
  <dc:creator>LLD-L31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739ebd3aae774e04a6c8e84851e71f37</vt:lpwstr>
  </property>
</Properties>
</file>