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approach that meets the invariants of a relation including: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Any computational approach that meets the invariants of a relation including:</a:t>
          </a:r>
          <a:br>
            <a:rPr lang="en-AU" sz="1300" kern="1200" dirty="0"/>
          </a:br>
          <a:r>
            <a:rPr lang="en-AU" sz="13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049986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8</cp:revision>
  <dcterms:created xsi:type="dcterms:W3CDTF">2023-02-06T07:58:43Z</dcterms:created>
  <dcterms:modified xsi:type="dcterms:W3CDTF">2023-02-12T20:37:32Z</dcterms:modified>
</cp:coreProperties>
</file>