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4472C4"/>
    <a:srgbClr val="D8C4E8"/>
    <a:srgbClr val="7030A0"/>
    <a:srgbClr val="CC66FF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7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5686966" y="1192020"/>
            <a:ext cx="601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200" b="1" kern="1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(I×D)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C3A0BF-B139-96FC-2061-90B83E6FB236}"/>
              </a:ext>
            </a:extLst>
          </p:cNvPr>
          <p:cNvSpPr/>
          <p:nvPr/>
        </p:nvSpPr>
        <p:spPr>
          <a:xfrm>
            <a:off x="3338744" y="3219450"/>
            <a:ext cx="1271118" cy="917662"/>
          </a:xfrm>
          <a:prstGeom prst="rightArrow">
            <a:avLst/>
          </a:prstGeom>
          <a:scene3d>
            <a:camera prst="isometricOffAxis2Top">
              <a:rot lat="19432908" lon="4182868" rev="16806596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E74FD497-86E5-0335-2069-C5CDD78E24BC}"/>
              </a:ext>
            </a:extLst>
          </p:cNvPr>
          <p:cNvSpPr/>
          <p:nvPr/>
        </p:nvSpPr>
        <p:spPr>
          <a:xfrm>
            <a:off x="7662736" y="2516307"/>
            <a:ext cx="1190625" cy="771525"/>
          </a:xfrm>
          <a:prstGeom prst="rightArrow">
            <a:avLst/>
          </a:prstGeom>
          <a:scene3d>
            <a:camera prst="isometricOffAxis2Top">
              <a:rot lat="19736190" lon="4107550" rev="16820653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252226" y="305301"/>
            <a:ext cx="4875275" cy="2841275"/>
            <a:chOff x="5252226" y="305301"/>
            <a:chExt cx="4875275" cy="284127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1"/>
              <a:ext cx="4578343" cy="2362160"/>
              <a:chOff x="6508757" y="576311"/>
              <a:chExt cx="4578343" cy="23621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  <a:sp3d extrusionH="1803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599456" y="2222271"/>
                <a:ext cx="2757293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1"/>
                <a:ext cx="422715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230832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579699" y="3429000"/>
            <a:ext cx="6547323" cy="2980218"/>
            <a:chOff x="5587042" y="3429300"/>
            <a:chExt cx="6547323" cy="298021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2" y="3429300"/>
              <a:ext cx="6026413" cy="2980218"/>
              <a:chOff x="5746685" y="3283686"/>
              <a:chExt cx="4794382" cy="2980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  <a:sp3d extrusionH="1803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6032521" y="3283686"/>
                <a:ext cx="354810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587042" y="4292917"/>
              <a:ext cx="1017916" cy="206210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5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851573" y="283122"/>
            <a:ext cx="4875275" cy="2708052"/>
            <a:chOff x="5252226" y="305302"/>
            <a:chExt cx="4875275" cy="284127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2"/>
              <a:ext cx="4578343" cy="2362159"/>
              <a:chOff x="6508757" y="576312"/>
              <a:chExt cx="4578343" cy="236215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ln>
                <a:solidFill>
                  <a:srgbClr val="7030A0"/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599456" y="2222271"/>
                <a:ext cx="2757293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2"/>
                <a:ext cx="4227155" cy="60755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C1DAF0-7B8C-F161-9E7F-F6130E7886F1}"/>
                  </a:ext>
                </a:extLst>
              </p:cNvPr>
              <p:cNvSpPr txBox="1"/>
              <p:nvPr/>
            </p:nvSpPr>
            <p:spPr>
              <a:xfrm>
                <a:off x="7094626" y="2052914"/>
                <a:ext cx="995401" cy="290626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200" dirty="0"/>
                  <a:t>Effectiveness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230832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449191" y="3429000"/>
            <a:ext cx="6677831" cy="2980218"/>
            <a:chOff x="5456534" y="3429300"/>
            <a:chExt cx="6677831" cy="298021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2" y="3429300"/>
              <a:ext cx="6026413" cy="2980218"/>
              <a:chOff x="5746685" y="3283686"/>
              <a:chExt cx="4794382" cy="2980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6032521" y="3283686"/>
                <a:ext cx="354810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456534" y="3894234"/>
              <a:ext cx="1145490" cy="2339102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n-AU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LATERAL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70322-03B9-287C-3B03-BB27E93C592C}"/>
              </a:ext>
            </a:extLst>
          </p:cNvPr>
          <p:cNvSpPr txBox="1"/>
          <p:nvPr/>
        </p:nvSpPr>
        <p:spPr>
          <a:xfrm>
            <a:off x="467023" y="1344132"/>
            <a:ext cx="479087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4BE5B-45CA-567B-13E1-53C79BC907A2}"/>
              </a:ext>
            </a:extLst>
          </p:cNvPr>
          <p:cNvSpPr txBox="1"/>
          <p:nvPr/>
        </p:nvSpPr>
        <p:spPr>
          <a:xfrm>
            <a:off x="6054950" y="546668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②</a:t>
            </a:r>
            <a:endParaRPr lang="en-AU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03D79-C432-BC89-9DE6-15BA408202C5}"/>
              </a:ext>
            </a:extLst>
          </p:cNvPr>
          <p:cNvSpPr txBox="1"/>
          <p:nvPr/>
        </p:nvSpPr>
        <p:spPr>
          <a:xfrm>
            <a:off x="5931944" y="3790732"/>
            <a:ext cx="665671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③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CB2AE-FABA-FDA3-162C-573021BF0252}"/>
              </a:ext>
            </a:extLst>
          </p:cNvPr>
          <p:cNvSpPr txBox="1"/>
          <p:nvPr/>
        </p:nvSpPr>
        <p:spPr>
          <a:xfrm>
            <a:off x="4450752" y="1377540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4472C4"/>
                </a:solidFill>
              </a:rPr>
              <a:t>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492489-724C-1171-672B-B808197F81F2}"/>
              </a:ext>
            </a:extLst>
          </p:cNvPr>
          <p:cNvSpPr txBox="1"/>
          <p:nvPr/>
        </p:nvSpPr>
        <p:spPr>
          <a:xfrm>
            <a:off x="10061177" y="606281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7030A0"/>
                </a:solidFill>
              </a:rPr>
              <a:t>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A9C42-8C96-0099-4CC5-FA2573ECD17D}"/>
              </a:ext>
            </a:extLst>
          </p:cNvPr>
          <p:cNvSpPr txBox="1"/>
          <p:nvPr/>
        </p:nvSpPr>
        <p:spPr>
          <a:xfrm>
            <a:off x="11353857" y="3606066"/>
            <a:ext cx="665671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⑥</a:t>
            </a:r>
            <a:r>
              <a:rPr lang="en-AU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E006D84-6831-E765-A34C-4B4D14A16A89}"/>
              </a:ext>
            </a:extLst>
          </p:cNvPr>
          <p:cNvSpPr/>
          <p:nvPr/>
        </p:nvSpPr>
        <p:spPr>
          <a:xfrm>
            <a:off x="3048175" y="3400955"/>
            <a:ext cx="1017917" cy="7132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47E7025-C374-324E-2B38-8381AC383658}"/>
              </a:ext>
            </a:extLst>
          </p:cNvPr>
          <p:cNvSpPr/>
          <p:nvPr/>
        </p:nvSpPr>
        <p:spPr>
          <a:xfrm>
            <a:off x="9061191" y="2529775"/>
            <a:ext cx="1017917" cy="6017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2BB6F345-C791-611E-88C2-09B40E46BB1D}"/>
              </a:ext>
            </a:extLst>
          </p:cNvPr>
          <p:cNvSpPr/>
          <p:nvPr/>
        </p:nvSpPr>
        <p:spPr>
          <a:xfrm>
            <a:off x="8198903" y="2623261"/>
            <a:ext cx="1017917" cy="64929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OffAxis2Top">
              <a:rot lat="1155408" lon="3076870" rev="21460309"/>
            </a:camera>
            <a:lightRig rig="threePt" dir="t"/>
          </a:scene3d>
          <a:sp3d extrusionH="165100">
            <a:extrusionClr>
              <a:schemeClr val="accent6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Predicate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pushdown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8ACCB1D-9980-0982-BBBD-943BF2B7EDC1}"/>
              </a:ext>
            </a:extLst>
          </p:cNvPr>
          <p:cNvSpPr/>
          <p:nvPr/>
        </p:nvSpPr>
        <p:spPr>
          <a:xfrm>
            <a:off x="7502176" y="2767708"/>
            <a:ext cx="1017917" cy="64929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OffAxis2Top">
              <a:rot lat="1155408" lon="3076870" rev="21460309"/>
            </a:camera>
            <a:lightRig rig="threePt" dir="t"/>
          </a:scene3d>
          <a:sp3d extrusionH="165100">
            <a:extrusionClr>
              <a:schemeClr val="accent6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Join ⋈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pushdown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7A63B-A432-02D9-DF1E-D5AE57737611}"/>
              </a:ext>
            </a:extLst>
          </p:cNvPr>
          <p:cNvSpPr txBox="1"/>
          <p:nvPr/>
        </p:nvSpPr>
        <p:spPr>
          <a:xfrm>
            <a:off x="631270" y="3204739"/>
            <a:ext cx="665671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8FAADC"/>
                </a:solidFill>
              </a:rPr>
              <a:t>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19C436-1DC8-141C-8950-163BE1143010}"/>
              </a:ext>
            </a:extLst>
          </p:cNvPr>
          <p:cNvSpPr txBox="1"/>
          <p:nvPr/>
        </p:nvSpPr>
        <p:spPr>
          <a:xfrm>
            <a:off x="6204835" y="2326982"/>
            <a:ext cx="665671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8FAADC"/>
                </a:solidFill>
              </a:rPr>
              <a:t>⑧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33E3A3-EF40-9C8C-3E1F-4462875C7133}"/>
              </a:ext>
            </a:extLst>
          </p:cNvPr>
          <p:cNvSpPr txBox="1"/>
          <p:nvPr/>
        </p:nvSpPr>
        <p:spPr>
          <a:xfrm>
            <a:off x="1204387" y="198727"/>
            <a:ext cx="4244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⓪ The programmer’s experience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A16E0A-BEDE-9062-BEA0-D6A4FABF4BD0}"/>
              </a:ext>
            </a:extLst>
          </p:cNvPr>
          <p:cNvSpPr txBox="1"/>
          <p:nvPr/>
        </p:nvSpPr>
        <p:spPr>
          <a:xfrm>
            <a:off x="1093161" y="4562193"/>
            <a:ext cx="3668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⑫ Working Software</a:t>
            </a:r>
          </a:p>
          <a:p>
            <a:pPr>
              <a:lnSpc>
                <a:spcPct val="150000"/>
              </a:lnSpc>
            </a:pPr>
            <a:endParaRPr lang="en-AU" dirty="0"/>
          </a:p>
          <a:p>
            <a:r>
              <a:rPr lang="en-AU" dirty="0"/>
              <a:t>⑬ Case Studies and Use Cases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B7E5EE-29CE-A124-D77A-2604FC4C609E}"/>
              </a:ext>
            </a:extLst>
          </p:cNvPr>
          <p:cNvSpPr txBox="1"/>
          <p:nvPr/>
        </p:nvSpPr>
        <p:spPr>
          <a:xfrm>
            <a:off x="7986271" y="2579898"/>
            <a:ext cx="425263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1198C1-898C-955F-60C9-BED8E55E8FEF}"/>
              </a:ext>
            </a:extLst>
          </p:cNvPr>
          <p:cNvSpPr txBox="1"/>
          <p:nvPr/>
        </p:nvSpPr>
        <p:spPr>
          <a:xfrm>
            <a:off x="4245694" y="1522468"/>
            <a:ext cx="2333432" cy="1354217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AU" sz="1600" dirty="0"/>
              <a:t> ⑪</a:t>
            </a:r>
          </a:p>
          <a:p>
            <a:pPr algn="ctr"/>
            <a:r>
              <a:rPr lang="en-AU" sz="1600" dirty="0"/>
              <a:t>Separation </a:t>
            </a:r>
          </a:p>
          <a:p>
            <a:pPr algn="ctr"/>
            <a:r>
              <a:rPr lang="en-AU" sz="1600" dirty="0"/>
              <a:t>of Logic </a:t>
            </a:r>
            <a:br>
              <a:rPr lang="en-AU" sz="1600" dirty="0"/>
            </a:br>
            <a:r>
              <a:rPr lang="en-AU" sz="1600" dirty="0"/>
              <a:t>from </a:t>
            </a:r>
          </a:p>
          <a:p>
            <a:pPr algn="ctr"/>
            <a:r>
              <a:rPr lang="en-AU" sz="1600" dirty="0"/>
              <a:t>Database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76C64F-B432-F3AE-07A5-98C202AEE7EB}"/>
              </a:ext>
            </a:extLst>
          </p:cNvPr>
          <p:cNvSpPr txBox="1"/>
          <p:nvPr/>
        </p:nvSpPr>
        <p:spPr>
          <a:xfrm>
            <a:off x="5913063" y="6217836"/>
            <a:ext cx="665671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8FAADC"/>
                </a:solidFill>
              </a:rPr>
              <a:t>⑨</a:t>
            </a:r>
          </a:p>
        </p:txBody>
      </p:sp>
    </p:spTree>
    <p:extLst>
      <p:ext uri="{BB962C8B-B14F-4D97-AF65-F5344CB8AC3E}">
        <p14:creationId xmlns:p14="http://schemas.microsoft.com/office/powerpoint/2010/main" val="368504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564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19</cp:revision>
  <dcterms:created xsi:type="dcterms:W3CDTF">2023-02-06T07:58:43Z</dcterms:created>
  <dcterms:modified xsi:type="dcterms:W3CDTF">2023-02-19T09:10:25Z</dcterms:modified>
</cp:coreProperties>
</file>