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1EF4BC15-92CC-440F-800A-16862F14EE0B}">
      <dgm:prSet phldrT="[Text]" custT="1"/>
      <dgm:spPr/>
      <dgm:t>
        <a:bodyPr/>
        <a:lstStyle/>
        <a:p>
          <a:r>
            <a:rPr lang="en-AU" sz="2800" dirty="0"/>
            <a:t>Relational Algebra, SQL, </a:t>
          </a:r>
          <a:r>
            <a:rPr lang="en-AU" sz="2800" dirty="0" err="1"/>
            <a:t>Datalog</a:t>
          </a:r>
          <a:r>
            <a:rPr lang="en-AU" sz="2800" dirty="0"/>
            <a:t>, …</a:t>
          </a:r>
          <a:br>
            <a:rPr lang="en-AU" sz="1800" dirty="0"/>
          </a:br>
          <a:r>
            <a:rPr lang="en-AU" sz="1800" i="1" dirty="0"/>
            <a:t>Query Optimisation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/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/>
      <dgm:t>
        <a:bodyPr/>
        <a:lstStyle/>
        <a:p>
          <a:r>
            <a:rPr lang="en-AU" dirty="0" err="1"/>
            <a:t>Minizinc</a:t>
          </a:r>
          <a:r>
            <a:rPr lang="en-AU" dirty="0"/>
            <a:t>, </a:t>
          </a:r>
          <a:r>
            <a:rPr lang="en-AU" dirty="0" err="1"/>
            <a:t>Prolog</a:t>
          </a:r>
          <a:r>
            <a:rPr lang="en-AU" dirty="0"/>
            <a:t>, ASP, s(CASP), FOL, SAT solvers, numerical methods, symbolic computation, machine learning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 err="1"/>
            <a:t>Intensionally</a:t>
          </a:r>
          <a:r>
            <a:rPr lang="en-AU" dirty="0"/>
            <a:t>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1">
        <dgm:presLayoutVars>
          <dgm:chPref val="3"/>
        </dgm:presLayoutVars>
      </dgm:prSet>
      <dgm:spPr/>
    </dgm:pt>
    <dgm:pt modelId="{09DE35D9-B401-490B-ABA4-A758D1C1264E}" type="pres">
      <dgm:prSet presAssocID="{1EF4BC15-92CC-440F-800A-16862F14EE0B}" presName="parTransOne" presStyleCnt="0"/>
      <dgm:spPr/>
    </dgm:pt>
    <dgm:pt modelId="{53FDAEA8-302F-411E-900B-18959B9D3E0A}" type="pres">
      <dgm:prSet presAssocID="{1EF4BC15-92CC-440F-800A-16862F14EE0B}" presName="horzOne" presStyleCnt="0"/>
      <dgm:spPr/>
    </dgm:pt>
    <dgm:pt modelId="{F4C3A22B-6F02-4406-A2DE-DBB6B567E140}" type="pres">
      <dgm:prSet presAssocID="{BD91B45A-4074-4537-B522-BB55EE6FF1B8}" presName="vertTwo" presStyleCnt="0"/>
      <dgm:spPr/>
    </dgm:pt>
    <dgm:pt modelId="{7A5E680A-3883-45EC-B75B-3FF36813A6D1}" type="pres">
      <dgm:prSet presAssocID="{BD91B45A-4074-4537-B522-BB55EE6FF1B8}" presName="txTwo" presStyleLbl="node2" presStyleIdx="0" presStyleCnt="2">
        <dgm:presLayoutVars>
          <dgm:chPref val="3"/>
        </dgm:presLayoutVars>
      </dgm:prSet>
      <dgm:spPr/>
    </dgm:pt>
    <dgm:pt modelId="{C81B3116-E674-4E75-9949-6069A807E546}" type="pres">
      <dgm:prSet presAssocID="{BD91B45A-4074-4537-B522-BB55EE6FF1B8}" presName="parTransTwo" presStyleCnt="0"/>
      <dgm:spPr/>
    </dgm:pt>
    <dgm:pt modelId="{5E148A01-D832-4769-927A-68906B2D82E7}" type="pres">
      <dgm:prSet presAssocID="{BD91B45A-4074-4537-B522-BB55EE6FF1B8}" presName="horzTwo" presStyleCnt="0"/>
      <dgm:spPr/>
    </dgm:pt>
    <dgm:pt modelId="{8D61D2F8-2609-494E-91C0-A6D72C8AFA9B}" type="pres">
      <dgm:prSet presAssocID="{D7B5B611-1518-402B-B1A5-3C42FC2A2824}" presName="vertThree" presStyleCnt="0"/>
      <dgm:spPr/>
    </dgm:pt>
    <dgm:pt modelId="{D3C166CF-908C-42BE-9FDC-8F2289A22E31}" type="pres">
      <dgm:prSet presAssocID="{D7B5B611-1518-402B-B1A5-3C42FC2A2824}" presName="txThree" presStyleLbl="node3" presStyleIdx="0" presStyleCnt="2">
        <dgm:presLayoutVars>
          <dgm:chPref val="3"/>
        </dgm:presLayoutVars>
      </dgm:prSet>
      <dgm:spPr/>
    </dgm:pt>
    <dgm:pt modelId="{95277E79-FA54-4B97-A67C-8DB7F9F5D3A6}" type="pres">
      <dgm:prSet presAssocID="{D7B5B611-1518-402B-B1A5-3C42FC2A2824}" presName="horzThree" presStyleCnt="0"/>
      <dgm:spPr/>
    </dgm:pt>
    <dgm:pt modelId="{12D3B6F8-2217-43C9-9BA7-D3CE19C0310F}" type="pres">
      <dgm:prSet presAssocID="{D5FBDCE7-5030-4C11-A2F1-4D52ACE950E4}" presName="sibSpaceTwo" presStyleCnt="0"/>
      <dgm:spPr/>
    </dgm:pt>
    <dgm:pt modelId="{E2BE87F7-E6BE-4C74-A9B6-5E46CE63F2E6}" type="pres">
      <dgm:prSet presAssocID="{7785E4CE-B10A-495E-B83C-E20D05083635}" presName="vertTwo" presStyleCnt="0"/>
      <dgm:spPr/>
    </dgm:pt>
    <dgm:pt modelId="{5A0547E3-D1D0-4A50-A8B7-122329BE8E9A}" type="pres">
      <dgm:prSet presAssocID="{7785E4CE-B10A-495E-B83C-E20D05083635}" presName="txTwo" presStyleLbl="node2" presStyleIdx="1" presStyleCnt="2">
        <dgm:presLayoutVars>
          <dgm:chPref val="3"/>
        </dgm:presLayoutVars>
      </dgm:prSet>
      <dgm:spPr/>
    </dgm:pt>
    <dgm:pt modelId="{FF97512B-816C-4D37-ACE4-C1B1D01642C7}" type="pres">
      <dgm:prSet presAssocID="{7785E4CE-B10A-495E-B83C-E20D05083635}" presName="parTransTwo" presStyleCnt="0"/>
      <dgm:spPr/>
    </dgm:pt>
    <dgm:pt modelId="{E6934385-AAF4-4650-A10C-21A555362188}" type="pres">
      <dgm:prSet presAssocID="{7785E4CE-B10A-495E-B83C-E20D05083635}" presName="horzTwo" presStyleCnt="0"/>
      <dgm:spPr/>
    </dgm:pt>
    <dgm:pt modelId="{EC447F86-C98D-40CF-97A9-561115E083DB}" type="pres">
      <dgm:prSet presAssocID="{F4670B0F-B2F2-44EE-A7FB-65748987173F}" presName="vertThree" presStyleCnt="0"/>
      <dgm:spPr/>
    </dgm:pt>
    <dgm:pt modelId="{048A9F7C-141C-42F9-AED8-1568245B5BD3}" type="pres">
      <dgm:prSet presAssocID="{F4670B0F-B2F2-44EE-A7FB-65748987173F}" presName="txThree" presStyleLbl="node3" presStyleIdx="1" presStyleCnt="2">
        <dgm:presLayoutVars>
          <dgm:chPref val="3"/>
        </dgm:presLayoutVars>
      </dgm:prSet>
      <dgm:spPr/>
    </dgm:pt>
    <dgm:pt modelId="{502D72E1-1463-4CC2-B1FB-F36D4C254509}" type="pres">
      <dgm:prSet presAssocID="{F4670B0F-B2F2-44EE-A7FB-65748987173F}" presName="horzThree" presStyleCnt="0"/>
      <dgm:spPr/>
    </dgm:pt>
  </dgm:ptLst>
  <dgm:cxnLst>
    <dgm:cxn modelId="{568E6C3C-29A3-4271-8957-45418CCBABDE}" srcId="{1EF4BC15-92CC-440F-800A-16862F14EE0B}" destId="{7785E4CE-B10A-495E-B83C-E20D05083635}" srcOrd="1" destOrd="0" parTransId="{881A8E14-F589-4D8B-BFB0-880213223FBC}" sibTransId="{2381569D-BBC7-49F0-861D-2B2F30811196}"/>
    <dgm:cxn modelId="{96A0DB4E-AD07-4136-93C2-E91A1A2029D1}" type="presOf" srcId="{7785E4CE-B10A-495E-B83C-E20D05083635}" destId="{5A0547E3-D1D0-4A50-A8B7-122329BE8E9A}" srcOrd="0" destOrd="0" presId="urn:microsoft.com/office/officeart/2005/8/layout/hierarchy4"/>
    <dgm:cxn modelId="{2A5BDE76-F7E7-4EA1-877B-9CDD181E29FB}" srcId="{1EF4BC15-92CC-440F-800A-16862F14EE0B}" destId="{BD91B45A-4074-4537-B522-BB55EE6FF1B8}" srcOrd="0" destOrd="0" parTransId="{C187C149-39E2-4379-AB94-FB3115EC2033}" sibTransId="{D5FBDCE7-5030-4C11-A2F1-4D52ACE950E4}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F809F7F0-2395-4FEC-A21F-D9E1EBB284F0}" type="presOf" srcId="{F4670B0F-B2F2-44EE-A7FB-65748987173F}" destId="{048A9F7C-141C-42F9-AED8-1568245B5BD3}" srcOrd="0" destOrd="0" presId="urn:microsoft.com/office/officeart/2005/8/layout/hierarchy4"/>
    <dgm:cxn modelId="{8AF6A6F7-075E-43A4-811A-464FB0F743CD}" type="presOf" srcId="{BD91B45A-4074-4537-B522-BB55EE6FF1B8}" destId="{7A5E680A-3883-45EC-B75B-3FF36813A6D1}" srcOrd="0" destOrd="0" presId="urn:microsoft.com/office/officeart/2005/8/layout/hierarchy4"/>
    <dgm:cxn modelId="{AFD2CEF9-2B4D-484C-81EB-1455217DF736}" type="presOf" srcId="{D7B5B611-1518-402B-B1A5-3C42FC2A2824}" destId="{D3C166CF-908C-42BE-9FDC-8F2289A22E31}" srcOrd="0" destOrd="0" presId="urn:microsoft.com/office/officeart/2005/8/layout/hierarchy4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405A5298-7775-4FE2-B537-DF19BC8E33C2}" type="presParOf" srcId="{B3D0507B-F050-4E4E-AAF2-34DDFF2B4043}" destId="{09DE35D9-B401-490B-ABA4-A758D1C1264E}" srcOrd="1" destOrd="0" presId="urn:microsoft.com/office/officeart/2005/8/layout/hierarchy4"/>
    <dgm:cxn modelId="{A5AE3526-68A8-4830-9839-CC5E6C9F4421}" type="presParOf" srcId="{B3D0507B-F050-4E4E-AAF2-34DDFF2B4043}" destId="{53FDAEA8-302F-411E-900B-18959B9D3E0A}" srcOrd="2" destOrd="0" presId="urn:microsoft.com/office/officeart/2005/8/layout/hierarchy4"/>
    <dgm:cxn modelId="{428F2CB5-C116-4896-831F-A07EE7ECF721}" type="presParOf" srcId="{53FDAEA8-302F-411E-900B-18959B9D3E0A}" destId="{F4C3A22B-6F02-4406-A2DE-DBB6B567E140}" srcOrd="0" destOrd="0" presId="urn:microsoft.com/office/officeart/2005/8/layout/hierarchy4"/>
    <dgm:cxn modelId="{75115F39-90AF-49F6-9A0B-6578E2079794}" type="presParOf" srcId="{F4C3A22B-6F02-4406-A2DE-DBB6B567E140}" destId="{7A5E680A-3883-45EC-B75B-3FF36813A6D1}" srcOrd="0" destOrd="0" presId="urn:microsoft.com/office/officeart/2005/8/layout/hierarchy4"/>
    <dgm:cxn modelId="{D322ED5F-06C3-4417-AD5A-DF3A4AE6F7F3}" type="presParOf" srcId="{F4C3A22B-6F02-4406-A2DE-DBB6B567E140}" destId="{C81B3116-E674-4E75-9949-6069A807E546}" srcOrd="1" destOrd="0" presId="urn:microsoft.com/office/officeart/2005/8/layout/hierarchy4"/>
    <dgm:cxn modelId="{33EF9787-CED0-45C7-806E-3DF7AE53CDDE}" type="presParOf" srcId="{F4C3A22B-6F02-4406-A2DE-DBB6B567E140}" destId="{5E148A01-D832-4769-927A-68906B2D82E7}" srcOrd="2" destOrd="0" presId="urn:microsoft.com/office/officeart/2005/8/layout/hierarchy4"/>
    <dgm:cxn modelId="{46847CEE-FCEC-4C45-834E-774A2331AFAF}" type="presParOf" srcId="{5E148A01-D832-4769-927A-68906B2D82E7}" destId="{8D61D2F8-2609-494E-91C0-A6D72C8AFA9B}" srcOrd="0" destOrd="0" presId="urn:microsoft.com/office/officeart/2005/8/layout/hierarchy4"/>
    <dgm:cxn modelId="{40032B4D-27E3-4086-A08B-720C0BC39AA3}" type="presParOf" srcId="{8D61D2F8-2609-494E-91C0-A6D72C8AFA9B}" destId="{D3C166CF-908C-42BE-9FDC-8F2289A22E31}" srcOrd="0" destOrd="0" presId="urn:microsoft.com/office/officeart/2005/8/layout/hierarchy4"/>
    <dgm:cxn modelId="{4B3A8A7F-C53D-4FFE-8D85-BBE8862B68DF}" type="presParOf" srcId="{8D61D2F8-2609-494E-91C0-A6D72C8AFA9B}" destId="{95277E79-FA54-4B97-A67C-8DB7F9F5D3A6}" srcOrd="1" destOrd="0" presId="urn:microsoft.com/office/officeart/2005/8/layout/hierarchy4"/>
    <dgm:cxn modelId="{73822F11-23A2-4BA8-AF07-790627397F42}" type="presParOf" srcId="{53FDAEA8-302F-411E-900B-18959B9D3E0A}" destId="{12D3B6F8-2217-43C9-9BA7-D3CE19C0310F}" srcOrd="1" destOrd="0" presId="urn:microsoft.com/office/officeart/2005/8/layout/hierarchy4"/>
    <dgm:cxn modelId="{BCB2697B-0911-4643-9DEE-6517C89B148F}" type="presParOf" srcId="{53FDAEA8-302F-411E-900B-18959B9D3E0A}" destId="{E2BE87F7-E6BE-4C74-A9B6-5E46CE63F2E6}" srcOrd="2" destOrd="0" presId="urn:microsoft.com/office/officeart/2005/8/layout/hierarchy4"/>
    <dgm:cxn modelId="{5A932EA3-F763-467A-AB45-959A627A3059}" type="presParOf" srcId="{E2BE87F7-E6BE-4C74-A9B6-5E46CE63F2E6}" destId="{5A0547E3-D1D0-4A50-A8B7-122329BE8E9A}" srcOrd="0" destOrd="0" presId="urn:microsoft.com/office/officeart/2005/8/layout/hierarchy4"/>
    <dgm:cxn modelId="{15C1BFC5-70F4-4202-A62D-C20F380F8AB7}" type="presParOf" srcId="{E2BE87F7-E6BE-4C74-A9B6-5E46CE63F2E6}" destId="{FF97512B-816C-4D37-ACE4-C1B1D01642C7}" srcOrd="1" destOrd="0" presId="urn:microsoft.com/office/officeart/2005/8/layout/hierarchy4"/>
    <dgm:cxn modelId="{13E4243D-175E-4B06-963E-9C4A1D8C047E}" type="presParOf" srcId="{E2BE87F7-E6BE-4C74-A9B6-5E46CE63F2E6}" destId="{E6934385-AAF4-4650-A10C-21A555362188}" srcOrd="2" destOrd="0" presId="urn:microsoft.com/office/officeart/2005/8/layout/hierarchy4"/>
    <dgm:cxn modelId="{2F6CDA6D-F5A8-439D-B4C8-84A30D9EFC81}" type="presParOf" srcId="{E6934385-AAF4-4650-A10C-21A555362188}" destId="{EC447F86-C98D-40CF-97A9-561115E083DB}" srcOrd="0" destOrd="0" presId="urn:microsoft.com/office/officeart/2005/8/layout/hierarchy4"/>
    <dgm:cxn modelId="{E4A1DE41-6A2C-4F36-BF4B-7193860FC772}" type="presParOf" srcId="{EC447F86-C98D-40CF-97A9-561115E083DB}" destId="{048A9F7C-141C-42F9-AED8-1568245B5BD3}" srcOrd="0" destOrd="0" presId="urn:microsoft.com/office/officeart/2005/8/layout/hierarchy4"/>
    <dgm:cxn modelId="{093F7C13-8A6E-480B-B52A-2F5CA9990455}" type="presParOf" srcId="{EC447F86-C98D-40CF-97A9-561115E083DB}" destId="{502D72E1-1463-4CC2-B1FB-F36D4C25450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2615" y="974"/>
          <a:ext cx="7079060" cy="939124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Relational Algebra, SQL, </a:t>
          </a:r>
          <a:r>
            <a:rPr lang="en-AU" sz="2800" kern="1200" dirty="0" err="1"/>
            <a:t>Datalog</a:t>
          </a:r>
          <a:r>
            <a:rPr lang="en-AU" sz="2800" kern="1200" dirty="0"/>
            <a:t>, …</a:t>
          </a:r>
          <a:br>
            <a:rPr lang="en-AU" sz="1800" kern="1200" dirty="0"/>
          </a:br>
          <a:r>
            <a:rPr lang="en-AU" sz="1800" i="1" kern="1200" dirty="0"/>
            <a:t>Query Optimisation</a:t>
          </a:r>
        </a:p>
      </dsp:txBody>
      <dsp:txXfrm>
        <a:off x="30121" y="28480"/>
        <a:ext cx="7024048" cy="884112"/>
      </dsp:txXfrm>
    </dsp:sp>
    <dsp:sp modelId="{7A5E680A-3883-45EC-B75B-3FF36813A6D1}">
      <dsp:nvSpPr>
        <dsp:cNvPr id="0" name=""/>
        <dsp:cNvSpPr/>
      </dsp:nvSpPr>
      <dsp:spPr>
        <a:xfrm>
          <a:off x="2615" y="1061749"/>
          <a:ext cx="3396862" cy="9391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 err="1"/>
            <a:t>Intensionally</a:t>
          </a:r>
          <a:r>
            <a:rPr lang="en-AU" sz="2000" kern="1200" dirty="0"/>
            <a:t>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30121" y="1089255"/>
        <a:ext cx="3341850" cy="884112"/>
      </dsp:txXfrm>
    </dsp:sp>
    <dsp:sp modelId="{D3C166CF-908C-42BE-9FDC-8F2289A22E31}">
      <dsp:nvSpPr>
        <dsp:cNvPr id="0" name=""/>
        <dsp:cNvSpPr/>
      </dsp:nvSpPr>
      <dsp:spPr>
        <a:xfrm>
          <a:off x="2615" y="2122525"/>
          <a:ext cx="3396862" cy="93912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 err="1"/>
            <a:t>Minizinc</a:t>
          </a:r>
          <a:r>
            <a:rPr lang="en-AU" sz="1400" kern="1200" dirty="0"/>
            <a:t>, </a:t>
          </a:r>
          <a:r>
            <a:rPr lang="en-AU" sz="1400" kern="1200" dirty="0" err="1"/>
            <a:t>Prolog</a:t>
          </a:r>
          <a:r>
            <a:rPr lang="en-AU" sz="1400" kern="1200" dirty="0"/>
            <a:t>, ASP, s(CASP), FOL, SAT solvers, numerical methods, symbolic computation, machine learning</a:t>
          </a:r>
        </a:p>
      </dsp:txBody>
      <dsp:txXfrm>
        <a:off x="30121" y="2150031"/>
        <a:ext cx="3341850" cy="884112"/>
      </dsp:txXfrm>
    </dsp:sp>
    <dsp:sp modelId="{5A0547E3-D1D0-4A50-A8B7-122329BE8E9A}">
      <dsp:nvSpPr>
        <dsp:cNvPr id="0" name=""/>
        <dsp:cNvSpPr/>
      </dsp:nvSpPr>
      <dsp:spPr>
        <a:xfrm>
          <a:off x="3684813" y="1061749"/>
          <a:ext cx="3396862" cy="9391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3712319" y="1089255"/>
        <a:ext cx="3341850" cy="884112"/>
      </dsp:txXfrm>
    </dsp:sp>
    <dsp:sp modelId="{048A9F7C-141C-42F9-AED8-1568245B5BD3}">
      <dsp:nvSpPr>
        <dsp:cNvPr id="0" name=""/>
        <dsp:cNvSpPr/>
      </dsp:nvSpPr>
      <dsp:spPr>
        <a:xfrm>
          <a:off x="3684813" y="2122525"/>
          <a:ext cx="3396862" cy="93912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Hardware, scale, cloud, multi-vendors, indexing, storage, replication, concurrency, recovery, distributed systems,  </a:t>
          </a:r>
        </a:p>
      </dsp:txBody>
      <dsp:txXfrm>
        <a:off x="3712319" y="2150031"/>
        <a:ext cx="3341850" cy="884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383" y="0"/>
          <a:ext cx="88380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Smart Contracts</a:t>
          </a:r>
        </a:p>
      </dsp:txBody>
      <dsp:txXfrm>
        <a:off x="28518" y="25135"/>
        <a:ext cx="833536" cy="807913"/>
      </dsp:txXfrm>
    </dsp:sp>
    <dsp:sp modelId="{8C1E3A4D-452A-4637-B8DE-00C4C479D395}">
      <dsp:nvSpPr>
        <dsp:cNvPr id="0" name=""/>
        <dsp:cNvSpPr/>
      </dsp:nvSpPr>
      <dsp:spPr>
        <a:xfrm>
          <a:off x="1035669" y="0"/>
          <a:ext cx="88380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Language Models</a:t>
          </a:r>
        </a:p>
      </dsp:txBody>
      <dsp:txXfrm>
        <a:off x="1060804" y="25135"/>
        <a:ext cx="833536" cy="807913"/>
      </dsp:txXfrm>
    </dsp:sp>
    <dsp:sp modelId="{E6C80927-EF8A-4DB6-B447-52BB07542A55}">
      <dsp:nvSpPr>
        <dsp:cNvPr id="0" name=""/>
        <dsp:cNvSpPr/>
      </dsp:nvSpPr>
      <dsp:spPr>
        <a:xfrm>
          <a:off x="2067955" y="0"/>
          <a:ext cx="88380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Analytics</a:t>
          </a:r>
        </a:p>
      </dsp:txBody>
      <dsp:txXfrm>
        <a:off x="2093090" y="25135"/>
        <a:ext cx="833536" cy="807913"/>
      </dsp:txXfrm>
    </dsp:sp>
    <dsp:sp modelId="{7C20BBEA-DC21-4EF9-A87B-9A7B72F1328D}">
      <dsp:nvSpPr>
        <dsp:cNvPr id="0" name=""/>
        <dsp:cNvSpPr/>
      </dsp:nvSpPr>
      <dsp:spPr>
        <a:xfrm>
          <a:off x="3100242" y="0"/>
          <a:ext cx="88380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APIs</a:t>
          </a:r>
        </a:p>
      </dsp:txBody>
      <dsp:txXfrm>
        <a:off x="3125377" y="25135"/>
        <a:ext cx="833536" cy="807913"/>
      </dsp:txXfrm>
    </dsp:sp>
    <dsp:sp modelId="{83318E1B-DAB5-416F-BEA5-479197B5C29E}">
      <dsp:nvSpPr>
        <dsp:cNvPr id="0" name=""/>
        <dsp:cNvSpPr/>
      </dsp:nvSpPr>
      <dsp:spPr>
        <a:xfrm>
          <a:off x="4132528" y="0"/>
          <a:ext cx="88380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Web services</a:t>
          </a:r>
        </a:p>
      </dsp:txBody>
      <dsp:txXfrm>
        <a:off x="4157663" y="25135"/>
        <a:ext cx="833536" cy="807913"/>
      </dsp:txXfrm>
    </dsp:sp>
    <dsp:sp modelId="{D2C2A723-CBC5-4D61-B2FD-64305A8B1569}">
      <dsp:nvSpPr>
        <dsp:cNvPr id="0" name=""/>
        <dsp:cNvSpPr/>
      </dsp:nvSpPr>
      <dsp:spPr>
        <a:xfrm>
          <a:off x="5164814" y="0"/>
          <a:ext cx="88380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Test cases</a:t>
          </a:r>
        </a:p>
      </dsp:txBody>
      <dsp:txXfrm>
        <a:off x="5189949" y="25135"/>
        <a:ext cx="833536" cy="807913"/>
      </dsp:txXfrm>
    </dsp:sp>
    <dsp:sp modelId="{ACD1486E-A583-498D-9905-E300CA97FE67}">
      <dsp:nvSpPr>
        <dsp:cNvPr id="0" name=""/>
        <dsp:cNvSpPr/>
      </dsp:nvSpPr>
      <dsp:spPr>
        <a:xfrm>
          <a:off x="6197101" y="0"/>
          <a:ext cx="88380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…</a:t>
          </a:r>
        </a:p>
      </dsp:txBody>
      <dsp:txXfrm>
        <a:off x="6222236" y="25135"/>
        <a:ext cx="833536" cy="807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607328"/>
              </p:ext>
            </p:extLst>
          </p:nvPr>
        </p:nvGraphicFramePr>
        <p:xfrm>
          <a:off x="3075708" y="3075709"/>
          <a:ext cx="7084291" cy="306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737830"/>
              </p:ext>
            </p:extLst>
          </p:nvPr>
        </p:nvGraphicFramePr>
        <p:xfrm>
          <a:off x="3075708" y="2105382"/>
          <a:ext cx="7084291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2</cp:revision>
  <dcterms:created xsi:type="dcterms:W3CDTF">2023-02-06T07:58:43Z</dcterms:created>
  <dcterms:modified xsi:type="dcterms:W3CDTF">2023-02-07T05:45:37Z</dcterms:modified>
</cp:coreProperties>
</file>