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7030A0"/>
    <a:srgbClr val="8FAAD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19/02/2023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C3A0BF-B139-96FC-2061-90B83E6FB236}"/>
              </a:ext>
            </a:extLst>
          </p:cNvPr>
          <p:cNvSpPr/>
          <p:nvPr/>
        </p:nvSpPr>
        <p:spPr>
          <a:xfrm>
            <a:off x="3338744" y="3219450"/>
            <a:ext cx="1271118" cy="917662"/>
          </a:xfrm>
          <a:prstGeom prst="rightArrow">
            <a:avLst/>
          </a:prstGeom>
          <a:scene3d>
            <a:camera prst="isometricOffAxis2Top">
              <a:rot lat="19432908" lon="4182868" rev="16806596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74FD497-86E5-0335-2069-C5CDD78E24BC}"/>
              </a:ext>
            </a:extLst>
          </p:cNvPr>
          <p:cNvSpPr/>
          <p:nvPr/>
        </p:nvSpPr>
        <p:spPr>
          <a:xfrm>
            <a:off x="7662736" y="2516307"/>
            <a:ext cx="1190625" cy="771525"/>
          </a:xfrm>
          <a:prstGeom prst="rightArrow">
            <a:avLst/>
          </a:prstGeom>
          <a:scene3d>
            <a:camera prst="isometricOffAxis2Top">
              <a:rot lat="19736190" lon="4107550" rev="16820653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377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17</cp:revision>
  <dcterms:created xsi:type="dcterms:W3CDTF">2023-02-06T07:58:43Z</dcterms:created>
  <dcterms:modified xsi:type="dcterms:W3CDTF">2023-02-18T20:35:43Z</dcterms:modified>
</cp:coreProperties>
</file>