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7167E6-C846-462B-95D5-FDA74438D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0B31456-16BD-49EF-ADC2-360B9E4F722A}" type="datetimeFigureOut">
              <a:rPr lang="en-US" smtClean="0"/>
              <a:pPr/>
              <a:t>9/17/2017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Object-relational_mapp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Problems with JDBC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02689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1.Databse dependent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2.We need to know proper query syntax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3.Closing resources like connection etc.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4.Every time we need to write the same query even though there is a single table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</a:t>
            </a:r>
            <a:r>
              <a:rPr lang="en-US" sz="2800" b="1" dirty="0">
                <a:solidFill>
                  <a:schemeClr val="tx1"/>
                </a:solidFill>
              </a:rPr>
              <a:t> Process the result set. 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95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Hibernate 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Hibernate framework simplifies the development of java application to interact with the database. Hibernate is an open source, lightweight, </a:t>
            </a:r>
            <a:r>
              <a:rPr lang="en-IN" sz="2400" b="1" u="sng" dirty="0">
                <a:hlinkClick r:id="rId2"/>
              </a:rPr>
              <a:t>ORM (Object Relational Mapping)</a:t>
            </a:r>
            <a:r>
              <a:rPr lang="en-IN" sz="2400" b="1" dirty="0"/>
              <a:t> tool.</a:t>
            </a:r>
            <a:endParaRPr lang="en-US" sz="2400" b="1" dirty="0"/>
          </a:p>
          <a:p>
            <a:r>
              <a:rPr lang="en-IN" sz="2400" b="1" dirty="0"/>
              <a:t>An ORM tool simplifies the data creation, data manipulation and data access. It is a programming technique that maps the object to the data stored in the database.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4" name="Picture 3" descr="hibernate tutorial, An introduction to hiberna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891" y="4876800"/>
            <a:ext cx="530542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35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Advantages of Hibernate Framework</a:t>
            </a:r>
            <a:br>
              <a:rPr lang="en-IN" sz="2800" dirty="0" smtClean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b="1" dirty="0" smtClean="0"/>
              <a:t>Open source </a:t>
            </a:r>
            <a:r>
              <a:rPr lang="en-IN" b="1" dirty="0" smtClean="0"/>
              <a:t>and </a:t>
            </a:r>
            <a:r>
              <a:rPr lang="en-IN" b="1" dirty="0" smtClean="0"/>
              <a:t>Lightweight</a:t>
            </a:r>
          </a:p>
          <a:p>
            <a:r>
              <a:rPr lang="en-IN" b="1" dirty="0" smtClean="0"/>
              <a:t>2. </a:t>
            </a:r>
            <a:r>
              <a:rPr lang="en-IN" b="1" dirty="0" smtClean="0"/>
              <a:t>Fast </a:t>
            </a:r>
            <a:r>
              <a:rPr lang="en-IN" b="1" dirty="0" smtClean="0"/>
              <a:t>performance</a:t>
            </a:r>
          </a:p>
          <a:p>
            <a:r>
              <a:rPr lang="en-IN" b="1" dirty="0" smtClean="0"/>
              <a:t>3. </a:t>
            </a:r>
            <a:r>
              <a:rPr lang="en-IN" b="1" dirty="0" smtClean="0"/>
              <a:t>Database Independent </a:t>
            </a:r>
            <a:r>
              <a:rPr lang="en-IN" b="1" dirty="0" smtClean="0"/>
              <a:t>query</a:t>
            </a:r>
          </a:p>
          <a:p>
            <a:r>
              <a:rPr lang="en-IN" b="1" dirty="0" smtClean="0"/>
              <a:t>4. </a:t>
            </a:r>
            <a:r>
              <a:rPr lang="en-IN" b="1" dirty="0" smtClean="0"/>
              <a:t>Automatic table </a:t>
            </a:r>
            <a:r>
              <a:rPr lang="en-IN" b="1" dirty="0" smtClean="0"/>
              <a:t>creation</a:t>
            </a:r>
          </a:p>
          <a:p>
            <a:r>
              <a:rPr lang="en-IN" b="1" dirty="0" smtClean="0"/>
              <a:t>5. </a:t>
            </a:r>
            <a:r>
              <a:rPr lang="en-IN" b="1" dirty="0" smtClean="0"/>
              <a:t>Simplifies complex </a:t>
            </a:r>
            <a:r>
              <a:rPr lang="en-IN" b="1" dirty="0" smtClean="0"/>
              <a:t>join</a:t>
            </a:r>
          </a:p>
          <a:p>
            <a:r>
              <a:rPr lang="en-IN" b="1" dirty="0" smtClean="0"/>
              <a:t>6. </a:t>
            </a:r>
            <a:r>
              <a:rPr lang="en-IN" b="1" dirty="0" smtClean="0"/>
              <a:t>Hibernate supports Query </a:t>
            </a:r>
            <a:r>
              <a:rPr lang="en-IN" b="1" dirty="0" smtClean="0"/>
              <a:t>cache</a:t>
            </a:r>
          </a:p>
          <a:p>
            <a:r>
              <a:rPr lang="en-IN" b="1" dirty="0" smtClean="0"/>
              <a:t>7. </a:t>
            </a:r>
            <a:r>
              <a:rPr lang="en-IN" b="1" dirty="0" smtClean="0"/>
              <a:t>Hibernate supports Inheritance, Associations, Collections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Hibernate Architecture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hibernate archite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681162"/>
            <a:ext cx="3648075" cy="46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65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1189038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Elements </a:t>
            </a:r>
            <a:r>
              <a:rPr lang="en-IN" dirty="0"/>
              <a:t>of </a:t>
            </a:r>
            <a:r>
              <a:rPr lang="en-IN" dirty="0" smtClean="0"/>
              <a:t>Hibernate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err="1"/>
              <a:t>SessionFactory</a:t>
            </a:r>
            <a:endParaRPr lang="en-US" b="1" i="1" dirty="0"/>
          </a:p>
          <a:p>
            <a:pPr marL="411480" lvl="1" indent="0">
              <a:buNone/>
            </a:pPr>
            <a:r>
              <a:rPr lang="en-IN" dirty="0"/>
              <a:t>The </a:t>
            </a:r>
            <a:r>
              <a:rPr lang="en-IN" dirty="0" err="1"/>
              <a:t>SessionFactory</a:t>
            </a:r>
            <a:r>
              <a:rPr lang="en-IN" dirty="0"/>
              <a:t> is a factory of session and client of </a:t>
            </a:r>
            <a:r>
              <a:rPr lang="en-IN" dirty="0" err="1" smtClean="0"/>
              <a:t>ConnectionProvider</a:t>
            </a:r>
            <a:endParaRPr lang="en-IN" dirty="0" smtClean="0"/>
          </a:p>
          <a:p>
            <a:r>
              <a:rPr lang="en-IN" b="1" i="1" dirty="0"/>
              <a:t>Session</a:t>
            </a:r>
            <a:endParaRPr lang="en-US" b="1" i="1" dirty="0"/>
          </a:p>
          <a:p>
            <a:pPr marL="411480" lvl="1" indent="0">
              <a:buNone/>
            </a:pPr>
            <a:r>
              <a:rPr lang="en-IN" dirty="0" smtClean="0"/>
              <a:t>The </a:t>
            </a:r>
            <a:r>
              <a:rPr lang="en-IN" dirty="0"/>
              <a:t>session object provides an interface between the application and </a:t>
            </a:r>
            <a:r>
              <a:rPr lang="en-IN" dirty="0" smtClean="0"/>
              <a:t>data </a:t>
            </a:r>
            <a:r>
              <a:rPr lang="en-IN" dirty="0"/>
              <a:t>stored in the </a:t>
            </a:r>
            <a:r>
              <a:rPr lang="en-IN" dirty="0" smtClean="0"/>
              <a:t>database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400" b="1" i="1" dirty="0"/>
              <a:t>Transaction</a:t>
            </a:r>
            <a:endParaRPr lang="en-US" sz="1800" b="1" i="1" dirty="0"/>
          </a:p>
          <a:p>
            <a:r>
              <a:rPr lang="en-IN" sz="2000" dirty="0"/>
              <a:t>The transaction object specifies the atomic unit of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145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Problems with JDBC</vt:lpstr>
      <vt:lpstr>Hibernate Framework </vt:lpstr>
      <vt:lpstr>Advantages of Hibernate Framework </vt:lpstr>
      <vt:lpstr>Hibernate Architecture </vt:lpstr>
      <vt:lpstr> Elements of Hibernate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with JDBC</dc:title>
  <dc:creator>Niket</dc:creator>
  <cp:lastModifiedBy>NIIT-STUDIO</cp:lastModifiedBy>
  <cp:revision>10</cp:revision>
  <dcterms:created xsi:type="dcterms:W3CDTF">2016-12-03T17:15:19Z</dcterms:created>
  <dcterms:modified xsi:type="dcterms:W3CDTF">2017-09-17T03:31:26Z</dcterms:modified>
</cp:coreProperties>
</file>