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75" r:id="rId14"/>
    <p:sldId id="267" r:id="rId15"/>
    <p:sldId id="276" r:id="rId16"/>
    <p:sldId id="277" r:id="rId17"/>
    <p:sldId id="268" r:id="rId18"/>
    <p:sldId id="278" r:id="rId19"/>
    <p:sldId id="279" r:id="rId20"/>
    <p:sldId id="280" r:id="rId21"/>
    <p:sldId id="281" r:id="rId22"/>
    <p:sldId id="282" r:id="rId23"/>
    <p:sldId id="283" r:id="rId24"/>
    <p:sldId id="269" r:id="rId25"/>
    <p:sldId id="270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3948F-4FD8-4D50-9B98-3BE05C8AC7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3DD654-D4E8-45C7-ADCB-E961BAAFAFAF}">
      <dgm:prSet/>
      <dgm:spPr/>
      <dgm:t>
        <a:bodyPr/>
        <a:lstStyle/>
        <a:p>
          <a:r>
            <a:rPr lang="es-ES"/>
            <a:t>Cantidad de datos y crecimiento de corpora</a:t>
          </a:r>
          <a:endParaRPr lang="en-US"/>
        </a:p>
      </dgm:t>
    </dgm:pt>
    <dgm:pt modelId="{4B393A02-5FD4-4727-89B4-69C3244BB2B4}" type="parTrans" cxnId="{3DCAB6ED-FC34-40E2-AAD0-12311F478003}">
      <dgm:prSet/>
      <dgm:spPr/>
      <dgm:t>
        <a:bodyPr/>
        <a:lstStyle/>
        <a:p>
          <a:endParaRPr lang="en-US"/>
        </a:p>
      </dgm:t>
    </dgm:pt>
    <dgm:pt modelId="{51850CA1-439C-4BED-BD4C-4CB4994595F3}" type="sibTrans" cxnId="{3DCAB6ED-FC34-40E2-AAD0-12311F478003}">
      <dgm:prSet/>
      <dgm:spPr/>
      <dgm:t>
        <a:bodyPr/>
        <a:lstStyle/>
        <a:p>
          <a:endParaRPr lang="en-US"/>
        </a:p>
      </dgm:t>
    </dgm:pt>
    <dgm:pt modelId="{85647EE4-D7F8-412A-B16C-1443107E5B03}">
      <dgm:prSet/>
      <dgm:spPr/>
      <dgm:t>
        <a:bodyPr/>
        <a:lstStyle/>
        <a:p>
          <a:r>
            <a:rPr lang="es-ES"/>
            <a:t>Características de los datos</a:t>
          </a:r>
          <a:endParaRPr lang="en-US"/>
        </a:p>
      </dgm:t>
    </dgm:pt>
    <dgm:pt modelId="{1ECAB5FB-D7A3-47C5-A733-0D5869228F47}" type="parTrans" cxnId="{0590C7B0-71DB-4EC0-99FC-FA4B46EAF91B}">
      <dgm:prSet/>
      <dgm:spPr/>
      <dgm:t>
        <a:bodyPr/>
        <a:lstStyle/>
        <a:p>
          <a:endParaRPr lang="en-US"/>
        </a:p>
      </dgm:t>
    </dgm:pt>
    <dgm:pt modelId="{A1F1605A-E065-4D25-9AE0-DEADC894C840}" type="sibTrans" cxnId="{0590C7B0-71DB-4EC0-99FC-FA4B46EAF91B}">
      <dgm:prSet/>
      <dgm:spPr/>
      <dgm:t>
        <a:bodyPr/>
        <a:lstStyle/>
        <a:p>
          <a:endParaRPr lang="en-US"/>
        </a:p>
      </dgm:t>
    </dgm:pt>
    <dgm:pt modelId="{E9CE9152-C023-4125-9374-B57F5E1B591B}">
      <dgm:prSet/>
      <dgm:spPr/>
      <dgm:t>
        <a:bodyPr/>
        <a:lstStyle/>
        <a:p>
          <a:r>
            <a:rPr lang="es-ES"/>
            <a:t>Necesidad de representaciones visuales</a:t>
          </a:r>
          <a:endParaRPr lang="en-US"/>
        </a:p>
      </dgm:t>
    </dgm:pt>
    <dgm:pt modelId="{4A50AD88-39AA-44F5-87E9-F2C0E46C992F}" type="parTrans" cxnId="{A7760F31-B538-4AF5-B0C3-DF9652000E69}">
      <dgm:prSet/>
      <dgm:spPr/>
      <dgm:t>
        <a:bodyPr/>
        <a:lstStyle/>
        <a:p>
          <a:endParaRPr lang="en-US"/>
        </a:p>
      </dgm:t>
    </dgm:pt>
    <dgm:pt modelId="{AC67C03D-6148-46D8-B0B3-5754E449F8B8}" type="sibTrans" cxnId="{A7760F31-B538-4AF5-B0C3-DF9652000E69}">
      <dgm:prSet/>
      <dgm:spPr/>
      <dgm:t>
        <a:bodyPr/>
        <a:lstStyle/>
        <a:p>
          <a:endParaRPr lang="en-US"/>
        </a:p>
      </dgm:t>
    </dgm:pt>
    <dgm:pt modelId="{8CBA98B7-7A8A-4D9D-B5AF-647E9E3BB9E2}" type="pres">
      <dgm:prSet presAssocID="{A123948F-4FD8-4D50-9B98-3BE05C8AC767}" presName="root" presStyleCnt="0">
        <dgm:presLayoutVars>
          <dgm:dir/>
          <dgm:resizeHandles val="exact"/>
        </dgm:presLayoutVars>
      </dgm:prSet>
      <dgm:spPr/>
    </dgm:pt>
    <dgm:pt modelId="{29004606-825A-4E88-8406-51528739C92F}" type="pres">
      <dgm:prSet presAssocID="{293DD654-D4E8-45C7-ADCB-E961BAAFAFAF}" presName="compNode" presStyleCnt="0"/>
      <dgm:spPr/>
    </dgm:pt>
    <dgm:pt modelId="{2772EE9B-0C20-4C8B-B0B0-199454DB842F}" type="pres">
      <dgm:prSet presAssocID="{293DD654-D4E8-45C7-ADCB-E961BAAFAF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B876764-E91D-496A-9D4C-12A272CC32E7}" type="pres">
      <dgm:prSet presAssocID="{293DD654-D4E8-45C7-ADCB-E961BAAFAFAF}" presName="spaceRect" presStyleCnt="0"/>
      <dgm:spPr/>
    </dgm:pt>
    <dgm:pt modelId="{1F8AD77B-E1C8-49B6-8013-33EE7D31E3F0}" type="pres">
      <dgm:prSet presAssocID="{293DD654-D4E8-45C7-ADCB-E961BAAFAFAF}" presName="textRect" presStyleLbl="revTx" presStyleIdx="0" presStyleCnt="3">
        <dgm:presLayoutVars>
          <dgm:chMax val="1"/>
          <dgm:chPref val="1"/>
        </dgm:presLayoutVars>
      </dgm:prSet>
      <dgm:spPr/>
    </dgm:pt>
    <dgm:pt modelId="{F95F8553-188C-413E-A16E-226CE19FA051}" type="pres">
      <dgm:prSet presAssocID="{51850CA1-439C-4BED-BD4C-4CB4994595F3}" presName="sibTrans" presStyleCnt="0"/>
      <dgm:spPr/>
    </dgm:pt>
    <dgm:pt modelId="{6F3C07D8-5BF9-4474-BFFF-DE5185A11882}" type="pres">
      <dgm:prSet presAssocID="{85647EE4-D7F8-412A-B16C-1443107E5B03}" presName="compNode" presStyleCnt="0"/>
      <dgm:spPr/>
    </dgm:pt>
    <dgm:pt modelId="{E39F1E7C-3548-44B5-92DF-5DF51D532F98}" type="pres">
      <dgm:prSet presAssocID="{85647EE4-D7F8-412A-B16C-1443107E5B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33E29E2-67D1-421A-BA76-89802C284A6A}" type="pres">
      <dgm:prSet presAssocID="{85647EE4-D7F8-412A-B16C-1443107E5B03}" presName="spaceRect" presStyleCnt="0"/>
      <dgm:spPr/>
    </dgm:pt>
    <dgm:pt modelId="{491823A5-DC88-4F72-9F54-76BA67AC871B}" type="pres">
      <dgm:prSet presAssocID="{85647EE4-D7F8-412A-B16C-1443107E5B03}" presName="textRect" presStyleLbl="revTx" presStyleIdx="1" presStyleCnt="3">
        <dgm:presLayoutVars>
          <dgm:chMax val="1"/>
          <dgm:chPref val="1"/>
        </dgm:presLayoutVars>
      </dgm:prSet>
      <dgm:spPr/>
    </dgm:pt>
    <dgm:pt modelId="{5CAE2DD3-5141-4E56-B15B-699A7B34DD29}" type="pres">
      <dgm:prSet presAssocID="{A1F1605A-E065-4D25-9AE0-DEADC894C840}" presName="sibTrans" presStyleCnt="0"/>
      <dgm:spPr/>
    </dgm:pt>
    <dgm:pt modelId="{C92C9464-1852-4246-A0DB-E19A8385C97F}" type="pres">
      <dgm:prSet presAssocID="{E9CE9152-C023-4125-9374-B57F5E1B591B}" presName="compNode" presStyleCnt="0"/>
      <dgm:spPr/>
    </dgm:pt>
    <dgm:pt modelId="{E43D97EF-7C29-4EEF-984C-6521CD658C59}" type="pres">
      <dgm:prSet presAssocID="{E9CE9152-C023-4125-9374-B57F5E1B59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jo"/>
        </a:ext>
      </dgm:extLst>
    </dgm:pt>
    <dgm:pt modelId="{799E6985-5ACE-4E2D-88D8-D95BD269D82A}" type="pres">
      <dgm:prSet presAssocID="{E9CE9152-C023-4125-9374-B57F5E1B591B}" presName="spaceRect" presStyleCnt="0"/>
      <dgm:spPr/>
    </dgm:pt>
    <dgm:pt modelId="{62CE59DC-2939-4E7B-AC3B-084BAD6ABAB0}" type="pres">
      <dgm:prSet presAssocID="{E9CE9152-C023-4125-9374-B57F5E1B59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7760F31-B538-4AF5-B0C3-DF9652000E69}" srcId="{A123948F-4FD8-4D50-9B98-3BE05C8AC767}" destId="{E9CE9152-C023-4125-9374-B57F5E1B591B}" srcOrd="2" destOrd="0" parTransId="{4A50AD88-39AA-44F5-87E9-F2C0E46C992F}" sibTransId="{AC67C03D-6148-46D8-B0B3-5754E449F8B8}"/>
    <dgm:cxn modelId="{D1D06D92-731C-435D-A1EB-FEB1EB23B5E7}" type="presOf" srcId="{A123948F-4FD8-4D50-9B98-3BE05C8AC767}" destId="{8CBA98B7-7A8A-4D9D-B5AF-647E9E3BB9E2}" srcOrd="0" destOrd="0" presId="urn:microsoft.com/office/officeart/2018/2/layout/IconLabelList"/>
    <dgm:cxn modelId="{B2A06193-CF1F-43F9-A331-898E558D2E63}" type="presOf" srcId="{E9CE9152-C023-4125-9374-B57F5E1B591B}" destId="{62CE59DC-2939-4E7B-AC3B-084BAD6ABAB0}" srcOrd="0" destOrd="0" presId="urn:microsoft.com/office/officeart/2018/2/layout/IconLabelList"/>
    <dgm:cxn modelId="{0590C7B0-71DB-4EC0-99FC-FA4B46EAF91B}" srcId="{A123948F-4FD8-4D50-9B98-3BE05C8AC767}" destId="{85647EE4-D7F8-412A-B16C-1443107E5B03}" srcOrd="1" destOrd="0" parTransId="{1ECAB5FB-D7A3-47C5-A733-0D5869228F47}" sibTransId="{A1F1605A-E065-4D25-9AE0-DEADC894C840}"/>
    <dgm:cxn modelId="{7307BDB8-9262-4E09-B93D-95C6F398FA72}" type="presOf" srcId="{293DD654-D4E8-45C7-ADCB-E961BAAFAFAF}" destId="{1F8AD77B-E1C8-49B6-8013-33EE7D31E3F0}" srcOrd="0" destOrd="0" presId="urn:microsoft.com/office/officeart/2018/2/layout/IconLabelList"/>
    <dgm:cxn modelId="{4C7B2DEC-FE8C-44CE-871D-91D1C6B09903}" type="presOf" srcId="{85647EE4-D7F8-412A-B16C-1443107E5B03}" destId="{491823A5-DC88-4F72-9F54-76BA67AC871B}" srcOrd="0" destOrd="0" presId="urn:microsoft.com/office/officeart/2018/2/layout/IconLabelList"/>
    <dgm:cxn modelId="{3DCAB6ED-FC34-40E2-AAD0-12311F478003}" srcId="{A123948F-4FD8-4D50-9B98-3BE05C8AC767}" destId="{293DD654-D4E8-45C7-ADCB-E961BAAFAFAF}" srcOrd="0" destOrd="0" parTransId="{4B393A02-5FD4-4727-89B4-69C3244BB2B4}" sibTransId="{51850CA1-439C-4BED-BD4C-4CB4994595F3}"/>
    <dgm:cxn modelId="{0E49F9E3-1428-4447-B9A7-DECE765D7CFE}" type="presParOf" srcId="{8CBA98B7-7A8A-4D9D-B5AF-647E9E3BB9E2}" destId="{29004606-825A-4E88-8406-51528739C92F}" srcOrd="0" destOrd="0" presId="urn:microsoft.com/office/officeart/2018/2/layout/IconLabelList"/>
    <dgm:cxn modelId="{2507A91D-3DF7-40A1-A389-75A91A272EC4}" type="presParOf" srcId="{29004606-825A-4E88-8406-51528739C92F}" destId="{2772EE9B-0C20-4C8B-B0B0-199454DB842F}" srcOrd="0" destOrd="0" presId="urn:microsoft.com/office/officeart/2018/2/layout/IconLabelList"/>
    <dgm:cxn modelId="{CB5E384B-EFF5-4133-A005-2C0ED166B0CF}" type="presParOf" srcId="{29004606-825A-4E88-8406-51528739C92F}" destId="{5B876764-E91D-496A-9D4C-12A272CC32E7}" srcOrd="1" destOrd="0" presId="urn:microsoft.com/office/officeart/2018/2/layout/IconLabelList"/>
    <dgm:cxn modelId="{E162B5F6-2254-41D5-B409-FFD32BE60C45}" type="presParOf" srcId="{29004606-825A-4E88-8406-51528739C92F}" destId="{1F8AD77B-E1C8-49B6-8013-33EE7D31E3F0}" srcOrd="2" destOrd="0" presId="urn:microsoft.com/office/officeart/2018/2/layout/IconLabelList"/>
    <dgm:cxn modelId="{5726B05C-F8E5-46CD-BDCD-A5013CB70FB0}" type="presParOf" srcId="{8CBA98B7-7A8A-4D9D-B5AF-647E9E3BB9E2}" destId="{F95F8553-188C-413E-A16E-226CE19FA051}" srcOrd="1" destOrd="0" presId="urn:microsoft.com/office/officeart/2018/2/layout/IconLabelList"/>
    <dgm:cxn modelId="{A771AD44-E1DA-4782-AFDB-C2CF0D7B0107}" type="presParOf" srcId="{8CBA98B7-7A8A-4D9D-B5AF-647E9E3BB9E2}" destId="{6F3C07D8-5BF9-4474-BFFF-DE5185A11882}" srcOrd="2" destOrd="0" presId="urn:microsoft.com/office/officeart/2018/2/layout/IconLabelList"/>
    <dgm:cxn modelId="{3AB4DA40-4ADB-4216-943C-871ABB8D54CB}" type="presParOf" srcId="{6F3C07D8-5BF9-4474-BFFF-DE5185A11882}" destId="{E39F1E7C-3548-44B5-92DF-5DF51D532F98}" srcOrd="0" destOrd="0" presId="urn:microsoft.com/office/officeart/2018/2/layout/IconLabelList"/>
    <dgm:cxn modelId="{E2AF314C-6022-40D8-84C2-D3CAD2488981}" type="presParOf" srcId="{6F3C07D8-5BF9-4474-BFFF-DE5185A11882}" destId="{233E29E2-67D1-421A-BA76-89802C284A6A}" srcOrd="1" destOrd="0" presId="urn:microsoft.com/office/officeart/2018/2/layout/IconLabelList"/>
    <dgm:cxn modelId="{64D610D3-D6FB-449A-9221-DF9AEA5FE0BD}" type="presParOf" srcId="{6F3C07D8-5BF9-4474-BFFF-DE5185A11882}" destId="{491823A5-DC88-4F72-9F54-76BA67AC871B}" srcOrd="2" destOrd="0" presId="urn:microsoft.com/office/officeart/2018/2/layout/IconLabelList"/>
    <dgm:cxn modelId="{1E4E3600-9955-4DB6-AF3D-03853C6216A5}" type="presParOf" srcId="{8CBA98B7-7A8A-4D9D-B5AF-647E9E3BB9E2}" destId="{5CAE2DD3-5141-4E56-B15B-699A7B34DD29}" srcOrd="3" destOrd="0" presId="urn:microsoft.com/office/officeart/2018/2/layout/IconLabelList"/>
    <dgm:cxn modelId="{64DBE988-93E2-4178-B4F6-54F8A3829056}" type="presParOf" srcId="{8CBA98B7-7A8A-4D9D-B5AF-647E9E3BB9E2}" destId="{C92C9464-1852-4246-A0DB-E19A8385C97F}" srcOrd="4" destOrd="0" presId="urn:microsoft.com/office/officeart/2018/2/layout/IconLabelList"/>
    <dgm:cxn modelId="{C83E68D4-BA13-44F7-8E44-C65FB6E9ECEE}" type="presParOf" srcId="{C92C9464-1852-4246-A0DB-E19A8385C97F}" destId="{E43D97EF-7C29-4EEF-984C-6521CD658C59}" srcOrd="0" destOrd="0" presId="urn:microsoft.com/office/officeart/2018/2/layout/IconLabelList"/>
    <dgm:cxn modelId="{AB4CF7AD-63DC-493A-9653-CF26D059A93A}" type="presParOf" srcId="{C92C9464-1852-4246-A0DB-E19A8385C97F}" destId="{799E6985-5ACE-4E2D-88D8-D95BD269D82A}" srcOrd="1" destOrd="0" presId="urn:microsoft.com/office/officeart/2018/2/layout/IconLabelList"/>
    <dgm:cxn modelId="{C0C6E4E5-D1BB-42AE-87F7-68373733489A}" type="presParOf" srcId="{C92C9464-1852-4246-A0DB-E19A8385C97F}" destId="{62CE59DC-2939-4E7B-AC3B-084BAD6ABA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D81A5-1F5A-4C64-BC40-0018A0F06F4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924BC2-67BB-4F90-A913-9584AFD8653D}">
      <dgm:prSet/>
      <dgm:spPr/>
      <dgm:t>
        <a:bodyPr/>
        <a:lstStyle/>
        <a:p>
          <a:pPr>
            <a:defRPr cap="all"/>
          </a:pPr>
          <a:r>
            <a:rPr lang="es-ES"/>
            <a:t>Desarrollar y/o adaptar herramientas visuales interactivas para el análisis de grandes corpora lingüísticos.</a:t>
          </a:r>
          <a:endParaRPr lang="en-US"/>
        </a:p>
      </dgm:t>
    </dgm:pt>
    <dgm:pt modelId="{89858C05-DCDA-4AD4-AD19-9A477493F8FC}" type="parTrans" cxnId="{DC2E4DF6-8992-408E-B167-4051B9246876}">
      <dgm:prSet/>
      <dgm:spPr/>
      <dgm:t>
        <a:bodyPr/>
        <a:lstStyle/>
        <a:p>
          <a:endParaRPr lang="en-US"/>
        </a:p>
      </dgm:t>
    </dgm:pt>
    <dgm:pt modelId="{050933A8-A291-438B-9A30-F1A71FB71A90}" type="sibTrans" cxnId="{DC2E4DF6-8992-408E-B167-4051B9246876}">
      <dgm:prSet/>
      <dgm:spPr/>
      <dgm:t>
        <a:bodyPr/>
        <a:lstStyle/>
        <a:p>
          <a:endParaRPr lang="en-US"/>
        </a:p>
      </dgm:t>
    </dgm:pt>
    <dgm:pt modelId="{70EF35FF-2BE9-49ED-8A60-2A320F9D5C5F}">
      <dgm:prSet/>
      <dgm:spPr/>
      <dgm:t>
        <a:bodyPr/>
        <a:lstStyle/>
        <a:p>
          <a:pPr>
            <a:defRPr cap="all"/>
          </a:pPr>
          <a:r>
            <a:rPr lang="es-ES"/>
            <a:t>Primar la usabilidad, accesibilidad y facilidad de ampliación posterior de las herramientas desarrolladas.</a:t>
          </a:r>
          <a:endParaRPr lang="en-US"/>
        </a:p>
      </dgm:t>
    </dgm:pt>
    <dgm:pt modelId="{92C4DC87-0CBA-4210-89C6-2DF8BBD36324}" type="parTrans" cxnId="{E16920A2-27D0-443F-B995-6FF44B99FC95}">
      <dgm:prSet/>
      <dgm:spPr/>
      <dgm:t>
        <a:bodyPr/>
        <a:lstStyle/>
        <a:p>
          <a:endParaRPr lang="en-US"/>
        </a:p>
      </dgm:t>
    </dgm:pt>
    <dgm:pt modelId="{6FA833C5-CBE8-484E-9E39-C9CF19012C41}" type="sibTrans" cxnId="{E16920A2-27D0-443F-B995-6FF44B99FC95}">
      <dgm:prSet/>
      <dgm:spPr/>
      <dgm:t>
        <a:bodyPr/>
        <a:lstStyle/>
        <a:p>
          <a:endParaRPr lang="en-US"/>
        </a:p>
      </dgm:t>
    </dgm:pt>
    <dgm:pt modelId="{D4BE636C-9578-496C-9CEC-FC562287E885}">
      <dgm:prSet/>
      <dgm:spPr/>
      <dgm:t>
        <a:bodyPr/>
        <a:lstStyle/>
        <a:p>
          <a:pPr>
            <a:defRPr cap="all"/>
          </a:pPr>
          <a:r>
            <a:rPr lang="es-ES"/>
            <a:t>Las herramientas desarrolladas deben funcionar en un navegador web.</a:t>
          </a:r>
          <a:endParaRPr lang="en-US"/>
        </a:p>
      </dgm:t>
    </dgm:pt>
    <dgm:pt modelId="{D3FE786E-CA80-4714-9398-909B930F8D7C}" type="parTrans" cxnId="{E8C2E61F-2317-4A8A-B0B5-7A8716623712}">
      <dgm:prSet/>
      <dgm:spPr/>
      <dgm:t>
        <a:bodyPr/>
        <a:lstStyle/>
        <a:p>
          <a:endParaRPr lang="en-US"/>
        </a:p>
      </dgm:t>
    </dgm:pt>
    <dgm:pt modelId="{98AED65F-5E70-4915-BE76-01024F7B8C45}" type="sibTrans" cxnId="{E8C2E61F-2317-4A8A-B0B5-7A8716623712}">
      <dgm:prSet/>
      <dgm:spPr/>
      <dgm:t>
        <a:bodyPr/>
        <a:lstStyle/>
        <a:p>
          <a:endParaRPr lang="en-US"/>
        </a:p>
      </dgm:t>
    </dgm:pt>
    <dgm:pt modelId="{D939901B-AD2E-43E7-8C5F-044B7AE4ED3A}" type="pres">
      <dgm:prSet presAssocID="{FD7D81A5-1F5A-4C64-BC40-0018A0F06F4A}" presName="root" presStyleCnt="0">
        <dgm:presLayoutVars>
          <dgm:dir/>
          <dgm:resizeHandles val="exact"/>
        </dgm:presLayoutVars>
      </dgm:prSet>
      <dgm:spPr/>
    </dgm:pt>
    <dgm:pt modelId="{B95D1C9F-8524-45E1-A38E-C8539B3455B0}" type="pres">
      <dgm:prSet presAssocID="{4A924BC2-67BB-4F90-A913-9584AFD8653D}" presName="compNode" presStyleCnt="0"/>
      <dgm:spPr/>
    </dgm:pt>
    <dgm:pt modelId="{491A297E-1B94-47DA-9376-776E9A6E9C34}" type="pres">
      <dgm:prSet presAssocID="{4A924BC2-67BB-4F90-A913-9584AFD8653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ED9FDA5-9FA6-432F-A7BC-2606875D927E}" type="pres">
      <dgm:prSet presAssocID="{4A924BC2-67BB-4F90-A913-9584AFD865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A827911A-561E-4451-88D2-5506BC4B3F5D}" type="pres">
      <dgm:prSet presAssocID="{4A924BC2-67BB-4F90-A913-9584AFD8653D}" presName="spaceRect" presStyleCnt="0"/>
      <dgm:spPr/>
    </dgm:pt>
    <dgm:pt modelId="{95A021B6-C0D7-47DD-A4E3-36AFA7347D90}" type="pres">
      <dgm:prSet presAssocID="{4A924BC2-67BB-4F90-A913-9584AFD8653D}" presName="textRect" presStyleLbl="revTx" presStyleIdx="0" presStyleCnt="3">
        <dgm:presLayoutVars>
          <dgm:chMax val="1"/>
          <dgm:chPref val="1"/>
        </dgm:presLayoutVars>
      </dgm:prSet>
      <dgm:spPr/>
    </dgm:pt>
    <dgm:pt modelId="{761B1A22-C351-4C7C-9672-41861A277AAF}" type="pres">
      <dgm:prSet presAssocID="{050933A8-A291-438B-9A30-F1A71FB71A90}" presName="sibTrans" presStyleCnt="0"/>
      <dgm:spPr/>
    </dgm:pt>
    <dgm:pt modelId="{3DBE8F3E-A8D4-4A3D-BC8D-102ED5651115}" type="pres">
      <dgm:prSet presAssocID="{70EF35FF-2BE9-49ED-8A60-2A320F9D5C5F}" presName="compNode" presStyleCnt="0"/>
      <dgm:spPr/>
    </dgm:pt>
    <dgm:pt modelId="{829BD295-D254-4FA5-B7C1-0EE5F789BCE2}" type="pres">
      <dgm:prSet presAssocID="{70EF35FF-2BE9-49ED-8A60-2A320F9D5C5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DA2C0D4-A50B-4EEC-94F0-AFC742931238}" type="pres">
      <dgm:prSet presAssocID="{70EF35FF-2BE9-49ED-8A60-2A320F9D5C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29D12D3-6D8D-4099-931E-1DE759277CE8}" type="pres">
      <dgm:prSet presAssocID="{70EF35FF-2BE9-49ED-8A60-2A320F9D5C5F}" presName="spaceRect" presStyleCnt="0"/>
      <dgm:spPr/>
    </dgm:pt>
    <dgm:pt modelId="{E95EB2A8-29FC-452A-9FF3-EB51411DA695}" type="pres">
      <dgm:prSet presAssocID="{70EF35FF-2BE9-49ED-8A60-2A320F9D5C5F}" presName="textRect" presStyleLbl="revTx" presStyleIdx="1" presStyleCnt="3">
        <dgm:presLayoutVars>
          <dgm:chMax val="1"/>
          <dgm:chPref val="1"/>
        </dgm:presLayoutVars>
      </dgm:prSet>
      <dgm:spPr/>
    </dgm:pt>
    <dgm:pt modelId="{B28C85E4-56A1-40ED-A886-33F40C089855}" type="pres">
      <dgm:prSet presAssocID="{6FA833C5-CBE8-484E-9E39-C9CF19012C41}" presName="sibTrans" presStyleCnt="0"/>
      <dgm:spPr/>
    </dgm:pt>
    <dgm:pt modelId="{24EC81A5-7226-45F1-B143-3118E36F36B9}" type="pres">
      <dgm:prSet presAssocID="{D4BE636C-9578-496C-9CEC-FC562287E885}" presName="compNode" presStyleCnt="0"/>
      <dgm:spPr/>
    </dgm:pt>
    <dgm:pt modelId="{CCC63677-CA40-490E-AE82-ED876C99AD26}" type="pres">
      <dgm:prSet presAssocID="{D4BE636C-9578-496C-9CEC-FC562287E88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9ECE821-BE1A-4CC2-B53B-0E00F2010274}" type="pres">
      <dgm:prSet presAssocID="{D4BE636C-9578-496C-9CEC-FC562287E8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97B37EC-3954-44E4-B001-DA276DA67013}" type="pres">
      <dgm:prSet presAssocID="{D4BE636C-9578-496C-9CEC-FC562287E885}" presName="spaceRect" presStyleCnt="0"/>
      <dgm:spPr/>
    </dgm:pt>
    <dgm:pt modelId="{3CDE198D-8E57-4B84-A2B3-8866150E3B58}" type="pres">
      <dgm:prSet presAssocID="{D4BE636C-9578-496C-9CEC-FC562287E88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8C2E61F-2317-4A8A-B0B5-7A8716623712}" srcId="{FD7D81A5-1F5A-4C64-BC40-0018A0F06F4A}" destId="{D4BE636C-9578-496C-9CEC-FC562287E885}" srcOrd="2" destOrd="0" parTransId="{D3FE786E-CA80-4714-9398-909B930F8D7C}" sibTransId="{98AED65F-5E70-4915-BE76-01024F7B8C45}"/>
    <dgm:cxn modelId="{DCD51266-1149-4D4B-ACFF-FB2112F5FCCD}" type="presOf" srcId="{4A924BC2-67BB-4F90-A913-9584AFD8653D}" destId="{95A021B6-C0D7-47DD-A4E3-36AFA7347D90}" srcOrd="0" destOrd="0" presId="urn:microsoft.com/office/officeart/2018/5/layout/IconLeafLabelList"/>
    <dgm:cxn modelId="{81D7CE6B-BA77-46F3-94C2-3EFC59A14551}" type="presOf" srcId="{70EF35FF-2BE9-49ED-8A60-2A320F9D5C5F}" destId="{E95EB2A8-29FC-452A-9FF3-EB51411DA695}" srcOrd="0" destOrd="0" presId="urn:microsoft.com/office/officeart/2018/5/layout/IconLeafLabelList"/>
    <dgm:cxn modelId="{E16920A2-27D0-443F-B995-6FF44B99FC95}" srcId="{FD7D81A5-1F5A-4C64-BC40-0018A0F06F4A}" destId="{70EF35FF-2BE9-49ED-8A60-2A320F9D5C5F}" srcOrd="1" destOrd="0" parTransId="{92C4DC87-0CBA-4210-89C6-2DF8BBD36324}" sibTransId="{6FA833C5-CBE8-484E-9E39-C9CF19012C41}"/>
    <dgm:cxn modelId="{F48B57A9-CC86-49EF-91D1-87E800E4897A}" type="presOf" srcId="{D4BE636C-9578-496C-9CEC-FC562287E885}" destId="{3CDE198D-8E57-4B84-A2B3-8866150E3B58}" srcOrd="0" destOrd="0" presId="urn:microsoft.com/office/officeart/2018/5/layout/IconLeafLabelList"/>
    <dgm:cxn modelId="{354722F2-AB92-4BFB-951E-39BBB4C669CA}" type="presOf" srcId="{FD7D81A5-1F5A-4C64-BC40-0018A0F06F4A}" destId="{D939901B-AD2E-43E7-8C5F-044B7AE4ED3A}" srcOrd="0" destOrd="0" presId="urn:microsoft.com/office/officeart/2018/5/layout/IconLeafLabelList"/>
    <dgm:cxn modelId="{DC2E4DF6-8992-408E-B167-4051B9246876}" srcId="{FD7D81A5-1F5A-4C64-BC40-0018A0F06F4A}" destId="{4A924BC2-67BB-4F90-A913-9584AFD8653D}" srcOrd="0" destOrd="0" parTransId="{89858C05-DCDA-4AD4-AD19-9A477493F8FC}" sibTransId="{050933A8-A291-438B-9A30-F1A71FB71A90}"/>
    <dgm:cxn modelId="{2B5BA3B6-A2A3-454D-84FF-D17873AAFF39}" type="presParOf" srcId="{D939901B-AD2E-43E7-8C5F-044B7AE4ED3A}" destId="{B95D1C9F-8524-45E1-A38E-C8539B3455B0}" srcOrd="0" destOrd="0" presId="urn:microsoft.com/office/officeart/2018/5/layout/IconLeafLabelList"/>
    <dgm:cxn modelId="{177389ED-A8A9-481B-A769-DFD55CF7245D}" type="presParOf" srcId="{B95D1C9F-8524-45E1-A38E-C8539B3455B0}" destId="{491A297E-1B94-47DA-9376-776E9A6E9C34}" srcOrd="0" destOrd="0" presId="urn:microsoft.com/office/officeart/2018/5/layout/IconLeafLabelList"/>
    <dgm:cxn modelId="{6DD44B33-7580-4490-99B9-FA9CE2C38839}" type="presParOf" srcId="{B95D1C9F-8524-45E1-A38E-C8539B3455B0}" destId="{CED9FDA5-9FA6-432F-A7BC-2606875D927E}" srcOrd="1" destOrd="0" presId="urn:microsoft.com/office/officeart/2018/5/layout/IconLeafLabelList"/>
    <dgm:cxn modelId="{806F068A-A908-4186-B71E-6ED7B31A83A2}" type="presParOf" srcId="{B95D1C9F-8524-45E1-A38E-C8539B3455B0}" destId="{A827911A-561E-4451-88D2-5506BC4B3F5D}" srcOrd="2" destOrd="0" presId="urn:microsoft.com/office/officeart/2018/5/layout/IconLeafLabelList"/>
    <dgm:cxn modelId="{D21BAE81-9C83-4681-B0F7-6363D8ADD423}" type="presParOf" srcId="{B95D1C9F-8524-45E1-A38E-C8539B3455B0}" destId="{95A021B6-C0D7-47DD-A4E3-36AFA7347D90}" srcOrd="3" destOrd="0" presId="urn:microsoft.com/office/officeart/2018/5/layout/IconLeafLabelList"/>
    <dgm:cxn modelId="{E0180EC9-36B3-4B09-8C2B-446B5B3025C5}" type="presParOf" srcId="{D939901B-AD2E-43E7-8C5F-044B7AE4ED3A}" destId="{761B1A22-C351-4C7C-9672-41861A277AAF}" srcOrd="1" destOrd="0" presId="urn:microsoft.com/office/officeart/2018/5/layout/IconLeafLabelList"/>
    <dgm:cxn modelId="{FFAFD342-6180-441B-873D-D430A2DFA945}" type="presParOf" srcId="{D939901B-AD2E-43E7-8C5F-044B7AE4ED3A}" destId="{3DBE8F3E-A8D4-4A3D-BC8D-102ED5651115}" srcOrd="2" destOrd="0" presId="urn:microsoft.com/office/officeart/2018/5/layout/IconLeafLabelList"/>
    <dgm:cxn modelId="{F1F7D4D2-2FD1-47BF-8E33-3D6F4D121323}" type="presParOf" srcId="{3DBE8F3E-A8D4-4A3D-BC8D-102ED5651115}" destId="{829BD295-D254-4FA5-B7C1-0EE5F789BCE2}" srcOrd="0" destOrd="0" presId="urn:microsoft.com/office/officeart/2018/5/layout/IconLeafLabelList"/>
    <dgm:cxn modelId="{DAF5F0BD-3C06-4B9F-9081-2632071F4C37}" type="presParOf" srcId="{3DBE8F3E-A8D4-4A3D-BC8D-102ED5651115}" destId="{6DA2C0D4-A50B-4EEC-94F0-AFC742931238}" srcOrd="1" destOrd="0" presId="urn:microsoft.com/office/officeart/2018/5/layout/IconLeafLabelList"/>
    <dgm:cxn modelId="{6E8B7C32-CF03-428A-BC92-4EA285F75F8E}" type="presParOf" srcId="{3DBE8F3E-A8D4-4A3D-BC8D-102ED5651115}" destId="{A29D12D3-6D8D-4099-931E-1DE759277CE8}" srcOrd="2" destOrd="0" presId="urn:microsoft.com/office/officeart/2018/5/layout/IconLeafLabelList"/>
    <dgm:cxn modelId="{DDA0D405-22B6-48C2-A222-07DE7198F25E}" type="presParOf" srcId="{3DBE8F3E-A8D4-4A3D-BC8D-102ED5651115}" destId="{E95EB2A8-29FC-452A-9FF3-EB51411DA695}" srcOrd="3" destOrd="0" presId="urn:microsoft.com/office/officeart/2018/5/layout/IconLeafLabelList"/>
    <dgm:cxn modelId="{4BCE5D4C-5589-4A7D-BCED-5057BFA5CC10}" type="presParOf" srcId="{D939901B-AD2E-43E7-8C5F-044B7AE4ED3A}" destId="{B28C85E4-56A1-40ED-A886-33F40C089855}" srcOrd="3" destOrd="0" presId="urn:microsoft.com/office/officeart/2018/5/layout/IconLeafLabelList"/>
    <dgm:cxn modelId="{CA2D7248-FEE8-495F-993A-4145817FBC6D}" type="presParOf" srcId="{D939901B-AD2E-43E7-8C5F-044B7AE4ED3A}" destId="{24EC81A5-7226-45F1-B143-3118E36F36B9}" srcOrd="4" destOrd="0" presId="urn:microsoft.com/office/officeart/2018/5/layout/IconLeafLabelList"/>
    <dgm:cxn modelId="{F5333EB1-0292-4502-BD92-DC8C27007599}" type="presParOf" srcId="{24EC81A5-7226-45F1-B143-3118E36F36B9}" destId="{CCC63677-CA40-490E-AE82-ED876C99AD26}" srcOrd="0" destOrd="0" presId="urn:microsoft.com/office/officeart/2018/5/layout/IconLeafLabelList"/>
    <dgm:cxn modelId="{3F799776-88AB-4071-B597-4AC3C56BC011}" type="presParOf" srcId="{24EC81A5-7226-45F1-B143-3118E36F36B9}" destId="{89ECE821-BE1A-4CC2-B53B-0E00F2010274}" srcOrd="1" destOrd="0" presId="urn:microsoft.com/office/officeart/2018/5/layout/IconLeafLabelList"/>
    <dgm:cxn modelId="{D7964160-24A8-43C4-8F79-9E3A5382A55D}" type="presParOf" srcId="{24EC81A5-7226-45F1-B143-3118E36F36B9}" destId="{B97B37EC-3954-44E4-B001-DA276DA67013}" srcOrd="2" destOrd="0" presId="urn:microsoft.com/office/officeart/2018/5/layout/IconLeafLabelList"/>
    <dgm:cxn modelId="{3DAB30B3-A7ED-4DE2-8FF4-0671844A1B79}" type="presParOf" srcId="{24EC81A5-7226-45F1-B143-3118E36F36B9}" destId="{3CDE198D-8E57-4B84-A2B3-8866150E3B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A0801-920D-4112-BD58-0EA6C750615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87EA058-950F-4AE8-8E47-A2E285A30BD4}">
      <dgm:prSet/>
      <dgm:spPr/>
      <dgm:t>
        <a:bodyPr/>
        <a:lstStyle/>
        <a:p>
          <a:r>
            <a:rPr lang="es-ES"/>
            <a:t>Metodología ágil, entrega continua de productos funcionales</a:t>
          </a:r>
          <a:endParaRPr lang="en-US"/>
        </a:p>
      </dgm:t>
    </dgm:pt>
    <dgm:pt modelId="{BBB98F8D-B6B1-4005-8BC1-D31EF6838B1F}" type="parTrans" cxnId="{6C66E330-2A44-408E-B9AB-3BC568F0931F}">
      <dgm:prSet/>
      <dgm:spPr/>
      <dgm:t>
        <a:bodyPr/>
        <a:lstStyle/>
        <a:p>
          <a:endParaRPr lang="en-US"/>
        </a:p>
      </dgm:t>
    </dgm:pt>
    <dgm:pt modelId="{A9FE58FC-76F9-41EB-97AD-3B379502DA77}" type="sibTrans" cxnId="{6C66E330-2A44-408E-B9AB-3BC568F0931F}">
      <dgm:prSet/>
      <dgm:spPr/>
      <dgm:t>
        <a:bodyPr/>
        <a:lstStyle/>
        <a:p>
          <a:endParaRPr lang="en-US"/>
        </a:p>
      </dgm:t>
    </dgm:pt>
    <dgm:pt modelId="{29B438A6-7AB9-466C-B1EC-ECA67E5AFF8D}">
      <dgm:prSet/>
      <dgm:spPr/>
      <dgm:t>
        <a:bodyPr/>
        <a:lstStyle/>
        <a:p>
          <a:r>
            <a:rPr lang="es-ES"/>
            <a:t>Trabajo organizado en sprints</a:t>
          </a:r>
          <a:endParaRPr lang="en-US"/>
        </a:p>
      </dgm:t>
    </dgm:pt>
    <dgm:pt modelId="{8B56FF39-C0B4-436F-B58B-C71948820B50}" type="parTrans" cxnId="{740B59D6-EC73-4499-9EAF-6FF183F421F6}">
      <dgm:prSet/>
      <dgm:spPr/>
      <dgm:t>
        <a:bodyPr/>
        <a:lstStyle/>
        <a:p>
          <a:endParaRPr lang="en-US"/>
        </a:p>
      </dgm:t>
    </dgm:pt>
    <dgm:pt modelId="{8D7F3343-04F8-422E-B9F3-B1B60448D0B3}" type="sibTrans" cxnId="{740B59D6-EC73-4499-9EAF-6FF183F421F6}">
      <dgm:prSet/>
      <dgm:spPr/>
      <dgm:t>
        <a:bodyPr/>
        <a:lstStyle/>
        <a:p>
          <a:endParaRPr lang="en-US"/>
        </a:p>
      </dgm:t>
    </dgm:pt>
    <dgm:pt modelId="{9DF4B340-395D-4337-9132-365D86D242F1}">
      <dgm:prSet/>
      <dgm:spPr/>
      <dgm:t>
        <a:bodyPr/>
        <a:lstStyle/>
        <a:p>
          <a:r>
            <a:rPr lang="es-ES"/>
            <a:t>Idónea para un Trabajo de Fin de Grado</a:t>
          </a:r>
          <a:endParaRPr lang="en-US"/>
        </a:p>
      </dgm:t>
    </dgm:pt>
    <dgm:pt modelId="{65A1FAE9-F05C-4D87-B3E0-753245458629}" type="parTrans" cxnId="{A8EB4942-56F2-42C2-8A7C-B60DD055BE38}">
      <dgm:prSet/>
      <dgm:spPr/>
      <dgm:t>
        <a:bodyPr/>
        <a:lstStyle/>
        <a:p>
          <a:endParaRPr lang="en-US"/>
        </a:p>
      </dgm:t>
    </dgm:pt>
    <dgm:pt modelId="{2F17AF50-8940-4799-9504-B1DA3A64F414}" type="sibTrans" cxnId="{A8EB4942-56F2-42C2-8A7C-B60DD055BE38}">
      <dgm:prSet/>
      <dgm:spPr/>
      <dgm:t>
        <a:bodyPr/>
        <a:lstStyle/>
        <a:p>
          <a:endParaRPr lang="en-US"/>
        </a:p>
      </dgm:t>
    </dgm:pt>
    <dgm:pt modelId="{CA3D5E67-8063-401D-9F2A-C8B140FDD62E}" type="pres">
      <dgm:prSet presAssocID="{BBCA0801-920D-4112-BD58-0EA6C7506156}" presName="root" presStyleCnt="0">
        <dgm:presLayoutVars>
          <dgm:dir/>
          <dgm:resizeHandles val="exact"/>
        </dgm:presLayoutVars>
      </dgm:prSet>
      <dgm:spPr/>
    </dgm:pt>
    <dgm:pt modelId="{D7F1521F-9453-41AD-B9F3-A7A0D1414C3A}" type="pres">
      <dgm:prSet presAssocID="{F87EA058-950F-4AE8-8E47-A2E285A30BD4}" presName="compNode" presStyleCnt="0"/>
      <dgm:spPr/>
    </dgm:pt>
    <dgm:pt modelId="{8439B492-ED20-4583-96CF-719D6275259F}" type="pres">
      <dgm:prSet presAssocID="{F87EA058-950F-4AE8-8E47-A2E285A30B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A60EA84C-0666-42AF-8450-A8731916F89F}" type="pres">
      <dgm:prSet presAssocID="{F87EA058-950F-4AE8-8E47-A2E285A30BD4}" presName="spaceRect" presStyleCnt="0"/>
      <dgm:spPr/>
    </dgm:pt>
    <dgm:pt modelId="{541AD0B6-618D-4D1B-8334-70D4E6E70315}" type="pres">
      <dgm:prSet presAssocID="{F87EA058-950F-4AE8-8E47-A2E285A30BD4}" presName="textRect" presStyleLbl="revTx" presStyleIdx="0" presStyleCnt="3">
        <dgm:presLayoutVars>
          <dgm:chMax val="1"/>
          <dgm:chPref val="1"/>
        </dgm:presLayoutVars>
      </dgm:prSet>
      <dgm:spPr/>
    </dgm:pt>
    <dgm:pt modelId="{0C48C504-CAF8-46C4-AB33-6854BE2ED01A}" type="pres">
      <dgm:prSet presAssocID="{A9FE58FC-76F9-41EB-97AD-3B379502DA77}" presName="sibTrans" presStyleCnt="0"/>
      <dgm:spPr/>
    </dgm:pt>
    <dgm:pt modelId="{4FAAB755-2D22-45FF-A5EA-5F585D2BB16B}" type="pres">
      <dgm:prSet presAssocID="{29B438A6-7AB9-466C-B1EC-ECA67E5AFF8D}" presName="compNode" presStyleCnt="0"/>
      <dgm:spPr/>
    </dgm:pt>
    <dgm:pt modelId="{AB9AEE8F-90F4-4F80-B0A6-E19771048A5C}" type="pres">
      <dgm:prSet presAssocID="{29B438A6-7AB9-466C-B1EC-ECA67E5AFF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566D9883-6BC2-4C00-A9A6-23F9718E6D04}" type="pres">
      <dgm:prSet presAssocID="{29B438A6-7AB9-466C-B1EC-ECA67E5AFF8D}" presName="spaceRect" presStyleCnt="0"/>
      <dgm:spPr/>
    </dgm:pt>
    <dgm:pt modelId="{FEE7FE17-16A2-4716-A234-A741010062D4}" type="pres">
      <dgm:prSet presAssocID="{29B438A6-7AB9-466C-B1EC-ECA67E5AFF8D}" presName="textRect" presStyleLbl="revTx" presStyleIdx="1" presStyleCnt="3">
        <dgm:presLayoutVars>
          <dgm:chMax val="1"/>
          <dgm:chPref val="1"/>
        </dgm:presLayoutVars>
      </dgm:prSet>
      <dgm:spPr/>
    </dgm:pt>
    <dgm:pt modelId="{BBD37FA6-2026-4ACD-A6A0-F6205BE4F520}" type="pres">
      <dgm:prSet presAssocID="{8D7F3343-04F8-422E-B9F3-B1B60448D0B3}" presName="sibTrans" presStyleCnt="0"/>
      <dgm:spPr/>
    </dgm:pt>
    <dgm:pt modelId="{3580833C-C96F-458D-B50C-C4D89D62CBFB}" type="pres">
      <dgm:prSet presAssocID="{9DF4B340-395D-4337-9132-365D86D242F1}" presName="compNode" presStyleCnt="0"/>
      <dgm:spPr/>
    </dgm:pt>
    <dgm:pt modelId="{4C24AC54-B7E1-48A2-830F-B65D0A2DCC9E}" type="pres">
      <dgm:prSet presAssocID="{9DF4B340-395D-4337-9132-365D86D242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13B0CE2-1965-4930-9768-8DD1109C7DB1}" type="pres">
      <dgm:prSet presAssocID="{9DF4B340-395D-4337-9132-365D86D242F1}" presName="spaceRect" presStyleCnt="0"/>
      <dgm:spPr/>
    </dgm:pt>
    <dgm:pt modelId="{52F5941E-42A4-4193-B1B8-8522D71F4C3C}" type="pres">
      <dgm:prSet presAssocID="{9DF4B340-395D-4337-9132-365D86D242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32020C-34B6-4C57-9BD0-DA216120AE99}" type="presOf" srcId="{29B438A6-7AB9-466C-B1EC-ECA67E5AFF8D}" destId="{FEE7FE17-16A2-4716-A234-A741010062D4}" srcOrd="0" destOrd="0" presId="urn:microsoft.com/office/officeart/2018/2/layout/IconLabelList"/>
    <dgm:cxn modelId="{6C66E330-2A44-408E-B9AB-3BC568F0931F}" srcId="{BBCA0801-920D-4112-BD58-0EA6C7506156}" destId="{F87EA058-950F-4AE8-8E47-A2E285A30BD4}" srcOrd="0" destOrd="0" parTransId="{BBB98F8D-B6B1-4005-8BC1-D31EF6838B1F}" sibTransId="{A9FE58FC-76F9-41EB-97AD-3B379502DA77}"/>
    <dgm:cxn modelId="{39CFAC5D-20DE-4E03-9D70-E0E9BAFC6A3D}" type="presOf" srcId="{9DF4B340-395D-4337-9132-365D86D242F1}" destId="{52F5941E-42A4-4193-B1B8-8522D71F4C3C}" srcOrd="0" destOrd="0" presId="urn:microsoft.com/office/officeart/2018/2/layout/IconLabelList"/>
    <dgm:cxn modelId="{A8EB4942-56F2-42C2-8A7C-B60DD055BE38}" srcId="{BBCA0801-920D-4112-BD58-0EA6C7506156}" destId="{9DF4B340-395D-4337-9132-365D86D242F1}" srcOrd="2" destOrd="0" parTransId="{65A1FAE9-F05C-4D87-B3E0-753245458629}" sibTransId="{2F17AF50-8940-4799-9504-B1DA3A64F414}"/>
    <dgm:cxn modelId="{F23EF2B0-3787-4C95-83D1-D183A6D23081}" type="presOf" srcId="{F87EA058-950F-4AE8-8E47-A2E285A30BD4}" destId="{541AD0B6-618D-4D1B-8334-70D4E6E70315}" srcOrd="0" destOrd="0" presId="urn:microsoft.com/office/officeart/2018/2/layout/IconLabelList"/>
    <dgm:cxn modelId="{A5A0A2CA-8A1E-46C5-816C-45ECB2753E6D}" type="presOf" srcId="{BBCA0801-920D-4112-BD58-0EA6C7506156}" destId="{CA3D5E67-8063-401D-9F2A-C8B140FDD62E}" srcOrd="0" destOrd="0" presId="urn:microsoft.com/office/officeart/2018/2/layout/IconLabelList"/>
    <dgm:cxn modelId="{740B59D6-EC73-4499-9EAF-6FF183F421F6}" srcId="{BBCA0801-920D-4112-BD58-0EA6C7506156}" destId="{29B438A6-7AB9-466C-B1EC-ECA67E5AFF8D}" srcOrd="1" destOrd="0" parTransId="{8B56FF39-C0B4-436F-B58B-C71948820B50}" sibTransId="{8D7F3343-04F8-422E-B9F3-B1B60448D0B3}"/>
    <dgm:cxn modelId="{1923006A-7730-405F-BF98-8C2B10DEE595}" type="presParOf" srcId="{CA3D5E67-8063-401D-9F2A-C8B140FDD62E}" destId="{D7F1521F-9453-41AD-B9F3-A7A0D1414C3A}" srcOrd="0" destOrd="0" presId="urn:microsoft.com/office/officeart/2018/2/layout/IconLabelList"/>
    <dgm:cxn modelId="{0831B9A0-8A5B-4B5D-82ED-BD18E0ADCF85}" type="presParOf" srcId="{D7F1521F-9453-41AD-B9F3-A7A0D1414C3A}" destId="{8439B492-ED20-4583-96CF-719D6275259F}" srcOrd="0" destOrd="0" presId="urn:microsoft.com/office/officeart/2018/2/layout/IconLabelList"/>
    <dgm:cxn modelId="{1B84B1B6-F38D-47AB-B3BC-779BF4B79D25}" type="presParOf" srcId="{D7F1521F-9453-41AD-B9F3-A7A0D1414C3A}" destId="{A60EA84C-0666-42AF-8450-A8731916F89F}" srcOrd="1" destOrd="0" presId="urn:microsoft.com/office/officeart/2018/2/layout/IconLabelList"/>
    <dgm:cxn modelId="{0BAFE2D6-0F48-4A83-ADAE-343858D3477A}" type="presParOf" srcId="{D7F1521F-9453-41AD-B9F3-A7A0D1414C3A}" destId="{541AD0B6-618D-4D1B-8334-70D4E6E70315}" srcOrd="2" destOrd="0" presId="urn:microsoft.com/office/officeart/2018/2/layout/IconLabelList"/>
    <dgm:cxn modelId="{38082B21-673F-4658-9010-6DB74236C50D}" type="presParOf" srcId="{CA3D5E67-8063-401D-9F2A-C8B140FDD62E}" destId="{0C48C504-CAF8-46C4-AB33-6854BE2ED01A}" srcOrd="1" destOrd="0" presId="urn:microsoft.com/office/officeart/2018/2/layout/IconLabelList"/>
    <dgm:cxn modelId="{40402C31-E544-46B4-B854-EBB6AC7EAC84}" type="presParOf" srcId="{CA3D5E67-8063-401D-9F2A-C8B140FDD62E}" destId="{4FAAB755-2D22-45FF-A5EA-5F585D2BB16B}" srcOrd="2" destOrd="0" presId="urn:microsoft.com/office/officeart/2018/2/layout/IconLabelList"/>
    <dgm:cxn modelId="{52632E04-99F9-4D65-84A9-9AF0C234BBDF}" type="presParOf" srcId="{4FAAB755-2D22-45FF-A5EA-5F585D2BB16B}" destId="{AB9AEE8F-90F4-4F80-B0A6-E19771048A5C}" srcOrd="0" destOrd="0" presId="urn:microsoft.com/office/officeart/2018/2/layout/IconLabelList"/>
    <dgm:cxn modelId="{0C8B79E3-ED57-41D3-B62E-27AED8D59D55}" type="presParOf" srcId="{4FAAB755-2D22-45FF-A5EA-5F585D2BB16B}" destId="{566D9883-6BC2-4C00-A9A6-23F9718E6D04}" srcOrd="1" destOrd="0" presId="urn:microsoft.com/office/officeart/2018/2/layout/IconLabelList"/>
    <dgm:cxn modelId="{4526A936-C366-457A-B7B0-3B571F830192}" type="presParOf" srcId="{4FAAB755-2D22-45FF-A5EA-5F585D2BB16B}" destId="{FEE7FE17-16A2-4716-A234-A741010062D4}" srcOrd="2" destOrd="0" presId="urn:microsoft.com/office/officeart/2018/2/layout/IconLabelList"/>
    <dgm:cxn modelId="{1B6BB92D-02B4-44F5-A153-2C0047CDA435}" type="presParOf" srcId="{CA3D5E67-8063-401D-9F2A-C8B140FDD62E}" destId="{BBD37FA6-2026-4ACD-A6A0-F6205BE4F520}" srcOrd="3" destOrd="0" presId="urn:microsoft.com/office/officeart/2018/2/layout/IconLabelList"/>
    <dgm:cxn modelId="{FF9D9E89-8085-493C-86A8-C24D0A129C80}" type="presParOf" srcId="{CA3D5E67-8063-401D-9F2A-C8B140FDD62E}" destId="{3580833C-C96F-458D-B50C-C4D89D62CBFB}" srcOrd="4" destOrd="0" presId="urn:microsoft.com/office/officeart/2018/2/layout/IconLabelList"/>
    <dgm:cxn modelId="{76668D75-0199-4183-94C6-1A2F66A72BFB}" type="presParOf" srcId="{3580833C-C96F-458D-B50C-C4D89D62CBFB}" destId="{4C24AC54-B7E1-48A2-830F-B65D0A2DCC9E}" srcOrd="0" destOrd="0" presId="urn:microsoft.com/office/officeart/2018/2/layout/IconLabelList"/>
    <dgm:cxn modelId="{2FC07043-3A3B-4D6C-B842-7679516AA452}" type="presParOf" srcId="{3580833C-C96F-458D-B50C-C4D89D62CBFB}" destId="{A13B0CE2-1965-4930-9768-8DD1109C7DB1}" srcOrd="1" destOrd="0" presId="urn:microsoft.com/office/officeart/2018/2/layout/IconLabelList"/>
    <dgm:cxn modelId="{BAB94123-7C81-4E3E-95BD-8F6C88C96EE0}" type="presParOf" srcId="{3580833C-C96F-458D-B50C-C4D89D62CBFB}" destId="{52F5941E-42A4-4193-B1B8-8522D71F4C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6A93C3-9792-42B9-85B8-CC3C2E7796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88D6244-0A67-4927-9FB8-BBEB890458AB}">
      <dgm:prSet/>
      <dgm:spPr/>
      <dgm:t>
        <a:bodyPr/>
        <a:lstStyle/>
        <a:p>
          <a:r>
            <a:rPr lang="es-ES"/>
            <a:t>Permite crear páginas web combinando varios lenguajes de programación</a:t>
          </a:r>
          <a:endParaRPr lang="en-US"/>
        </a:p>
      </dgm:t>
    </dgm:pt>
    <dgm:pt modelId="{79DD10B7-9F6A-441F-8248-641BE09B920A}" type="parTrans" cxnId="{03B1B980-E60F-4A13-9E69-7CFF1809B852}">
      <dgm:prSet/>
      <dgm:spPr/>
      <dgm:t>
        <a:bodyPr/>
        <a:lstStyle/>
        <a:p>
          <a:endParaRPr lang="en-US"/>
        </a:p>
      </dgm:t>
    </dgm:pt>
    <dgm:pt modelId="{B253BB06-EC25-416F-83A4-83C89270E48A}" type="sibTrans" cxnId="{03B1B980-E60F-4A13-9E69-7CFF1809B852}">
      <dgm:prSet/>
      <dgm:spPr/>
      <dgm:t>
        <a:bodyPr/>
        <a:lstStyle/>
        <a:p>
          <a:endParaRPr lang="en-US"/>
        </a:p>
      </dgm:t>
    </dgm:pt>
    <dgm:pt modelId="{413A6757-5095-4E7B-B823-596D5F9A7D95}">
      <dgm:prSet/>
      <dgm:spPr/>
      <dgm:t>
        <a:bodyPr/>
        <a:lstStyle/>
        <a:p>
          <a:r>
            <a:rPr lang="es-ES"/>
            <a:t>Es un servidor de desarrollo local, generador de sitios y una interfaz de línea de comandos</a:t>
          </a:r>
          <a:endParaRPr lang="en-US"/>
        </a:p>
      </dgm:t>
    </dgm:pt>
    <dgm:pt modelId="{7CF350FB-BAF9-4301-AF48-AA13542781AB}" type="parTrans" cxnId="{1964755F-7152-4E32-B1CC-B0DE8683E932}">
      <dgm:prSet/>
      <dgm:spPr/>
      <dgm:t>
        <a:bodyPr/>
        <a:lstStyle/>
        <a:p>
          <a:endParaRPr lang="en-US"/>
        </a:p>
      </dgm:t>
    </dgm:pt>
    <dgm:pt modelId="{D6ACD4A1-0460-4606-9760-B8D8DF8848FA}" type="sibTrans" cxnId="{1964755F-7152-4E32-B1CC-B0DE8683E932}">
      <dgm:prSet/>
      <dgm:spPr/>
      <dgm:t>
        <a:bodyPr/>
        <a:lstStyle/>
        <a:p>
          <a:endParaRPr lang="en-US"/>
        </a:p>
      </dgm:t>
    </dgm:pt>
    <dgm:pt modelId="{242D6436-6A74-457F-9AD7-F1DD6FD7A0A2}">
      <dgm:prSet/>
      <dgm:spPr/>
      <dgm:t>
        <a:bodyPr/>
        <a:lstStyle/>
        <a:p>
          <a:r>
            <a:rPr lang="es-ES"/>
            <a:t>Favorece en gran medida la interactividad</a:t>
          </a:r>
          <a:endParaRPr lang="en-US"/>
        </a:p>
      </dgm:t>
    </dgm:pt>
    <dgm:pt modelId="{B9F3E443-4601-45BB-B8E7-3792BA727F8C}" type="parTrans" cxnId="{6B7B0FE4-2381-4181-B603-605679F0D63D}">
      <dgm:prSet/>
      <dgm:spPr/>
      <dgm:t>
        <a:bodyPr/>
        <a:lstStyle/>
        <a:p>
          <a:endParaRPr lang="en-US"/>
        </a:p>
      </dgm:t>
    </dgm:pt>
    <dgm:pt modelId="{0AE1D4A1-026C-423E-8439-15BBC0611A5C}" type="sibTrans" cxnId="{6B7B0FE4-2381-4181-B603-605679F0D63D}">
      <dgm:prSet/>
      <dgm:spPr/>
      <dgm:t>
        <a:bodyPr/>
        <a:lstStyle/>
        <a:p>
          <a:endParaRPr lang="en-US"/>
        </a:p>
      </dgm:t>
    </dgm:pt>
    <dgm:pt modelId="{4627BD94-9509-47EE-B494-A89F27576DEC}" type="pres">
      <dgm:prSet presAssocID="{4E6A93C3-9792-42B9-85B8-CC3C2E779666}" presName="root" presStyleCnt="0">
        <dgm:presLayoutVars>
          <dgm:dir/>
          <dgm:resizeHandles val="exact"/>
        </dgm:presLayoutVars>
      </dgm:prSet>
      <dgm:spPr/>
    </dgm:pt>
    <dgm:pt modelId="{A2D6FEFE-AEAA-40F6-B4A2-C961A5F45631}" type="pres">
      <dgm:prSet presAssocID="{988D6244-0A67-4927-9FB8-BBEB890458AB}" presName="compNode" presStyleCnt="0"/>
      <dgm:spPr/>
    </dgm:pt>
    <dgm:pt modelId="{91EB14A3-52AB-4431-9A57-0F8D76E22FEB}" type="pres">
      <dgm:prSet presAssocID="{988D6244-0A67-4927-9FB8-BBEB890458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1857DF5-2201-4216-8D3C-9E4465DED47C}" type="pres">
      <dgm:prSet presAssocID="{988D6244-0A67-4927-9FB8-BBEB890458AB}" presName="spaceRect" presStyleCnt="0"/>
      <dgm:spPr/>
    </dgm:pt>
    <dgm:pt modelId="{8B41CBEA-2942-4664-9657-D9A4C7E3D48E}" type="pres">
      <dgm:prSet presAssocID="{988D6244-0A67-4927-9FB8-BBEB890458AB}" presName="textRect" presStyleLbl="revTx" presStyleIdx="0" presStyleCnt="3">
        <dgm:presLayoutVars>
          <dgm:chMax val="1"/>
          <dgm:chPref val="1"/>
        </dgm:presLayoutVars>
      </dgm:prSet>
      <dgm:spPr/>
    </dgm:pt>
    <dgm:pt modelId="{5AD79142-8E27-4033-892B-2194047B5BBF}" type="pres">
      <dgm:prSet presAssocID="{B253BB06-EC25-416F-83A4-83C89270E48A}" presName="sibTrans" presStyleCnt="0"/>
      <dgm:spPr/>
    </dgm:pt>
    <dgm:pt modelId="{614DE6E9-1BE0-42D6-AFD6-4E89945184A5}" type="pres">
      <dgm:prSet presAssocID="{413A6757-5095-4E7B-B823-596D5F9A7D95}" presName="compNode" presStyleCnt="0"/>
      <dgm:spPr/>
    </dgm:pt>
    <dgm:pt modelId="{914C1219-74A0-4599-9D2A-626976782A03}" type="pres">
      <dgm:prSet presAssocID="{413A6757-5095-4E7B-B823-596D5F9A7D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D84380-233B-43EC-BAF5-24001DA52EB0}" type="pres">
      <dgm:prSet presAssocID="{413A6757-5095-4E7B-B823-596D5F9A7D95}" presName="spaceRect" presStyleCnt="0"/>
      <dgm:spPr/>
    </dgm:pt>
    <dgm:pt modelId="{BE54FB29-178F-497E-832D-D063206B404D}" type="pres">
      <dgm:prSet presAssocID="{413A6757-5095-4E7B-B823-596D5F9A7D95}" presName="textRect" presStyleLbl="revTx" presStyleIdx="1" presStyleCnt="3">
        <dgm:presLayoutVars>
          <dgm:chMax val="1"/>
          <dgm:chPref val="1"/>
        </dgm:presLayoutVars>
      </dgm:prSet>
      <dgm:spPr/>
    </dgm:pt>
    <dgm:pt modelId="{B43D7745-8686-4707-9454-9426ADF9039E}" type="pres">
      <dgm:prSet presAssocID="{D6ACD4A1-0460-4606-9760-B8D8DF8848FA}" presName="sibTrans" presStyleCnt="0"/>
      <dgm:spPr/>
    </dgm:pt>
    <dgm:pt modelId="{06492BF1-4120-4999-B4AF-A25C9D833905}" type="pres">
      <dgm:prSet presAssocID="{242D6436-6A74-457F-9AD7-F1DD6FD7A0A2}" presName="compNode" presStyleCnt="0"/>
      <dgm:spPr/>
    </dgm:pt>
    <dgm:pt modelId="{718B9179-44E6-41D0-BB1C-E8F3B65EA543}" type="pres">
      <dgm:prSet presAssocID="{242D6436-6A74-457F-9AD7-F1DD6FD7A0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6E7659A-7BAA-4A1B-9167-7BE9F50F575C}" type="pres">
      <dgm:prSet presAssocID="{242D6436-6A74-457F-9AD7-F1DD6FD7A0A2}" presName="spaceRect" presStyleCnt="0"/>
      <dgm:spPr/>
    </dgm:pt>
    <dgm:pt modelId="{1F96B858-6A7D-4021-B394-D6A3179D4541}" type="pres">
      <dgm:prSet presAssocID="{242D6436-6A74-457F-9AD7-F1DD6FD7A0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64755F-7152-4E32-B1CC-B0DE8683E932}" srcId="{4E6A93C3-9792-42B9-85B8-CC3C2E779666}" destId="{413A6757-5095-4E7B-B823-596D5F9A7D95}" srcOrd="1" destOrd="0" parTransId="{7CF350FB-BAF9-4301-AF48-AA13542781AB}" sibTransId="{D6ACD4A1-0460-4606-9760-B8D8DF8848FA}"/>
    <dgm:cxn modelId="{568DF96A-CAB2-4A49-9CE5-FF1E011976BA}" type="presOf" srcId="{988D6244-0A67-4927-9FB8-BBEB890458AB}" destId="{8B41CBEA-2942-4664-9657-D9A4C7E3D48E}" srcOrd="0" destOrd="0" presId="urn:microsoft.com/office/officeart/2018/2/layout/IconLabelList"/>
    <dgm:cxn modelId="{03B1B980-E60F-4A13-9E69-7CFF1809B852}" srcId="{4E6A93C3-9792-42B9-85B8-CC3C2E779666}" destId="{988D6244-0A67-4927-9FB8-BBEB890458AB}" srcOrd="0" destOrd="0" parTransId="{79DD10B7-9F6A-441F-8248-641BE09B920A}" sibTransId="{B253BB06-EC25-416F-83A4-83C89270E48A}"/>
    <dgm:cxn modelId="{4388CC90-2738-4907-8692-60A18C40665D}" type="presOf" srcId="{4E6A93C3-9792-42B9-85B8-CC3C2E779666}" destId="{4627BD94-9509-47EE-B494-A89F27576DEC}" srcOrd="0" destOrd="0" presId="urn:microsoft.com/office/officeart/2018/2/layout/IconLabelList"/>
    <dgm:cxn modelId="{7030169C-BF54-45DC-94EA-CE306FEB9071}" type="presOf" srcId="{413A6757-5095-4E7B-B823-596D5F9A7D95}" destId="{BE54FB29-178F-497E-832D-D063206B404D}" srcOrd="0" destOrd="0" presId="urn:microsoft.com/office/officeart/2018/2/layout/IconLabelList"/>
    <dgm:cxn modelId="{6B7B0FE4-2381-4181-B603-605679F0D63D}" srcId="{4E6A93C3-9792-42B9-85B8-CC3C2E779666}" destId="{242D6436-6A74-457F-9AD7-F1DD6FD7A0A2}" srcOrd="2" destOrd="0" parTransId="{B9F3E443-4601-45BB-B8E7-3792BA727F8C}" sibTransId="{0AE1D4A1-026C-423E-8439-15BBC0611A5C}"/>
    <dgm:cxn modelId="{99309AEC-1BF5-4E99-A6AA-EC089664231E}" type="presOf" srcId="{242D6436-6A74-457F-9AD7-F1DD6FD7A0A2}" destId="{1F96B858-6A7D-4021-B394-D6A3179D4541}" srcOrd="0" destOrd="0" presId="urn:microsoft.com/office/officeart/2018/2/layout/IconLabelList"/>
    <dgm:cxn modelId="{D0FD008A-DB3C-4705-82B6-B2232D2364AF}" type="presParOf" srcId="{4627BD94-9509-47EE-B494-A89F27576DEC}" destId="{A2D6FEFE-AEAA-40F6-B4A2-C961A5F45631}" srcOrd="0" destOrd="0" presId="urn:microsoft.com/office/officeart/2018/2/layout/IconLabelList"/>
    <dgm:cxn modelId="{86CD8B22-CDD2-47A0-B00C-57BB57C3767C}" type="presParOf" srcId="{A2D6FEFE-AEAA-40F6-B4A2-C961A5F45631}" destId="{91EB14A3-52AB-4431-9A57-0F8D76E22FEB}" srcOrd="0" destOrd="0" presId="urn:microsoft.com/office/officeart/2018/2/layout/IconLabelList"/>
    <dgm:cxn modelId="{469EDFE6-14A3-4B83-8341-5ADA4A58DBE8}" type="presParOf" srcId="{A2D6FEFE-AEAA-40F6-B4A2-C961A5F45631}" destId="{51857DF5-2201-4216-8D3C-9E4465DED47C}" srcOrd="1" destOrd="0" presId="urn:microsoft.com/office/officeart/2018/2/layout/IconLabelList"/>
    <dgm:cxn modelId="{570B12EB-1E38-4380-A56B-055083599BA2}" type="presParOf" srcId="{A2D6FEFE-AEAA-40F6-B4A2-C961A5F45631}" destId="{8B41CBEA-2942-4664-9657-D9A4C7E3D48E}" srcOrd="2" destOrd="0" presId="urn:microsoft.com/office/officeart/2018/2/layout/IconLabelList"/>
    <dgm:cxn modelId="{BAB84F13-0C76-4F76-A0F7-60FEEFB364B2}" type="presParOf" srcId="{4627BD94-9509-47EE-B494-A89F27576DEC}" destId="{5AD79142-8E27-4033-892B-2194047B5BBF}" srcOrd="1" destOrd="0" presId="urn:microsoft.com/office/officeart/2018/2/layout/IconLabelList"/>
    <dgm:cxn modelId="{CED315B6-12D9-40A5-BE0A-F03C72F9E0D4}" type="presParOf" srcId="{4627BD94-9509-47EE-B494-A89F27576DEC}" destId="{614DE6E9-1BE0-42D6-AFD6-4E89945184A5}" srcOrd="2" destOrd="0" presId="urn:microsoft.com/office/officeart/2018/2/layout/IconLabelList"/>
    <dgm:cxn modelId="{9A99BF5D-4EEE-48DC-9A81-754BCD86EF35}" type="presParOf" srcId="{614DE6E9-1BE0-42D6-AFD6-4E89945184A5}" destId="{914C1219-74A0-4599-9D2A-626976782A03}" srcOrd="0" destOrd="0" presId="urn:microsoft.com/office/officeart/2018/2/layout/IconLabelList"/>
    <dgm:cxn modelId="{7781D641-0CA2-4E3A-909D-222BE5C55566}" type="presParOf" srcId="{614DE6E9-1BE0-42D6-AFD6-4E89945184A5}" destId="{EAD84380-233B-43EC-BAF5-24001DA52EB0}" srcOrd="1" destOrd="0" presId="urn:microsoft.com/office/officeart/2018/2/layout/IconLabelList"/>
    <dgm:cxn modelId="{D59087D5-E872-48ED-B9D8-A1543882300C}" type="presParOf" srcId="{614DE6E9-1BE0-42D6-AFD6-4E89945184A5}" destId="{BE54FB29-178F-497E-832D-D063206B404D}" srcOrd="2" destOrd="0" presId="urn:microsoft.com/office/officeart/2018/2/layout/IconLabelList"/>
    <dgm:cxn modelId="{06E41EC4-B297-41B2-BA1F-A70C5B71607A}" type="presParOf" srcId="{4627BD94-9509-47EE-B494-A89F27576DEC}" destId="{B43D7745-8686-4707-9454-9426ADF9039E}" srcOrd="3" destOrd="0" presId="urn:microsoft.com/office/officeart/2018/2/layout/IconLabelList"/>
    <dgm:cxn modelId="{BAFF37F6-0386-4184-B67E-8A8393AE1B25}" type="presParOf" srcId="{4627BD94-9509-47EE-B494-A89F27576DEC}" destId="{06492BF1-4120-4999-B4AF-A25C9D833905}" srcOrd="4" destOrd="0" presId="urn:microsoft.com/office/officeart/2018/2/layout/IconLabelList"/>
    <dgm:cxn modelId="{0979CBA1-47C5-4033-BC8C-C20899C5111B}" type="presParOf" srcId="{06492BF1-4120-4999-B4AF-A25C9D833905}" destId="{718B9179-44E6-41D0-BB1C-E8F3B65EA543}" srcOrd="0" destOrd="0" presId="urn:microsoft.com/office/officeart/2018/2/layout/IconLabelList"/>
    <dgm:cxn modelId="{AC48C03D-A45D-4BAA-B280-8BDED7411CA9}" type="presParOf" srcId="{06492BF1-4120-4999-B4AF-A25C9D833905}" destId="{86E7659A-7BAA-4A1B-9167-7BE9F50F575C}" srcOrd="1" destOrd="0" presId="urn:microsoft.com/office/officeart/2018/2/layout/IconLabelList"/>
    <dgm:cxn modelId="{9F537D23-175C-4481-A1A8-3065274DBAA9}" type="presParOf" srcId="{06492BF1-4120-4999-B4AF-A25C9D833905}" destId="{1F96B858-6A7D-4021-B394-D6A3179D45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97DA4B-4F98-4CF2-9239-CF8FB14C7D9E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8024EE-CCCB-4103-B3AA-1B6EF15999FF}">
      <dgm:prSet/>
      <dgm:spPr/>
      <dgm:t>
        <a:bodyPr/>
        <a:lstStyle/>
        <a:p>
          <a:r>
            <a:rPr lang="es-ES"/>
            <a:t>Gráfico de barras</a:t>
          </a:r>
          <a:endParaRPr lang="en-US"/>
        </a:p>
      </dgm:t>
    </dgm:pt>
    <dgm:pt modelId="{907F0ACC-1DDD-4B37-8964-027E15E7C478}" type="parTrans" cxnId="{892EE052-8B35-482A-AC5E-A135D09983EB}">
      <dgm:prSet/>
      <dgm:spPr/>
      <dgm:t>
        <a:bodyPr/>
        <a:lstStyle/>
        <a:p>
          <a:endParaRPr lang="en-US"/>
        </a:p>
      </dgm:t>
    </dgm:pt>
    <dgm:pt modelId="{75A91A53-CD75-4D29-9634-D7042D9307DC}" type="sibTrans" cxnId="{892EE052-8B35-482A-AC5E-A135D09983EB}">
      <dgm:prSet/>
      <dgm:spPr/>
      <dgm:t>
        <a:bodyPr/>
        <a:lstStyle/>
        <a:p>
          <a:endParaRPr lang="en-US"/>
        </a:p>
      </dgm:t>
    </dgm:pt>
    <dgm:pt modelId="{71EBD455-47AA-4431-A2BB-DFC2F2DBECE5}">
      <dgm:prSet/>
      <dgm:spPr/>
      <dgm:t>
        <a:bodyPr/>
        <a:lstStyle/>
        <a:p>
          <a:r>
            <a:rPr lang="es-ES"/>
            <a:t>Diagrama de sectores</a:t>
          </a:r>
          <a:endParaRPr lang="en-US"/>
        </a:p>
      </dgm:t>
    </dgm:pt>
    <dgm:pt modelId="{868DB3CD-1BB9-47F9-9A3A-7E7D4B28FFA3}" type="parTrans" cxnId="{E732BD12-F0A7-4A1E-878E-E9A489B42361}">
      <dgm:prSet/>
      <dgm:spPr/>
      <dgm:t>
        <a:bodyPr/>
        <a:lstStyle/>
        <a:p>
          <a:endParaRPr lang="en-US"/>
        </a:p>
      </dgm:t>
    </dgm:pt>
    <dgm:pt modelId="{ABB26668-3BC3-4068-8E3F-1D38908057A3}" type="sibTrans" cxnId="{E732BD12-F0A7-4A1E-878E-E9A489B42361}">
      <dgm:prSet/>
      <dgm:spPr/>
      <dgm:t>
        <a:bodyPr/>
        <a:lstStyle/>
        <a:p>
          <a:endParaRPr lang="en-US"/>
        </a:p>
      </dgm:t>
    </dgm:pt>
    <dgm:pt modelId="{C38D5D39-94BB-4988-B1FB-0800B55B7A3A}">
      <dgm:prSet/>
      <dgm:spPr/>
      <dgm:t>
        <a:bodyPr/>
        <a:lstStyle/>
        <a:p>
          <a:r>
            <a:rPr lang="es-ES"/>
            <a:t>Mapa de hexágonos</a:t>
          </a:r>
          <a:endParaRPr lang="en-US"/>
        </a:p>
      </dgm:t>
    </dgm:pt>
    <dgm:pt modelId="{CB58378F-6CB5-47EC-9783-8EE38C9907BA}" type="parTrans" cxnId="{5140DDC5-EF7E-4B82-8B31-F1A14C0FF122}">
      <dgm:prSet/>
      <dgm:spPr/>
      <dgm:t>
        <a:bodyPr/>
        <a:lstStyle/>
        <a:p>
          <a:endParaRPr lang="en-US"/>
        </a:p>
      </dgm:t>
    </dgm:pt>
    <dgm:pt modelId="{74D5E9E7-65A3-4441-A9EF-22F2AE8DDD79}" type="sibTrans" cxnId="{5140DDC5-EF7E-4B82-8B31-F1A14C0FF122}">
      <dgm:prSet/>
      <dgm:spPr/>
      <dgm:t>
        <a:bodyPr/>
        <a:lstStyle/>
        <a:p>
          <a:endParaRPr lang="en-US"/>
        </a:p>
      </dgm:t>
    </dgm:pt>
    <dgm:pt modelId="{16CED833-68E5-42E0-BF55-FF617414631C}">
      <dgm:prSet/>
      <dgm:spPr/>
      <dgm:t>
        <a:bodyPr/>
        <a:lstStyle/>
        <a:p>
          <a:r>
            <a:rPr lang="es-ES"/>
            <a:t>Proyección solar</a:t>
          </a:r>
          <a:endParaRPr lang="en-US"/>
        </a:p>
      </dgm:t>
    </dgm:pt>
    <dgm:pt modelId="{2E181229-FFC6-4425-8ED3-4BD6F75CC083}" type="parTrans" cxnId="{F9804383-D21E-4FC2-87BE-5143FD251F63}">
      <dgm:prSet/>
      <dgm:spPr/>
      <dgm:t>
        <a:bodyPr/>
        <a:lstStyle/>
        <a:p>
          <a:endParaRPr lang="en-US"/>
        </a:p>
      </dgm:t>
    </dgm:pt>
    <dgm:pt modelId="{33D647FE-1EEC-4F1E-9564-83735B133092}" type="sibTrans" cxnId="{F9804383-D21E-4FC2-87BE-5143FD251F63}">
      <dgm:prSet/>
      <dgm:spPr/>
      <dgm:t>
        <a:bodyPr/>
        <a:lstStyle/>
        <a:p>
          <a:endParaRPr lang="en-US"/>
        </a:p>
      </dgm:t>
    </dgm:pt>
    <dgm:pt modelId="{540E486E-4991-4C1E-A4D9-EE7B2C42EC99}">
      <dgm:prSet/>
      <dgm:spPr/>
      <dgm:t>
        <a:bodyPr/>
        <a:lstStyle/>
        <a:p>
          <a:r>
            <a:rPr lang="es-ES"/>
            <a:t>Mapa de árbol</a:t>
          </a:r>
          <a:endParaRPr lang="en-US"/>
        </a:p>
      </dgm:t>
    </dgm:pt>
    <dgm:pt modelId="{8A0F2120-0706-4A35-BC4D-81FF5C4B8AE7}" type="parTrans" cxnId="{CDF0EB38-1FF7-4B95-B7C9-BD99C7863354}">
      <dgm:prSet/>
      <dgm:spPr/>
      <dgm:t>
        <a:bodyPr/>
        <a:lstStyle/>
        <a:p>
          <a:endParaRPr lang="en-US"/>
        </a:p>
      </dgm:t>
    </dgm:pt>
    <dgm:pt modelId="{CC990FEE-D2A3-4ECF-B2F6-FDAF9D5EC073}" type="sibTrans" cxnId="{CDF0EB38-1FF7-4B95-B7C9-BD99C7863354}">
      <dgm:prSet/>
      <dgm:spPr/>
      <dgm:t>
        <a:bodyPr/>
        <a:lstStyle/>
        <a:p>
          <a:endParaRPr lang="en-US"/>
        </a:p>
      </dgm:t>
    </dgm:pt>
    <dgm:pt modelId="{31BEC2A6-7143-4DD2-99CD-20DE090BC5EC}">
      <dgm:prSet/>
      <dgm:spPr/>
      <dgm:t>
        <a:bodyPr/>
        <a:lstStyle/>
        <a:p>
          <a:r>
            <a:rPr lang="es-ES"/>
            <a:t>Árbol de vectores</a:t>
          </a:r>
          <a:endParaRPr lang="en-US"/>
        </a:p>
      </dgm:t>
    </dgm:pt>
    <dgm:pt modelId="{8E7E0730-E027-4ABC-B2C0-28D6F4273FA6}" type="parTrans" cxnId="{6C446B82-B4A5-461A-979B-7980CA483CD6}">
      <dgm:prSet/>
      <dgm:spPr/>
      <dgm:t>
        <a:bodyPr/>
        <a:lstStyle/>
        <a:p>
          <a:endParaRPr lang="en-US"/>
        </a:p>
      </dgm:t>
    </dgm:pt>
    <dgm:pt modelId="{E8679B06-70B3-4E88-A927-BAC6408488E0}" type="sibTrans" cxnId="{6C446B82-B4A5-461A-979B-7980CA483CD6}">
      <dgm:prSet/>
      <dgm:spPr/>
      <dgm:t>
        <a:bodyPr/>
        <a:lstStyle/>
        <a:p>
          <a:endParaRPr lang="en-US"/>
        </a:p>
      </dgm:t>
    </dgm:pt>
    <dgm:pt modelId="{3F9C5741-BD8B-49C3-B405-D1544E885341}" type="pres">
      <dgm:prSet presAssocID="{7B97DA4B-4F98-4CF2-9239-CF8FB14C7D9E}" presName="linear" presStyleCnt="0">
        <dgm:presLayoutVars>
          <dgm:animLvl val="lvl"/>
          <dgm:resizeHandles val="exact"/>
        </dgm:presLayoutVars>
      </dgm:prSet>
      <dgm:spPr/>
    </dgm:pt>
    <dgm:pt modelId="{F3E69EC1-A1B4-4C63-9E6A-3EE0071DC372}" type="pres">
      <dgm:prSet presAssocID="{F08024EE-CCCB-4103-B3AA-1B6EF15999F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B6A775C-F527-4F27-993F-056BBEFDE61C}" type="pres">
      <dgm:prSet presAssocID="{75A91A53-CD75-4D29-9634-D7042D9307DC}" presName="spacer" presStyleCnt="0"/>
      <dgm:spPr/>
    </dgm:pt>
    <dgm:pt modelId="{7E746C79-6FDA-45F2-9441-232AC8E45E80}" type="pres">
      <dgm:prSet presAssocID="{71EBD455-47AA-4431-A2BB-DFC2F2DBECE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4C396D9-C600-41CA-89EA-51A23F4CA682}" type="pres">
      <dgm:prSet presAssocID="{ABB26668-3BC3-4068-8E3F-1D38908057A3}" presName="spacer" presStyleCnt="0"/>
      <dgm:spPr/>
    </dgm:pt>
    <dgm:pt modelId="{65EA1D1A-2598-4EF3-9AE8-634049309FAB}" type="pres">
      <dgm:prSet presAssocID="{C38D5D39-94BB-4988-B1FB-0800B55B7A3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69199EF-FDC0-4671-B9B4-8940059EAE13}" type="pres">
      <dgm:prSet presAssocID="{74D5E9E7-65A3-4441-A9EF-22F2AE8DDD79}" presName="spacer" presStyleCnt="0"/>
      <dgm:spPr/>
    </dgm:pt>
    <dgm:pt modelId="{E5DFEF99-A911-465E-8BA1-AD89FB41B533}" type="pres">
      <dgm:prSet presAssocID="{16CED833-68E5-42E0-BF55-FF617414631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EC5CF79-D93E-4AEA-8425-F0ED36469ED6}" type="pres">
      <dgm:prSet presAssocID="{33D647FE-1EEC-4F1E-9564-83735B133092}" presName="spacer" presStyleCnt="0"/>
      <dgm:spPr/>
    </dgm:pt>
    <dgm:pt modelId="{BE726A0E-C097-44DB-BAC2-77D3A077FAEF}" type="pres">
      <dgm:prSet presAssocID="{540E486E-4991-4C1E-A4D9-EE7B2C42EC9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85B68B1-5093-46DA-84D9-3799EB1552D5}" type="pres">
      <dgm:prSet presAssocID="{CC990FEE-D2A3-4ECF-B2F6-FDAF9D5EC073}" presName="spacer" presStyleCnt="0"/>
      <dgm:spPr/>
    </dgm:pt>
    <dgm:pt modelId="{17304AEB-32CF-43B3-B3EE-BF7146D0E93C}" type="pres">
      <dgm:prSet presAssocID="{31BEC2A6-7143-4DD2-99CD-20DE090BC5E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732BD12-F0A7-4A1E-878E-E9A489B42361}" srcId="{7B97DA4B-4F98-4CF2-9239-CF8FB14C7D9E}" destId="{71EBD455-47AA-4431-A2BB-DFC2F2DBECE5}" srcOrd="1" destOrd="0" parTransId="{868DB3CD-1BB9-47F9-9A3A-7E7D4B28FFA3}" sibTransId="{ABB26668-3BC3-4068-8E3F-1D38908057A3}"/>
    <dgm:cxn modelId="{56C80D15-EE50-463D-B95F-148BD0BBA203}" type="presOf" srcId="{7B97DA4B-4F98-4CF2-9239-CF8FB14C7D9E}" destId="{3F9C5741-BD8B-49C3-B405-D1544E885341}" srcOrd="0" destOrd="0" presId="urn:microsoft.com/office/officeart/2005/8/layout/vList2"/>
    <dgm:cxn modelId="{EA75491B-097F-4D90-AB1D-09D11F8F2F01}" type="presOf" srcId="{F08024EE-CCCB-4103-B3AA-1B6EF15999FF}" destId="{F3E69EC1-A1B4-4C63-9E6A-3EE0071DC372}" srcOrd="0" destOrd="0" presId="urn:microsoft.com/office/officeart/2005/8/layout/vList2"/>
    <dgm:cxn modelId="{0A397224-D3C1-44A5-BA38-5C0D2A9A9E3B}" type="presOf" srcId="{C38D5D39-94BB-4988-B1FB-0800B55B7A3A}" destId="{65EA1D1A-2598-4EF3-9AE8-634049309FAB}" srcOrd="0" destOrd="0" presId="urn:microsoft.com/office/officeart/2005/8/layout/vList2"/>
    <dgm:cxn modelId="{CDF0EB38-1FF7-4B95-B7C9-BD99C7863354}" srcId="{7B97DA4B-4F98-4CF2-9239-CF8FB14C7D9E}" destId="{540E486E-4991-4C1E-A4D9-EE7B2C42EC99}" srcOrd="4" destOrd="0" parTransId="{8A0F2120-0706-4A35-BC4D-81FF5C4B8AE7}" sibTransId="{CC990FEE-D2A3-4ECF-B2F6-FDAF9D5EC073}"/>
    <dgm:cxn modelId="{892EE052-8B35-482A-AC5E-A135D09983EB}" srcId="{7B97DA4B-4F98-4CF2-9239-CF8FB14C7D9E}" destId="{F08024EE-CCCB-4103-B3AA-1B6EF15999FF}" srcOrd="0" destOrd="0" parTransId="{907F0ACC-1DDD-4B37-8964-027E15E7C478}" sibTransId="{75A91A53-CD75-4D29-9634-D7042D9307DC}"/>
    <dgm:cxn modelId="{6ABEE758-629A-40A4-B201-EE2C20100238}" type="presOf" srcId="{540E486E-4991-4C1E-A4D9-EE7B2C42EC99}" destId="{BE726A0E-C097-44DB-BAC2-77D3A077FAEF}" srcOrd="0" destOrd="0" presId="urn:microsoft.com/office/officeart/2005/8/layout/vList2"/>
    <dgm:cxn modelId="{6C446B82-B4A5-461A-979B-7980CA483CD6}" srcId="{7B97DA4B-4F98-4CF2-9239-CF8FB14C7D9E}" destId="{31BEC2A6-7143-4DD2-99CD-20DE090BC5EC}" srcOrd="5" destOrd="0" parTransId="{8E7E0730-E027-4ABC-B2C0-28D6F4273FA6}" sibTransId="{E8679B06-70B3-4E88-A927-BAC6408488E0}"/>
    <dgm:cxn modelId="{F9804383-D21E-4FC2-87BE-5143FD251F63}" srcId="{7B97DA4B-4F98-4CF2-9239-CF8FB14C7D9E}" destId="{16CED833-68E5-42E0-BF55-FF617414631C}" srcOrd="3" destOrd="0" parTransId="{2E181229-FFC6-4425-8ED3-4BD6F75CC083}" sibTransId="{33D647FE-1EEC-4F1E-9564-83735B133092}"/>
    <dgm:cxn modelId="{A39C8EBB-CD51-4C22-8D39-5C8348B99288}" type="presOf" srcId="{16CED833-68E5-42E0-BF55-FF617414631C}" destId="{E5DFEF99-A911-465E-8BA1-AD89FB41B533}" srcOrd="0" destOrd="0" presId="urn:microsoft.com/office/officeart/2005/8/layout/vList2"/>
    <dgm:cxn modelId="{5140DDC5-EF7E-4B82-8B31-F1A14C0FF122}" srcId="{7B97DA4B-4F98-4CF2-9239-CF8FB14C7D9E}" destId="{C38D5D39-94BB-4988-B1FB-0800B55B7A3A}" srcOrd="2" destOrd="0" parTransId="{CB58378F-6CB5-47EC-9783-8EE38C9907BA}" sibTransId="{74D5E9E7-65A3-4441-A9EF-22F2AE8DDD79}"/>
    <dgm:cxn modelId="{14B2E8D3-D7A8-4FA8-A0AD-2032477240DF}" type="presOf" srcId="{31BEC2A6-7143-4DD2-99CD-20DE090BC5EC}" destId="{17304AEB-32CF-43B3-B3EE-BF7146D0E93C}" srcOrd="0" destOrd="0" presId="urn:microsoft.com/office/officeart/2005/8/layout/vList2"/>
    <dgm:cxn modelId="{E9BB1FEF-7C87-4F55-A4CF-9C97CA6F276B}" type="presOf" srcId="{71EBD455-47AA-4431-A2BB-DFC2F2DBECE5}" destId="{7E746C79-6FDA-45F2-9441-232AC8E45E80}" srcOrd="0" destOrd="0" presId="urn:microsoft.com/office/officeart/2005/8/layout/vList2"/>
    <dgm:cxn modelId="{CE3EA9E9-646E-4B58-964A-B63471328E17}" type="presParOf" srcId="{3F9C5741-BD8B-49C3-B405-D1544E885341}" destId="{F3E69EC1-A1B4-4C63-9E6A-3EE0071DC372}" srcOrd="0" destOrd="0" presId="urn:microsoft.com/office/officeart/2005/8/layout/vList2"/>
    <dgm:cxn modelId="{EB8F8B6B-2423-4D1E-A5B3-0CB2AC981D1C}" type="presParOf" srcId="{3F9C5741-BD8B-49C3-B405-D1544E885341}" destId="{BB6A775C-F527-4F27-993F-056BBEFDE61C}" srcOrd="1" destOrd="0" presId="urn:microsoft.com/office/officeart/2005/8/layout/vList2"/>
    <dgm:cxn modelId="{10BF289C-A2E7-48B8-95E8-8E5AD0C7B9E5}" type="presParOf" srcId="{3F9C5741-BD8B-49C3-B405-D1544E885341}" destId="{7E746C79-6FDA-45F2-9441-232AC8E45E80}" srcOrd="2" destOrd="0" presId="urn:microsoft.com/office/officeart/2005/8/layout/vList2"/>
    <dgm:cxn modelId="{AE665465-AB81-4A6B-84A7-6DD61CEB2936}" type="presParOf" srcId="{3F9C5741-BD8B-49C3-B405-D1544E885341}" destId="{84C396D9-C600-41CA-89EA-51A23F4CA682}" srcOrd="3" destOrd="0" presId="urn:microsoft.com/office/officeart/2005/8/layout/vList2"/>
    <dgm:cxn modelId="{E033B2FF-763F-459B-9743-869BA3E407B2}" type="presParOf" srcId="{3F9C5741-BD8B-49C3-B405-D1544E885341}" destId="{65EA1D1A-2598-4EF3-9AE8-634049309FAB}" srcOrd="4" destOrd="0" presId="urn:microsoft.com/office/officeart/2005/8/layout/vList2"/>
    <dgm:cxn modelId="{B5123274-A403-4B70-9568-DD14C4B05A31}" type="presParOf" srcId="{3F9C5741-BD8B-49C3-B405-D1544E885341}" destId="{069199EF-FDC0-4671-B9B4-8940059EAE13}" srcOrd="5" destOrd="0" presId="urn:microsoft.com/office/officeart/2005/8/layout/vList2"/>
    <dgm:cxn modelId="{8C640940-191E-46EF-B62E-170D63DC74AF}" type="presParOf" srcId="{3F9C5741-BD8B-49C3-B405-D1544E885341}" destId="{E5DFEF99-A911-465E-8BA1-AD89FB41B533}" srcOrd="6" destOrd="0" presId="urn:microsoft.com/office/officeart/2005/8/layout/vList2"/>
    <dgm:cxn modelId="{C4D6C538-7F36-4C06-A096-15E9E4A83D44}" type="presParOf" srcId="{3F9C5741-BD8B-49C3-B405-D1544E885341}" destId="{3EC5CF79-D93E-4AEA-8425-F0ED36469ED6}" srcOrd="7" destOrd="0" presId="urn:microsoft.com/office/officeart/2005/8/layout/vList2"/>
    <dgm:cxn modelId="{F3821B25-9BB5-417B-AF56-554C08130FA7}" type="presParOf" srcId="{3F9C5741-BD8B-49C3-B405-D1544E885341}" destId="{BE726A0E-C097-44DB-BAC2-77D3A077FAEF}" srcOrd="8" destOrd="0" presId="urn:microsoft.com/office/officeart/2005/8/layout/vList2"/>
    <dgm:cxn modelId="{47E8343B-3DE6-43A2-A8EB-9782155B1813}" type="presParOf" srcId="{3F9C5741-BD8B-49C3-B405-D1544E885341}" destId="{185B68B1-5093-46DA-84D9-3799EB1552D5}" srcOrd="9" destOrd="0" presId="urn:microsoft.com/office/officeart/2005/8/layout/vList2"/>
    <dgm:cxn modelId="{3FC47149-0653-4DF2-B040-451AECC954B2}" type="presParOf" srcId="{3F9C5741-BD8B-49C3-B405-D1544E885341}" destId="{17304AEB-32CF-43B3-B3EE-BF7146D0E93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2EE9B-0C20-4C8B-B0B0-199454DB842F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AD77B-E1C8-49B6-8013-33EE7D31E3F0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Cantidad de datos y crecimiento de corpora</a:t>
          </a:r>
          <a:endParaRPr lang="en-US" sz="2400" kern="1200"/>
        </a:p>
      </dsp:txBody>
      <dsp:txXfrm>
        <a:off x="84324" y="2400962"/>
        <a:ext cx="3242179" cy="720000"/>
      </dsp:txXfrm>
    </dsp:sp>
    <dsp:sp modelId="{E39F1E7C-3548-44B5-92DF-5DF51D532F98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823A5-DC88-4F72-9F54-76BA67AC871B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Características de los datos</a:t>
          </a:r>
          <a:endParaRPr lang="en-US" sz="2400" kern="1200"/>
        </a:p>
      </dsp:txBody>
      <dsp:txXfrm>
        <a:off x="3893885" y="2400962"/>
        <a:ext cx="3242179" cy="720000"/>
      </dsp:txXfrm>
    </dsp:sp>
    <dsp:sp modelId="{E43D97EF-7C29-4EEF-984C-6521CD658C59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E59DC-2939-4E7B-AC3B-084BAD6ABAB0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Necesidad de representaciones visuales</a:t>
          </a:r>
          <a:endParaRPr lang="en-US" sz="2400" kern="1200"/>
        </a:p>
      </dsp:txBody>
      <dsp:txXfrm>
        <a:off x="7703446" y="2400962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297E-1B94-47DA-9376-776E9A6E9C34}">
      <dsp:nvSpPr>
        <dsp:cNvPr id="0" name=""/>
        <dsp:cNvSpPr/>
      </dsp:nvSpPr>
      <dsp:spPr>
        <a:xfrm>
          <a:off x="686474" y="17411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9FDA5-9FA6-432F-A7BC-2606875D927E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021B6-C0D7-47DD-A4E3-36AFA7347D90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Desarrollar y/o adaptar herramientas visuales interactivas para el análisis de grandes corpora lingüísticos.</a:t>
          </a:r>
          <a:endParaRPr lang="en-US" sz="1300" kern="1200"/>
        </a:p>
      </dsp:txBody>
      <dsp:txXfrm>
        <a:off x="50287" y="2784119"/>
        <a:ext cx="3262500" cy="720000"/>
      </dsp:txXfrm>
    </dsp:sp>
    <dsp:sp modelId="{829BD295-D254-4FA5-B7C1-0EE5F789BCE2}">
      <dsp:nvSpPr>
        <dsp:cNvPr id="0" name=""/>
        <dsp:cNvSpPr/>
      </dsp:nvSpPr>
      <dsp:spPr>
        <a:xfrm>
          <a:off x="4519912" y="17411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2C0D4-A50B-4EEC-94F0-AFC742931238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EB2A8-29FC-452A-9FF3-EB51411DA695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Primar la usabilidad, accesibilidad y facilidad de ampliación posterior de las herramientas desarrolladas.</a:t>
          </a:r>
          <a:endParaRPr lang="en-US" sz="1300" kern="1200"/>
        </a:p>
      </dsp:txBody>
      <dsp:txXfrm>
        <a:off x="3883725" y="2784119"/>
        <a:ext cx="3262500" cy="720000"/>
      </dsp:txXfrm>
    </dsp:sp>
    <dsp:sp modelId="{CCC63677-CA40-490E-AE82-ED876C99AD26}">
      <dsp:nvSpPr>
        <dsp:cNvPr id="0" name=""/>
        <dsp:cNvSpPr/>
      </dsp:nvSpPr>
      <dsp:spPr>
        <a:xfrm>
          <a:off x="8353350" y="17411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CE821-BE1A-4CC2-B53B-0E00F2010274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E198D-8E57-4B84-A2B3-8866150E3B58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Las herramientas desarrolladas deben funcionar en un navegador web.</a:t>
          </a:r>
          <a:endParaRPr lang="en-US" sz="1300" kern="1200"/>
        </a:p>
      </dsp:txBody>
      <dsp:txXfrm>
        <a:off x="7717162" y="2784119"/>
        <a:ext cx="32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9B492-ED20-4583-96CF-719D6275259F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AD0B6-618D-4D1B-8334-70D4E6E70315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Metodología ágil, entrega continua de productos funcionales</a:t>
          </a:r>
          <a:endParaRPr lang="en-US" sz="1800" kern="1200"/>
        </a:p>
      </dsp:txBody>
      <dsp:txXfrm>
        <a:off x="84324" y="2400962"/>
        <a:ext cx="3242179" cy="720000"/>
      </dsp:txXfrm>
    </dsp:sp>
    <dsp:sp modelId="{AB9AEE8F-90F4-4F80-B0A6-E19771048A5C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7FE17-16A2-4716-A234-A741010062D4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Trabajo organizado en sprints</a:t>
          </a:r>
          <a:endParaRPr lang="en-US" sz="1800" kern="1200"/>
        </a:p>
      </dsp:txBody>
      <dsp:txXfrm>
        <a:off x="3893885" y="2400962"/>
        <a:ext cx="3242179" cy="720000"/>
      </dsp:txXfrm>
    </dsp:sp>
    <dsp:sp modelId="{4C24AC54-B7E1-48A2-830F-B65D0A2DCC9E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5941E-42A4-4193-B1B8-8522D71F4C3C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Idónea para un Trabajo de Fin de Grado</a:t>
          </a:r>
          <a:endParaRPr lang="en-US" sz="1800" kern="1200"/>
        </a:p>
      </dsp:txBody>
      <dsp:txXfrm>
        <a:off x="7703446" y="2400962"/>
        <a:ext cx="324217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B14A3-52AB-4431-9A57-0F8D76E22FEB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1CBEA-2942-4664-9657-D9A4C7E3D48E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Permite crear páginas web combinando varios lenguajes de programación</a:t>
          </a:r>
          <a:endParaRPr lang="en-US" sz="1800" kern="1200"/>
        </a:p>
      </dsp:txBody>
      <dsp:txXfrm>
        <a:off x="84324" y="2400962"/>
        <a:ext cx="3242179" cy="720000"/>
      </dsp:txXfrm>
    </dsp:sp>
    <dsp:sp modelId="{914C1219-74A0-4599-9D2A-626976782A03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4FB29-178F-497E-832D-D063206B404D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Es un servidor de desarrollo local, generador de sitios y una interfaz de línea de comandos</a:t>
          </a:r>
          <a:endParaRPr lang="en-US" sz="1800" kern="1200"/>
        </a:p>
      </dsp:txBody>
      <dsp:txXfrm>
        <a:off x="3893885" y="2400962"/>
        <a:ext cx="3242179" cy="720000"/>
      </dsp:txXfrm>
    </dsp:sp>
    <dsp:sp modelId="{718B9179-44E6-41D0-BB1C-E8F3B65EA543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6B858-6A7D-4021-B394-D6A3179D4541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Favorece en gran medida la interactividad</a:t>
          </a:r>
          <a:endParaRPr lang="en-US" sz="1800" kern="1200"/>
        </a:p>
      </dsp:txBody>
      <dsp:txXfrm>
        <a:off x="7703446" y="2400962"/>
        <a:ext cx="324217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9EC1-A1B4-4C63-9E6A-3EE0071DC372}">
      <dsp:nvSpPr>
        <dsp:cNvPr id="0" name=""/>
        <dsp:cNvSpPr/>
      </dsp:nvSpPr>
      <dsp:spPr>
        <a:xfrm>
          <a:off x="0" y="32565"/>
          <a:ext cx="7012370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Gráfico de barras</a:t>
          </a:r>
          <a:endParaRPr lang="en-US" sz="3000" kern="1200"/>
        </a:p>
      </dsp:txBody>
      <dsp:txXfrm>
        <a:off x="34269" y="66834"/>
        <a:ext cx="6943832" cy="633462"/>
      </dsp:txXfrm>
    </dsp:sp>
    <dsp:sp modelId="{7E746C79-6FDA-45F2-9441-232AC8E45E80}">
      <dsp:nvSpPr>
        <dsp:cNvPr id="0" name=""/>
        <dsp:cNvSpPr/>
      </dsp:nvSpPr>
      <dsp:spPr>
        <a:xfrm>
          <a:off x="0" y="820965"/>
          <a:ext cx="7012370" cy="702000"/>
        </a:xfrm>
        <a:prstGeom prst="roundRect">
          <a:avLst/>
        </a:prstGeom>
        <a:solidFill>
          <a:schemeClr val="accent5">
            <a:hueOff val="638602"/>
            <a:satOff val="-612"/>
            <a:lumOff val="-403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Diagrama de sectores</a:t>
          </a:r>
          <a:endParaRPr lang="en-US" sz="3000" kern="1200"/>
        </a:p>
      </dsp:txBody>
      <dsp:txXfrm>
        <a:off x="34269" y="855234"/>
        <a:ext cx="6943832" cy="633462"/>
      </dsp:txXfrm>
    </dsp:sp>
    <dsp:sp modelId="{65EA1D1A-2598-4EF3-9AE8-634049309FAB}">
      <dsp:nvSpPr>
        <dsp:cNvPr id="0" name=""/>
        <dsp:cNvSpPr/>
      </dsp:nvSpPr>
      <dsp:spPr>
        <a:xfrm>
          <a:off x="0" y="1609365"/>
          <a:ext cx="7012370" cy="702000"/>
        </a:xfrm>
        <a:prstGeom prst="roundRect">
          <a:avLst/>
        </a:prstGeom>
        <a:solidFill>
          <a:schemeClr val="accent5">
            <a:hueOff val="1277204"/>
            <a:satOff val="-1225"/>
            <a:lumOff val="-80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Mapa de hexágonos</a:t>
          </a:r>
          <a:endParaRPr lang="en-US" sz="3000" kern="1200"/>
        </a:p>
      </dsp:txBody>
      <dsp:txXfrm>
        <a:off x="34269" y="1643634"/>
        <a:ext cx="6943832" cy="633462"/>
      </dsp:txXfrm>
    </dsp:sp>
    <dsp:sp modelId="{E5DFEF99-A911-465E-8BA1-AD89FB41B533}">
      <dsp:nvSpPr>
        <dsp:cNvPr id="0" name=""/>
        <dsp:cNvSpPr/>
      </dsp:nvSpPr>
      <dsp:spPr>
        <a:xfrm>
          <a:off x="0" y="2397765"/>
          <a:ext cx="7012370" cy="702000"/>
        </a:xfrm>
        <a:prstGeom prst="roundRect">
          <a:avLst/>
        </a:prstGeom>
        <a:solidFill>
          <a:schemeClr val="accent5">
            <a:hueOff val="1915806"/>
            <a:satOff val="-1837"/>
            <a:lumOff val="-1211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Proyección solar</a:t>
          </a:r>
          <a:endParaRPr lang="en-US" sz="3000" kern="1200"/>
        </a:p>
      </dsp:txBody>
      <dsp:txXfrm>
        <a:off x="34269" y="2432034"/>
        <a:ext cx="6943832" cy="633462"/>
      </dsp:txXfrm>
    </dsp:sp>
    <dsp:sp modelId="{BE726A0E-C097-44DB-BAC2-77D3A077FAEF}">
      <dsp:nvSpPr>
        <dsp:cNvPr id="0" name=""/>
        <dsp:cNvSpPr/>
      </dsp:nvSpPr>
      <dsp:spPr>
        <a:xfrm>
          <a:off x="0" y="3186165"/>
          <a:ext cx="7012370" cy="702000"/>
        </a:xfrm>
        <a:prstGeom prst="roundRect">
          <a:avLst/>
        </a:prstGeom>
        <a:solidFill>
          <a:schemeClr val="accent5">
            <a:hueOff val="2554407"/>
            <a:satOff val="-2450"/>
            <a:lumOff val="-1615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Mapa de árbol</a:t>
          </a:r>
          <a:endParaRPr lang="en-US" sz="3000" kern="1200"/>
        </a:p>
      </dsp:txBody>
      <dsp:txXfrm>
        <a:off x="34269" y="3220434"/>
        <a:ext cx="6943832" cy="633462"/>
      </dsp:txXfrm>
    </dsp:sp>
    <dsp:sp modelId="{17304AEB-32CF-43B3-B3EE-BF7146D0E93C}">
      <dsp:nvSpPr>
        <dsp:cNvPr id="0" name=""/>
        <dsp:cNvSpPr/>
      </dsp:nvSpPr>
      <dsp:spPr>
        <a:xfrm>
          <a:off x="0" y="3974565"/>
          <a:ext cx="7012370" cy="702000"/>
        </a:xfrm>
        <a:prstGeom prst="roundRect">
          <a:avLst/>
        </a:prstGeom>
        <a:solidFill>
          <a:schemeClr val="accent5">
            <a:hueOff val="3193009"/>
            <a:satOff val="-3062"/>
            <a:lumOff val="-2019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Árbol de vectores</a:t>
          </a:r>
          <a:endParaRPr lang="en-US" sz="3000" kern="1200"/>
        </a:p>
      </dsp:txBody>
      <dsp:txXfrm>
        <a:off x="34269" y="4008834"/>
        <a:ext cx="6943832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prisan.observablehq.cloud/corpusling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C966B6-2416-E83F-AA86-37020926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Analizador visual de corpus lingüísticos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673363-D382-75B8-2F0D-BD698F0E6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2"/>
                </a:solidFill>
              </a:rPr>
              <a:t>Trabajo de fin de grado, David Prieto Santos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2584A67-2D71-2197-2EE0-468769FA7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0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Imagen 1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B3309F54-67E0-7BE3-4BCE-5A334532F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8" b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C8DCEA-3AC6-CF4E-5017-6121CF53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s-ES" dirty="0"/>
              <a:t>Librerías de visualización:  Vega-Lite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94A99-ABC0-DBCA-00BF-39CF3796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Variedad de gráficos</a:t>
            </a:r>
          </a:p>
          <a:p>
            <a:r>
              <a:rPr lang="es-ES" dirty="0">
                <a:solidFill>
                  <a:schemeClr val="bg1"/>
                </a:solidFill>
              </a:rPr>
              <a:t>Interactividad</a:t>
            </a:r>
          </a:p>
          <a:p>
            <a:r>
              <a:rPr lang="es-ES" dirty="0">
                <a:solidFill>
                  <a:schemeClr val="bg1"/>
                </a:solidFill>
              </a:rPr>
              <a:t>Facilidad de uso</a:t>
            </a:r>
          </a:p>
          <a:p>
            <a:r>
              <a:rPr lang="es-ES" dirty="0">
                <a:solidFill>
                  <a:schemeClr val="bg1"/>
                </a:solidFill>
              </a:rPr>
              <a:t>Variación de sintaxis</a:t>
            </a:r>
          </a:p>
          <a:p>
            <a:r>
              <a:rPr lang="es-ES" dirty="0">
                <a:solidFill>
                  <a:schemeClr val="bg1"/>
                </a:solidFill>
              </a:rPr>
              <a:t>Falta de documentación </a:t>
            </a:r>
          </a:p>
        </p:txBody>
      </p:sp>
    </p:spTree>
    <p:extLst>
      <p:ext uri="{BB962C8B-B14F-4D97-AF65-F5344CB8AC3E}">
        <p14:creationId xmlns:p14="http://schemas.microsoft.com/office/powerpoint/2010/main" val="337937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2050" name="Imagen 1">
            <a:extLst>
              <a:ext uri="{FF2B5EF4-FFF2-40B4-BE49-F238E27FC236}">
                <a16:creationId xmlns:a16="http://schemas.microsoft.com/office/drawing/2014/main" id="{E32BAB4E-0A70-9DC4-2D01-34EBF44C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32" y="1266105"/>
            <a:ext cx="11292143" cy="386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83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Imagen 1" descr="Diagrama&#10;&#10;Descripción generada automáticamente">
            <a:extLst>
              <a:ext uri="{FF2B5EF4-FFF2-40B4-BE49-F238E27FC236}">
                <a16:creationId xmlns:a16="http://schemas.microsoft.com/office/drawing/2014/main" id="{777AA145-1EF8-D943-0475-135381B6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5" r="9091" b="4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65BDE70-B6FD-B92F-4F46-C5DC8048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s-ES" dirty="0"/>
              <a:t>Librerías de visualización: Observable </a:t>
            </a:r>
            <a:r>
              <a:rPr lang="es-ES" dirty="0" err="1"/>
              <a:t>Plot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91215-D314-88D5-A806-E2C2DCC7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Variedad de gráficos</a:t>
            </a:r>
          </a:p>
          <a:p>
            <a:r>
              <a:rPr lang="es-ES">
                <a:solidFill>
                  <a:schemeClr val="bg1"/>
                </a:solidFill>
              </a:rPr>
              <a:t>Sintaxis concisa</a:t>
            </a:r>
          </a:p>
          <a:p>
            <a:r>
              <a:rPr lang="es-ES">
                <a:solidFill>
                  <a:schemeClr val="bg1"/>
                </a:solidFill>
              </a:rPr>
              <a:t>Desarrollada por Observable</a:t>
            </a:r>
          </a:p>
          <a:p>
            <a:r>
              <a:rPr lang="es-ES">
                <a:solidFill>
                  <a:schemeClr val="bg1"/>
                </a:solidFill>
              </a:rPr>
              <a:t>Poca interacción</a:t>
            </a:r>
          </a:p>
        </p:txBody>
      </p:sp>
    </p:spTree>
    <p:extLst>
      <p:ext uri="{BB962C8B-B14F-4D97-AF65-F5344CB8AC3E}">
        <p14:creationId xmlns:p14="http://schemas.microsoft.com/office/powerpoint/2010/main" val="4266632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3074" name="Imagen 1">
            <a:extLst>
              <a:ext uri="{FF2B5EF4-FFF2-40B4-BE49-F238E27FC236}">
                <a16:creationId xmlns:a16="http://schemas.microsoft.com/office/drawing/2014/main" id="{C9F9D2BF-610D-1FD7-1CFA-1DE34031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6178" y="599724"/>
            <a:ext cx="5252850" cy="52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33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Imagen 1" descr="Diagrama&#10;&#10;Descripción generada automáticamente">
            <a:extLst>
              <a:ext uri="{FF2B5EF4-FFF2-40B4-BE49-F238E27FC236}">
                <a16:creationId xmlns:a16="http://schemas.microsoft.com/office/drawing/2014/main" id="{44181238-E164-789E-7988-79642D7B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r="9091" b="1909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73B77CD-3159-0541-9A2D-3488CDA3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s-ES" dirty="0"/>
              <a:t>Librerías de visualización: D3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78365-476D-64E4-5C39-E01D39F8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Enfoque en bajo nivel</a:t>
            </a:r>
          </a:p>
          <a:p>
            <a:r>
              <a:rPr lang="es-ES">
                <a:solidFill>
                  <a:schemeClr val="bg1"/>
                </a:solidFill>
              </a:rPr>
              <a:t>Variedad de gráficos</a:t>
            </a:r>
          </a:p>
          <a:p>
            <a:r>
              <a:rPr lang="es-ES">
                <a:solidFill>
                  <a:schemeClr val="bg1"/>
                </a:solidFill>
              </a:rPr>
              <a:t>Interactividad</a:t>
            </a:r>
          </a:p>
          <a:p>
            <a:r>
              <a:rPr lang="es-ES">
                <a:solidFill>
                  <a:schemeClr val="bg1"/>
                </a:solidFill>
              </a:rPr>
              <a:t>Documentación abundante</a:t>
            </a:r>
          </a:p>
          <a:p>
            <a:r>
              <a:rPr lang="es-ES">
                <a:solidFill>
                  <a:schemeClr val="bg1"/>
                </a:solidFill>
              </a:rPr>
              <a:t>Personalización</a:t>
            </a:r>
          </a:p>
        </p:txBody>
      </p:sp>
    </p:spTree>
    <p:extLst>
      <p:ext uri="{BB962C8B-B14F-4D97-AF65-F5344CB8AC3E}">
        <p14:creationId xmlns:p14="http://schemas.microsoft.com/office/powerpoint/2010/main" val="427035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4120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Imagen 1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50D109E0-2CB9-CDAD-E078-C6C8A04D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1558398"/>
            <a:ext cx="6410084" cy="375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5" name="Rectangle 4124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Imagen 1" descr="Texto&#10;&#10;Descripción generada automáticamente">
            <a:extLst>
              <a:ext uri="{FF2B5EF4-FFF2-40B4-BE49-F238E27FC236}">
                <a16:creationId xmlns:a16="http://schemas.microsoft.com/office/drawing/2014/main" id="{FD03651A-BBE8-7669-E4E9-5EF35DC8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1152532"/>
            <a:ext cx="3854945" cy="145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7" name="Rectangle 4126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Imagen 1" descr="Texto&#10;&#10;Descripción generada automáticamente">
            <a:extLst>
              <a:ext uri="{FF2B5EF4-FFF2-40B4-BE49-F238E27FC236}">
                <a16:creationId xmlns:a16="http://schemas.microsoft.com/office/drawing/2014/main" id="{FF822536-234E-0C98-3B6C-0FA6AA6E7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4473005"/>
            <a:ext cx="3854945" cy="102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5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Rectangle 5129">
            <a:extLst>
              <a:ext uri="{FF2B5EF4-FFF2-40B4-BE49-F238E27FC236}">
                <a16:creationId xmlns:a16="http://schemas.microsoft.com/office/drawing/2014/main" id="{1C910B0D-8E24-46E7-93D7-329948C6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5609383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FF215A71-CFAF-4964-A613-D07F75FC1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035" y="453825"/>
            <a:ext cx="5596432" cy="983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122" name="Imagen 1" descr="Texto&#10;&#10;Descripción generada automáticamente">
            <a:extLst>
              <a:ext uri="{FF2B5EF4-FFF2-40B4-BE49-F238E27FC236}">
                <a16:creationId xmlns:a16="http://schemas.microsoft.com/office/drawing/2014/main" id="{1F214BB2-40B0-05FC-E9C7-24945AA7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32" y="2454369"/>
            <a:ext cx="5609384" cy="194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agen 1" descr="Texto&#10;&#10;Descripción generada automáticamente">
            <a:extLst>
              <a:ext uri="{FF2B5EF4-FFF2-40B4-BE49-F238E27FC236}">
                <a16:creationId xmlns:a16="http://schemas.microsoft.com/office/drawing/2014/main" id="{6306F727-891F-AECC-02EB-828B0995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9035" y="1543885"/>
            <a:ext cx="5596432" cy="377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7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A1DBF-D807-96BF-39A0-9F7C8402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s-ES" dirty="0"/>
              <a:t>Proyecto Agnóstico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811BBD-FC7A-16CA-D438-EDCC4A149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Corpus proporcionado por el usuario</a:t>
            </a:r>
          </a:p>
          <a:p>
            <a:r>
              <a:rPr lang="es-ES">
                <a:solidFill>
                  <a:schemeClr val="bg1"/>
                </a:solidFill>
              </a:rPr>
              <a:t>Más posibilidades</a:t>
            </a:r>
          </a:p>
          <a:p>
            <a:r>
              <a:rPr lang="es-ES">
                <a:solidFill>
                  <a:schemeClr val="bg1"/>
                </a:solidFill>
              </a:rPr>
              <a:t>División del proceso de representación en pasos</a:t>
            </a:r>
          </a:p>
        </p:txBody>
      </p:sp>
      <p:pic>
        <p:nvPicPr>
          <p:cNvPr id="512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2D124FE-6E09-6F38-4B7B-6F602C9F8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2084565"/>
            <a:ext cx="6489819" cy="270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63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0" name="Rectangle 6169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206BD7-92BD-7FF5-0F31-75895CEF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AB307-DAD6-10CE-EC23-86379A439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Archivo examinado del equipo del usuario</a:t>
            </a:r>
          </a:p>
          <a:p>
            <a:r>
              <a:rPr lang="es-ES">
                <a:solidFill>
                  <a:schemeClr val="bg1"/>
                </a:solidFill>
              </a:rPr>
              <a:t>Corpora de muestra</a:t>
            </a:r>
          </a:p>
        </p:txBody>
      </p:sp>
      <p:pic>
        <p:nvPicPr>
          <p:cNvPr id="6147" name="Imagen 1" descr="Texto&#10;&#10;Descripción generada automáticamente">
            <a:extLst>
              <a:ext uri="{FF2B5EF4-FFF2-40B4-BE49-F238E27FC236}">
                <a16:creationId xmlns:a16="http://schemas.microsoft.com/office/drawing/2014/main" id="{CC7E1A0E-0271-96FD-68D6-E5502F9C0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" b="173"/>
          <a:stretch/>
        </p:blipFill>
        <p:spPr bwMode="auto">
          <a:xfrm>
            <a:off x="8132190" y="976554"/>
            <a:ext cx="3516448" cy="49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Imagen 1" descr="Texto&#10;&#10;Descripción generada automáticamente">
            <a:extLst>
              <a:ext uri="{FF2B5EF4-FFF2-40B4-BE49-F238E27FC236}">
                <a16:creationId xmlns:a16="http://schemas.microsoft.com/office/drawing/2014/main" id="{63012A76-643E-82EF-D454-65562300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" b="-1"/>
          <a:stretch/>
        </p:blipFill>
        <p:spPr bwMode="auto">
          <a:xfrm>
            <a:off x="4322147" y="2415875"/>
            <a:ext cx="3555740" cy="202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" name="Rectangle 6173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6" name="Rectangle 6175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2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6AA9FD28-F4CB-4CEA-AF10-ACE769CD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8C078DCE-9DF4-4A5F-8FD2-75C4D7A5A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81" name="Group 7180">
            <a:extLst>
              <a:ext uri="{FF2B5EF4-FFF2-40B4-BE49-F238E27FC236}">
                <a16:creationId xmlns:a16="http://schemas.microsoft.com/office/drawing/2014/main" id="{BB446CA6-F088-40E6-B34C-F1C2291D5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182" name="Rectangle 7181">
              <a:extLst>
                <a:ext uri="{FF2B5EF4-FFF2-40B4-BE49-F238E27FC236}">
                  <a16:creationId xmlns:a16="http://schemas.microsoft.com/office/drawing/2014/main" id="{B316B592-6A0F-49E4-836A-D6DB3CEC8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183" name="Rectangle 7182">
              <a:extLst>
                <a:ext uri="{FF2B5EF4-FFF2-40B4-BE49-F238E27FC236}">
                  <a16:creationId xmlns:a16="http://schemas.microsoft.com/office/drawing/2014/main" id="{9E007620-930E-48FB-BE61-0BEE94358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184" name="Rectangle 7183">
              <a:extLst>
                <a:ext uri="{FF2B5EF4-FFF2-40B4-BE49-F238E27FC236}">
                  <a16:creationId xmlns:a16="http://schemas.microsoft.com/office/drawing/2014/main" id="{5BCAF3C4-1A72-429C-8DFA-417423A6D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585EC825-CF99-4B62-ADD8-3E5B47A8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5" y="619432"/>
            <a:ext cx="3697570" cy="577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543D90-1F0E-1C5E-2628-DCECCBDE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33547" cy="1013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Verificación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AADBE-6515-8B52-9D80-6D5CC121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1" y="2424136"/>
            <a:ext cx="3353378" cy="34346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Tabla con celdas editables</a:t>
            </a:r>
          </a:p>
          <a:p>
            <a:r>
              <a:rPr lang="es-ES">
                <a:solidFill>
                  <a:srgbClr val="FFFFFF"/>
                </a:solidFill>
              </a:rPr>
              <a:t>Celdas coloreadas</a:t>
            </a:r>
          </a:p>
        </p:txBody>
      </p:sp>
      <p:pic>
        <p:nvPicPr>
          <p:cNvPr id="7170" name="Imagen 1" descr="Texto&#10;&#10;Descripción generada automáticamente">
            <a:extLst>
              <a:ext uri="{FF2B5EF4-FFF2-40B4-BE49-F238E27FC236}">
                <a16:creationId xmlns:a16="http://schemas.microsoft.com/office/drawing/2014/main" id="{17F54D7F-76F7-CFC7-6E90-0D5723FF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" r="1" b="1"/>
          <a:stretch/>
        </p:blipFill>
        <p:spPr bwMode="auto">
          <a:xfrm>
            <a:off x="4241830" y="619432"/>
            <a:ext cx="3703320" cy="28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Imagen 1" descr="Texto&#10;&#10;Descripción generada automáticamente">
            <a:extLst>
              <a:ext uri="{FF2B5EF4-FFF2-40B4-BE49-F238E27FC236}">
                <a16:creationId xmlns:a16="http://schemas.microsoft.com/office/drawing/2014/main" id="{2D6BA788-5B3E-DFB6-C9A9-6986CD203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6" t="2" r="8830" b="2"/>
          <a:stretch/>
        </p:blipFill>
        <p:spPr bwMode="auto">
          <a:xfrm>
            <a:off x="4241831" y="3565069"/>
            <a:ext cx="3697570" cy="28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Imagen 1" descr="Texto&#10;&#10;Descripción generada automáticamente">
            <a:extLst>
              <a:ext uri="{FF2B5EF4-FFF2-40B4-BE49-F238E27FC236}">
                <a16:creationId xmlns:a16="http://schemas.microsoft.com/office/drawing/2014/main" id="{291580EF-753B-E159-DF51-852DC183C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0" r="21890"/>
          <a:stretch/>
        </p:blipFill>
        <p:spPr bwMode="auto">
          <a:xfrm>
            <a:off x="8042147" y="619431"/>
            <a:ext cx="3697568" cy="57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86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61D3B-EE0E-3156-6C82-643A0D62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EFF"/>
                </a:solidFill>
              </a:rPr>
              <a:t>Introducción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2C50A43-F40A-CA7F-73A2-86B9E6CE4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72495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6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5E0F3-09C6-60F5-2145-E34CA05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EFF"/>
                </a:solidFill>
              </a:rPr>
              <a:t>Visualización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3B67ADB7-25F3-FC99-53E4-98A3845F2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319085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578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9223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226" name="Rectangle 9225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228" name="Rectangle 9227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230" name="Rectangle 9229">
            <a:extLst>
              <a:ext uri="{FF2B5EF4-FFF2-40B4-BE49-F238E27FC236}">
                <a16:creationId xmlns:a16="http://schemas.microsoft.com/office/drawing/2014/main" id="{D44FA37E-2ADD-4392-ABF7-BEC52F56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9232" name="Rectangle 9231">
            <a:extLst>
              <a:ext uri="{FF2B5EF4-FFF2-40B4-BE49-F238E27FC236}">
                <a16:creationId xmlns:a16="http://schemas.microsoft.com/office/drawing/2014/main" id="{FF947420-8656-42A9-9DA9-245B88A63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Imagen 1" descr="Una captura de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3FD20B5C-0BED-6E41-E007-5D0637D6B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7" r="2087" b="126"/>
          <a:stretch/>
        </p:blipFill>
        <p:spPr bwMode="auto">
          <a:xfrm>
            <a:off x="6271280" y="743295"/>
            <a:ext cx="5438120" cy="326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34" name="Group 9233">
            <a:extLst>
              <a:ext uri="{FF2B5EF4-FFF2-40B4-BE49-F238E27FC236}">
                <a16:creationId xmlns:a16="http://schemas.microsoft.com/office/drawing/2014/main" id="{3EDCB678-C2D8-4BDE-8C5C-EB3F5C2D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9235" name="Rectangle 9234">
              <a:extLst>
                <a:ext uri="{FF2B5EF4-FFF2-40B4-BE49-F238E27FC236}">
                  <a16:creationId xmlns:a16="http://schemas.microsoft.com/office/drawing/2014/main" id="{1ADB92F8-7CF1-477E-B2A7-434C9AE81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9236" name="Rectangle 9235">
              <a:extLst>
                <a:ext uri="{FF2B5EF4-FFF2-40B4-BE49-F238E27FC236}">
                  <a16:creationId xmlns:a16="http://schemas.microsoft.com/office/drawing/2014/main" id="{1518A98A-58BC-4FE3-8C53-051F76ADB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9237" name="Rectangle 9236">
              <a:extLst>
                <a:ext uri="{FF2B5EF4-FFF2-40B4-BE49-F238E27FC236}">
                  <a16:creationId xmlns:a16="http://schemas.microsoft.com/office/drawing/2014/main" id="{FF14BA49-8F37-4227-A26D-244075560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9238" name="Rectangle 9237">
              <a:extLst>
                <a:ext uri="{FF2B5EF4-FFF2-40B4-BE49-F238E27FC236}">
                  <a16:creationId xmlns:a16="http://schemas.microsoft.com/office/drawing/2014/main" id="{503DDB03-0C94-4C08-AEA0-78C550A0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8D15A87-2C1E-1478-0AB9-001240FA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334837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Consideraciones generales</a:t>
            </a:r>
          </a:p>
        </p:txBody>
      </p:sp>
      <p:pic>
        <p:nvPicPr>
          <p:cNvPr id="9218" name="Imagen 1" descr="Texto&#10;&#10;Descripción generada automáticamente">
            <a:extLst>
              <a:ext uri="{FF2B5EF4-FFF2-40B4-BE49-F238E27FC236}">
                <a16:creationId xmlns:a16="http://schemas.microsoft.com/office/drawing/2014/main" id="{2E13F852-0CEA-836A-BF1A-F46ED9785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 r="1454" b="2"/>
          <a:stretch/>
        </p:blipFill>
        <p:spPr bwMode="auto">
          <a:xfrm>
            <a:off x="446533" y="743294"/>
            <a:ext cx="5604071" cy="326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337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8" name="Rectangle 10267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270" name="Rectangle 10269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272" name="Rectangle 10271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274" name="Rectangle 10273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76F087-A7E4-CC97-4977-B33BDA36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Diagrama de sectores</a:t>
            </a:r>
          </a:p>
        </p:txBody>
      </p:sp>
      <p:sp useBgFill="1">
        <p:nvSpPr>
          <p:cNvPr id="10276" name="Rectangle 10275">
            <a:extLst>
              <a:ext uri="{FF2B5EF4-FFF2-40B4-BE49-F238E27FC236}">
                <a16:creationId xmlns:a16="http://schemas.microsoft.com/office/drawing/2014/main" id="{4EAEB5B0-780F-43B2-99A4-7BFB4FACC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Imagen 1" descr="Texto&#10;&#10;Descripción generada automáticamente">
            <a:extLst>
              <a:ext uri="{FF2B5EF4-FFF2-40B4-BE49-F238E27FC236}">
                <a16:creationId xmlns:a16="http://schemas.microsoft.com/office/drawing/2014/main" id="{30CFDD08-049B-6018-63E9-AAF68F983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 r="34905"/>
          <a:stretch/>
        </p:blipFill>
        <p:spPr bwMode="auto">
          <a:xfrm>
            <a:off x="8152925" y="1099503"/>
            <a:ext cx="3478795" cy="27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8" name="Rectangle 10277">
            <a:extLst>
              <a:ext uri="{FF2B5EF4-FFF2-40B4-BE49-F238E27FC236}">
                <a16:creationId xmlns:a16="http://schemas.microsoft.com/office/drawing/2014/main" id="{5A6BE90F-C14C-4A57-94B7-DE68CD2F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350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Imagen 1" descr="Texto&#10;&#10;Descripción generada automáticamente">
            <a:extLst>
              <a:ext uri="{FF2B5EF4-FFF2-40B4-BE49-F238E27FC236}">
                <a16:creationId xmlns:a16="http://schemas.microsoft.com/office/drawing/2014/main" id="{1657B038-1635-A82A-52A2-F24CE224C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298" y="824188"/>
            <a:ext cx="7205064" cy="333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0" name="Rectangle 10279">
            <a:extLst>
              <a:ext uri="{FF2B5EF4-FFF2-40B4-BE49-F238E27FC236}">
                <a16:creationId xmlns:a16="http://schemas.microsoft.com/office/drawing/2014/main" id="{EB9F518E-BABF-4AF2-BB4B-F66CF75B4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2" name="Rectangle 10281">
            <a:extLst>
              <a:ext uri="{FF2B5EF4-FFF2-40B4-BE49-F238E27FC236}">
                <a16:creationId xmlns:a16="http://schemas.microsoft.com/office/drawing/2014/main" id="{1D1DCD65-4B84-4395-99D2-521E6E5F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34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" name="Rectangle 11314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317" name="Rectangle 11316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319" name="Rectangle 11318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321" name="Rectangle 11320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1323" name="Rectangle 11322">
            <a:extLst>
              <a:ext uri="{FF2B5EF4-FFF2-40B4-BE49-F238E27FC236}">
                <a16:creationId xmlns:a16="http://schemas.microsoft.com/office/drawing/2014/main" id="{F517B8F1-2AEF-486F-B48E-B74ACD99D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25" name="Rectangle 11324">
            <a:extLst>
              <a:ext uri="{FF2B5EF4-FFF2-40B4-BE49-F238E27FC236}">
                <a16:creationId xmlns:a16="http://schemas.microsoft.com/office/drawing/2014/main" id="{CF90FA3E-29C5-4FF4-8E7C-F402393C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7" name="Rectangle 11326">
            <a:extLst>
              <a:ext uri="{FF2B5EF4-FFF2-40B4-BE49-F238E27FC236}">
                <a16:creationId xmlns:a16="http://schemas.microsoft.com/office/drawing/2014/main" id="{A21EFF75-981B-45D2-8F70-7BCFA2709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36A543-E392-DE05-83EF-18ECBF4E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Gráficos jerárquicos</a:t>
            </a:r>
          </a:p>
        </p:txBody>
      </p:sp>
      <p:pic>
        <p:nvPicPr>
          <p:cNvPr id="11266" name="Imagen 1" descr="Texto&#10;&#10;Descripción generada automáticamente">
            <a:extLst>
              <a:ext uri="{FF2B5EF4-FFF2-40B4-BE49-F238E27FC236}">
                <a16:creationId xmlns:a16="http://schemas.microsoft.com/office/drawing/2014/main" id="{511B9814-8420-0C91-FB61-E23E5A83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3932" y="1240502"/>
            <a:ext cx="3340440" cy="12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29" name="Rectangle 11328">
            <a:extLst>
              <a:ext uri="{FF2B5EF4-FFF2-40B4-BE49-F238E27FC236}">
                <a16:creationId xmlns:a16="http://schemas.microsoft.com/office/drawing/2014/main" id="{1A96CF5F-7013-4811-A10D-28B20405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0452" y="3387765"/>
            <a:ext cx="3703320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1ACBFE8-0AD9-1C77-62F7-D56F1667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452" y="4388509"/>
            <a:ext cx="3340439" cy="1401257"/>
          </a:xfrm>
          <a:prstGeom prst="rect">
            <a:avLst/>
          </a:prstGeom>
        </p:spPr>
      </p:pic>
      <p:sp>
        <p:nvSpPr>
          <p:cNvPr id="11331" name="Rectangle 11330">
            <a:extLst>
              <a:ext uri="{FF2B5EF4-FFF2-40B4-BE49-F238E27FC236}">
                <a16:creationId xmlns:a16="http://schemas.microsoft.com/office/drawing/2014/main" id="{38BFE626-6BBD-4067-B348-4FB65DD52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222" y="638174"/>
            <a:ext cx="82296" cy="5751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FF3B8F5-FFFB-A24C-7B47-F63049B15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368" y="1267278"/>
            <a:ext cx="3404343" cy="44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2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8D22FD-1194-F02F-A321-6CF9EA35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s-ES" sz="5400">
                <a:solidFill>
                  <a:srgbClr val="FFFFFF"/>
                </a:solidFill>
              </a:rPr>
              <a:t>Limitaciones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7C4D04-88A7-D8B0-93D0-63DABFB8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Plan gratuito de Observable Framework</a:t>
            </a:r>
          </a:p>
          <a:p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Peso del corpus</a:t>
            </a:r>
          </a:p>
          <a:p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Rendimiento en representaciones</a:t>
            </a:r>
          </a:p>
        </p:txBody>
      </p:sp>
    </p:spTree>
    <p:extLst>
      <p:ext uri="{BB962C8B-B14F-4D97-AF65-F5344CB8AC3E}">
        <p14:creationId xmlns:p14="http://schemas.microsoft.com/office/powerpoint/2010/main" val="2765691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040EE-305C-B247-8866-A9FCDD6E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Producto final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1A5697-887A-F6C3-DB86-5D29DC6E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076" y="668740"/>
            <a:ext cx="3147043" cy="4926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https://davidprisan.observablehq.cloud/corpusling/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68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B1173-5C50-4C1D-5B3E-9B2E29E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líneas de trabajo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F409A-A2F4-AC86-AC00-6327437FE8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Aplicación fácil de mantener y de ampliar funcionalidades</a:t>
            </a:r>
          </a:p>
          <a:p>
            <a:r>
              <a:rPr lang="es-ES" dirty="0"/>
              <a:t>Aprendizaje y desarrollo personal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3D9C6-1F08-6C27-ADBF-571D53336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Mayor variedad de gráficos</a:t>
            </a:r>
          </a:p>
          <a:p>
            <a:r>
              <a:rPr lang="es-ES" dirty="0"/>
              <a:t>Gestión de usuarios</a:t>
            </a:r>
          </a:p>
          <a:p>
            <a:r>
              <a:rPr lang="es-ES" dirty="0"/>
              <a:t>Publicación de representaciones</a:t>
            </a:r>
          </a:p>
          <a:p>
            <a:r>
              <a:rPr lang="es-ES" dirty="0"/>
              <a:t>Implementación de NLP</a:t>
            </a:r>
          </a:p>
        </p:txBody>
      </p:sp>
    </p:spTree>
    <p:extLst>
      <p:ext uri="{BB962C8B-B14F-4D97-AF65-F5344CB8AC3E}">
        <p14:creationId xmlns:p14="http://schemas.microsoft.com/office/powerpoint/2010/main" val="2458004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63153-EE8F-8A09-33FC-010F4026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6799F1-7F7C-D37F-74F7-2E9B4C9C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076" y="668740"/>
            <a:ext cx="3147043" cy="4926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33440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DF9B5-5516-D59E-0BBB-33833F36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EFF"/>
                </a:solidFill>
              </a:rPr>
              <a:t>Objetivos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1F40F6E-91B2-2171-4BDA-EF5737180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42770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80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263642-D87C-43A6-5D83-71D82B8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Técnicas y herramientas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22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5AD72-E2F8-F759-EC4A-3FF1DFC4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DA407-FDA6-4EC6-7958-CA96C3E01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  <a:p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r>
              <a:rPr lang="es-ES" dirty="0"/>
              <a:t>Observable Framework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0A3611-1D63-4BB6-1850-2F3064F3E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Markdown</a:t>
            </a:r>
            <a:endParaRPr lang="es-ES" dirty="0"/>
          </a:p>
          <a:p>
            <a:r>
              <a:rPr lang="es-ES" dirty="0"/>
              <a:t>HTML</a:t>
            </a:r>
          </a:p>
          <a:p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Node.js</a:t>
            </a:r>
          </a:p>
          <a:p>
            <a:r>
              <a:rPr lang="es-ES" dirty="0"/>
              <a:t>NPM</a:t>
            </a:r>
          </a:p>
          <a:p>
            <a:r>
              <a:rPr lang="es-ES" dirty="0"/>
              <a:t>D3.js</a:t>
            </a:r>
          </a:p>
        </p:txBody>
      </p:sp>
    </p:spTree>
    <p:extLst>
      <p:ext uri="{BB962C8B-B14F-4D97-AF65-F5344CB8AC3E}">
        <p14:creationId xmlns:p14="http://schemas.microsoft.com/office/powerpoint/2010/main" val="399855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2BFD7-039D-8253-7A3D-288A16F8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EFF"/>
                </a:solidFill>
              </a:rPr>
              <a:t>Técnicas utilizadas: Metodología scrum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B82BC9B-C413-DFDF-C3CC-3E68A663D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92347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72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671AE1-BF60-8E5E-2373-21D1A7AC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Aspectos relevantes del desarrollo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94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D1E974-63BB-67E6-FC51-84A103B3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s-ES" dirty="0"/>
              <a:t>Proyecto inicial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47187-15E0-3B7B-00AF-55ED2B2D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Representaciones a partir de un corpus de gran tamaño</a:t>
            </a:r>
          </a:p>
          <a:p>
            <a:r>
              <a:rPr lang="es-ES">
                <a:solidFill>
                  <a:schemeClr val="bg1"/>
                </a:solidFill>
              </a:rPr>
              <a:t>Buscador de palabra</a:t>
            </a:r>
          </a:p>
        </p:txBody>
      </p:sp>
      <p:pic>
        <p:nvPicPr>
          <p:cNvPr id="1026" name="Imagen 1" descr="Gráfico&#10;&#10;Descripción generada automáticamente">
            <a:extLst>
              <a:ext uri="{FF2B5EF4-FFF2-40B4-BE49-F238E27FC236}">
                <a16:creationId xmlns:a16="http://schemas.microsoft.com/office/drawing/2014/main" id="{DB4FCAFF-5520-668B-A8AF-8C270456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7679" y="1111641"/>
            <a:ext cx="5397504" cy="46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68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BAFE6-7B5E-5429-8B0A-D559706F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EFF"/>
                </a:solidFill>
              </a:rPr>
              <a:t>Observable Framework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95AA634-47BD-8192-8C1D-23F01E007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45951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1753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1119</TotalTime>
  <Words>341</Words>
  <Application>Microsoft Office PowerPoint</Application>
  <PresentationFormat>Panorámica</PresentationFormat>
  <Paragraphs>85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Wingdings 2</vt:lpstr>
      <vt:lpstr>Dividendo</vt:lpstr>
      <vt:lpstr>Analizador visual de corpus lingüísticos</vt:lpstr>
      <vt:lpstr>Introducción</vt:lpstr>
      <vt:lpstr>Objetivos</vt:lpstr>
      <vt:lpstr>Técnicas y herramientas</vt:lpstr>
      <vt:lpstr>Herramientas utilizadas</vt:lpstr>
      <vt:lpstr>Técnicas utilizadas: Metodología scrum</vt:lpstr>
      <vt:lpstr>Aspectos relevantes del desarrollo</vt:lpstr>
      <vt:lpstr>Proyecto inicial</vt:lpstr>
      <vt:lpstr>Observable Framework</vt:lpstr>
      <vt:lpstr>Librerías de visualización:  Vega-Lite</vt:lpstr>
      <vt:lpstr>Presentación de PowerPoint</vt:lpstr>
      <vt:lpstr>Librerías de visualización: Observable Plot</vt:lpstr>
      <vt:lpstr>Presentación de PowerPoint</vt:lpstr>
      <vt:lpstr>Librerías de visualización: D3</vt:lpstr>
      <vt:lpstr>Presentación de PowerPoint</vt:lpstr>
      <vt:lpstr>Presentación de PowerPoint</vt:lpstr>
      <vt:lpstr>Proyecto Agnóstico</vt:lpstr>
      <vt:lpstr>Carga de datos</vt:lpstr>
      <vt:lpstr>Verificación</vt:lpstr>
      <vt:lpstr>Visualización</vt:lpstr>
      <vt:lpstr>Consideraciones generales</vt:lpstr>
      <vt:lpstr>Diagrama de sectores</vt:lpstr>
      <vt:lpstr>Gráficos jerárquicos</vt:lpstr>
      <vt:lpstr>Limitaciones</vt:lpstr>
      <vt:lpstr>Producto final</vt:lpstr>
      <vt:lpstr>Conclusiones y líneas de trabajo futuras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PRIETO SANTOS</dc:creator>
  <cp:lastModifiedBy>DAVID PRIETO SANTOS</cp:lastModifiedBy>
  <cp:revision>11</cp:revision>
  <dcterms:created xsi:type="dcterms:W3CDTF">2024-09-12T13:43:27Z</dcterms:created>
  <dcterms:modified xsi:type="dcterms:W3CDTF">2024-09-17T18:25:48Z</dcterms:modified>
</cp:coreProperties>
</file>