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381a42e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381a42e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81a42e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381a42e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81a42e2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81a42e2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_ARY8KVTFXsn65u1fJR3KXTKRUuASpw9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Gun Sentry Turret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 Harrison and David Purdy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BeagleBone AI-64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Recognition used to detect an open mouth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 motor used to angle the water gun 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Stepper motor rotates the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 used to fire water pump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00" y="1553100"/>
            <a:ext cx="4203900" cy="34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pic>
        <p:nvPicPr>
          <p:cNvPr id="73" name="Google Shape;73;p15" title="ECE434 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138" y="1031350"/>
            <a:ext cx="5123725" cy="3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