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57" r:id="rId8"/>
    <p:sldId id="260" r:id="rId9"/>
    <p:sldId id="259" r:id="rId10"/>
    <p:sldId id="265" r:id="rId11"/>
    <p:sldId id="261" r:id="rId12"/>
    <p:sldId id="264" r:id="rId13"/>
    <p:sldId id="266" r:id="rId14"/>
    <p:sldId id="267" r:id="rId15"/>
    <p:sldId id="268" r:id="rId16"/>
    <p:sldId id="262" r:id="rId17"/>
    <p:sldId id="269" r:id="rId18"/>
    <p:sldId id="270" r:id="rId19"/>
    <p:sldId id="279" r:id="rId20"/>
    <p:sldId id="28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2A5E-9C93-4EA8-A087-976BC130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9B1D3-6116-43F9-98B2-A4B4F366C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8AC7-DBB9-4CF5-A0C6-6CDF2DFC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5F45-B80F-4636-B3EF-7ADA1006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CAE1C-5378-4228-9653-CB3061E7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6B22-C25A-4C4A-BD2E-692A659A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57159-C56D-456F-BE3E-667C163C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9DDB-5C95-4524-8C89-1A805ECE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6542-1E93-411D-9B0B-28D33FD2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1193-AA2C-48B3-90DF-71164333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B53DE-FBB4-4518-9762-0190DC467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2111-D190-42D7-B804-747007CE0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424F-715C-4966-9195-B6018597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B4A27-B10F-44B2-8ADD-2A01B8A3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FA8A1-E7DF-4F0C-9D9A-FB6A9453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7A21-A539-4DE8-A4ED-527E2E40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45FF-41BD-4FEC-85A9-79CB73CA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5995-0B68-43CE-AF97-14B3AB12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A593-5DEB-4F47-A33C-C409EFF7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2F06-811C-4BCC-9D22-112454F6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7148-D600-4FC7-9540-1151E62F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876CB-C595-4375-8E50-F4184812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C006F-11A2-4A97-B3CA-1D2071F9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B51E7-5910-4FF7-B34C-B93DEBFC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EAE8-2412-413A-93F6-AB081E16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0585-FE70-4127-B424-5CA0D425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9DF35-FB48-462B-AAE2-839C0C42B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54694-0C01-4484-8E0A-2F2DACCC2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ED27F-AEB4-480F-B8E4-A9281976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AB367-D401-4914-A1FC-8A15FD4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AA6A2-39BB-4FAB-A162-980EEA06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6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A4CA-F2BF-448C-B582-4C08FD08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E3D50-904E-4A86-8D21-AA15DAB8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B50A2-D6A9-4982-B877-C3C9349F9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2CE0E-7333-4F69-B193-CF5182BF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13C6E-1C52-4971-9554-7CFCD590B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9FE13-1488-4A7D-BBCF-2444F9F3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E50DC-0850-4B0E-8924-89B5948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AAB2B-2F44-446D-82AA-D073A003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3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52F0-827A-4601-A3DF-49927E0E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048AB-1583-45C6-A3F1-E1155BF0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6966E-480C-41FB-B7CB-73EB1E96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C41E9-F08E-4A86-8209-1446BF71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0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8DE2E-F000-43E7-938B-9A2A920C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BDB20-BF9B-4DA8-8201-7483B9F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3534F-3939-4701-8444-071372F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2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36BB-56C5-4181-A2CF-86EC6426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048E-048F-48AB-8A78-463B286C9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E07A6-F344-4D24-8DB8-3418CD6F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B1AE-F7C9-4AD4-B867-AA46A249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FF7DF-AFB2-4F41-A50A-6AC80505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643BD-3265-495A-8BCF-4F05BBE8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08D5F-4C87-4595-BBFA-87702F41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7E0A9-553A-4BCB-BAF8-9E48434E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49BC-E998-45BF-8C0F-7AF99004B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E4B6-34A7-45AB-B86B-65DDE875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26D1-2726-4754-8CB2-977CA988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D249-450C-431B-AD5F-0B1139F0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9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612BB-40F5-4D89-8624-DA3E24CC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18CBE-FF5D-4775-AA37-8183FD8A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2FA3-55F6-4D15-BCAA-9DE0579C1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E260-10FE-49F4-9640-419F6A5EE1A7}" type="datetimeFigureOut">
              <a:rPr lang="en-US" smtClean="0"/>
              <a:t>12/5/2019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9669F-F6E8-4AAB-BFC9-5037D72E6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9E88-E391-447E-833B-EC7F6161E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1AAA-ABCF-4041-B916-5977A74D87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F064-077F-471E-9AEA-48691984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Locker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DC-9D57-4C3D-B244-A3E1B2D1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David Russell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12/5/2019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Opyrus Software</a:t>
            </a:r>
          </a:p>
        </p:txBody>
      </p:sp>
    </p:spTree>
    <p:extLst>
      <p:ext uri="{BB962C8B-B14F-4D97-AF65-F5344CB8AC3E}">
        <p14:creationId xmlns:p14="http://schemas.microsoft.com/office/powerpoint/2010/main" val="183036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0F723-4E17-4FA8-95A0-880FE94E58A1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F351A-9185-4C0B-B3A7-9A111782D2DB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72801-33F6-4860-AED4-15977976463A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23708-BA12-4215-9055-6862A2CA4CF6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CFA6B-AD04-4EFF-BFDD-91E8DEBC9299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C06A2-75E1-42EE-BB53-4EE9B68ED37E}"/>
              </a:ext>
            </a:extLst>
          </p:cNvPr>
          <p:cNvSpPr txBox="1"/>
          <p:nvPr/>
        </p:nvSpPr>
        <p:spPr>
          <a:xfrm>
            <a:off x="4917233" y="637642"/>
            <a:ext cx="2267338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(Lock Name) </a:t>
            </a:r>
            <a:r>
              <a:rPr lang="en-US" sz="4000" dirty="0"/>
              <a:t> </a:t>
            </a:r>
            <a:endParaRPr lang="en-US" sz="3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AC48C9-CC5D-40D9-B488-3577DFAE1D24}"/>
              </a:ext>
            </a:extLst>
          </p:cNvPr>
          <p:cNvSpPr/>
          <p:nvPr/>
        </p:nvSpPr>
        <p:spPr>
          <a:xfrm>
            <a:off x="4807132" y="2013358"/>
            <a:ext cx="3003018" cy="12080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74767-6817-470A-84DA-4A13988F3507}"/>
              </a:ext>
            </a:extLst>
          </p:cNvPr>
          <p:cNvSpPr txBox="1"/>
          <p:nvPr/>
        </p:nvSpPr>
        <p:spPr>
          <a:xfrm>
            <a:off x="5174851" y="2345095"/>
            <a:ext cx="2267338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Get Status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A73CC8-89D5-4E3E-BA28-2B1C0D45B0E1}"/>
              </a:ext>
            </a:extLst>
          </p:cNvPr>
          <p:cNvSpPr/>
          <p:nvPr/>
        </p:nvSpPr>
        <p:spPr>
          <a:xfrm>
            <a:off x="4666530" y="4404593"/>
            <a:ext cx="1399322" cy="12320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5AAC9-C84E-4561-B4EF-FA8141850C52}"/>
              </a:ext>
            </a:extLst>
          </p:cNvPr>
          <p:cNvSpPr txBox="1"/>
          <p:nvPr/>
        </p:nvSpPr>
        <p:spPr>
          <a:xfrm>
            <a:off x="4926529" y="4760392"/>
            <a:ext cx="88220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A03FB5-914D-4835-B3FE-818E8750EA4B}"/>
              </a:ext>
            </a:extLst>
          </p:cNvPr>
          <p:cNvSpPr/>
          <p:nvPr/>
        </p:nvSpPr>
        <p:spPr>
          <a:xfrm>
            <a:off x="6458058" y="4428655"/>
            <a:ext cx="1459684" cy="12080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839A8-2348-4FDE-A698-C41C2EF8C643}"/>
              </a:ext>
            </a:extLst>
          </p:cNvPr>
          <p:cNvSpPr txBox="1"/>
          <p:nvPr/>
        </p:nvSpPr>
        <p:spPr>
          <a:xfrm>
            <a:off x="6558726" y="4760392"/>
            <a:ext cx="125169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Unlock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88D6FA-6FE5-48E8-BC8E-62B47BA7A900}"/>
              </a:ext>
            </a:extLst>
          </p:cNvPr>
          <p:cNvSpPr/>
          <p:nvPr/>
        </p:nvSpPr>
        <p:spPr>
          <a:xfrm>
            <a:off x="9094682" y="749558"/>
            <a:ext cx="2738863" cy="2231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C92B1-ED65-46B4-81AB-D9EAB886395F}"/>
              </a:ext>
            </a:extLst>
          </p:cNvPr>
          <p:cNvSpPr txBox="1"/>
          <p:nvPr/>
        </p:nvSpPr>
        <p:spPr>
          <a:xfrm>
            <a:off x="9510813" y="758735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Lock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A41FD-0CD8-4FC5-B31D-992534D9E63F}"/>
              </a:ext>
            </a:extLst>
          </p:cNvPr>
          <p:cNvSpPr txBox="1"/>
          <p:nvPr/>
        </p:nvSpPr>
        <p:spPr>
          <a:xfrm>
            <a:off x="9677076" y="1972692"/>
            <a:ext cx="135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Locked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EA2DB5-267E-4958-8276-1578C53F7AD7}"/>
              </a:ext>
            </a:extLst>
          </p:cNvPr>
          <p:cNvSpPr/>
          <p:nvPr/>
        </p:nvSpPr>
        <p:spPr>
          <a:xfrm>
            <a:off x="9062183" y="4034369"/>
            <a:ext cx="2738863" cy="2231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DC611-0889-431D-94CB-BD3F7DCF4EAB}"/>
              </a:ext>
            </a:extLst>
          </p:cNvPr>
          <p:cNvSpPr txBox="1"/>
          <p:nvPr/>
        </p:nvSpPr>
        <p:spPr>
          <a:xfrm>
            <a:off x="9326580" y="4039044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Lock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7BC8C-535E-4DEC-85D9-E0FB5B679EF1}"/>
              </a:ext>
            </a:extLst>
          </p:cNvPr>
          <p:cNvSpPr txBox="1"/>
          <p:nvPr/>
        </p:nvSpPr>
        <p:spPr>
          <a:xfrm>
            <a:off x="9571152" y="5234812"/>
            <a:ext cx="167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Unlocked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C2A13E-F2BE-45C2-BAC8-E93A7F5F833D}"/>
              </a:ext>
            </a:extLst>
          </p:cNvPr>
          <p:cNvSpPr/>
          <p:nvPr/>
        </p:nvSpPr>
        <p:spPr>
          <a:xfrm>
            <a:off x="507902" y="4048221"/>
            <a:ext cx="2738863" cy="2231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791C28-4588-4C84-8ECC-F5DC9643CD96}"/>
              </a:ext>
            </a:extLst>
          </p:cNvPr>
          <p:cNvSpPr txBox="1"/>
          <p:nvPr/>
        </p:nvSpPr>
        <p:spPr>
          <a:xfrm>
            <a:off x="902284" y="4039044"/>
            <a:ext cx="195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Lock 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DE064E-55AC-44C0-A618-62944C35CDC1}"/>
              </a:ext>
            </a:extLst>
          </p:cNvPr>
          <p:cNvSpPr txBox="1"/>
          <p:nvPr/>
        </p:nvSpPr>
        <p:spPr>
          <a:xfrm>
            <a:off x="518776" y="5181392"/>
            <a:ext cx="271711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Error: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Could not connect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FCAA6-19E3-43AB-8B04-B0A485A57B68}"/>
              </a:ext>
            </a:extLst>
          </p:cNvPr>
          <p:cNvSpPr txBox="1"/>
          <p:nvPr/>
        </p:nvSpPr>
        <p:spPr>
          <a:xfrm>
            <a:off x="518776" y="1212980"/>
            <a:ext cx="27959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Popup options</a:t>
            </a:r>
          </a:p>
          <a:p>
            <a:r>
              <a:rPr lang="en-US" sz="2800" dirty="0"/>
              <a:t>for (un)locking</a:t>
            </a:r>
          </a:p>
          <a:p>
            <a:r>
              <a:rPr lang="en-US" sz="2800" dirty="0"/>
              <a:t>or checking if lock</a:t>
            </a:r>
          </a:p>
          <a:p>
            <a:r>
              <a:rPr lang="en-US" sz="2800" dirty="0"/>
              <a:t>is (un)locked</a:t>
            </a:r>
          </a:p>
        </p:txBody>
      </p:sp>
      <p:sp>
        <p:nvSpPr>
          <p:cNvPr id="27" name="Rectangle 26">
            <a:hlinkClick r:id="rId2" action="ppaction://hlinksldjump"/>
            <a:extLst>
              <a:ext uri="{FF2B5EF4-FFF2-40B4-BE49-F238E27FC236}">
                <a16:creationId xmlns:a16="http://schemas.microsoft.com/office/drawing/2014/main" id="{3C93AE36-0DDB-4F0C-A352-E79820FC8882}"/>
              </a:ext>
            </a:extLst>
          </p:cNvPr>
          <p:cNvSpPr/>
          <p:nvPr/>
        </p:nvSpPr>
        <p:spPr>
          <a:xfrm>
            <a:off x="4189445" y="205272"/>
            <a:ext cx="4313023" cy="665272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57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0F723-4E17-4FA8-95A0-880FE94E58A1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F351A-9185-4C0B-B3A7-9A111782D2DB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72801-33F6-4860-AED4-15977976463A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23708-BA12-4215-9055-6862A2CA4CF6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CFA6B-AD04-4EFF-BFDD-91E8DEBC9299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C06A2-75E1-42EE-BB53-4EE9B68ED37E}"/>
              </a:ext>
            </a:extLst>
          </p:cNvPr>
          <p:cNvSpPr txBox="1"/>
          <p:nvPr/>
        </p:nvSpPr>
        <p:spPr>
          <a:xfrm>
            <a:off x="4917233" y="637642"/>
            <a:ext cx="2267338" cy="40011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(Background Title)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CFEA5-BB10-4DBC-93D4-27647F4DA8A6}"/>
              </a:ext>
            </a:extLst>
          </p:cNvPr>
          <p:cNvSpPr txBox="1"/>
          <p:nvPr/>
        </p:nvSpPr>
        <p:spPr>
          <a:xfrm>
            <a:off x="4965212" y="3162237"/>
            <a:ext cx="2751204" cy="40011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(Background Content)</a:t>
            </a:r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4054DB85-0C30-4EF7-B288-D4A1EC1AB860}"/>
              </a:ext>
            </a:extLst>
          </p:cNvPr>
          <p:cNvSpPr/>
          <p:nvPr/>
        </p:nvSpPr>
        <p:spPr>
          <a:xfrm>
            <a:off x="4152008" y="177283"/>
            <a:ext cx="4313023" cy="668071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F1267F-586F-4BA7-A297-00FC7CE4A4DC}"/>
              </a:ext>
            </a:extLst>
          </p:cNvPr>
          <p:cNvSpPr/>
          <p:nvPr/>
        </p:nvSpPr>
        <p:spPr>
          <a:xfrm>
            <a:off x="6523025" y="1119643"/>
            <a:ext cx="1609232" cy="16734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ACA0A-8A8F-496E-A562-2AEE12A89393}"/>
              </a:ext>
            </a:extLst>
          </p:cNvPr>
          <p:cNvSpPr txBox="1"/>
          <p:nvPr/>
        </p:nvSpPr>
        <p:spPr>
          <a:xfrm>
            <a:off x="6523025" y="1209789"/>
            <a:ext cx="1609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</a:t>
            </a:r>
          </a:p>
        </p:txBody>
      </p:sp>
      <p:sp>
        <p:nvSpPr>
          <p:cNvPr id="26" name="Rectangle 25">
            <a:hlinkClick r:id="rId3" action="ppaction://hlinksldjump"/>
            <a:extLst>
              <a:ext uri="{FF2B5EF4-FFF2-40B4-BE49-F238E27FC236}">
                <a16:creationId xmlns:a16="http://schemas.microsoft.com/office/drawing/2014/main" id="{9A2DE4BA-587A-483F-8C7C-6ED45F2D0029}"/>
              </a:ext>
            </a:extLst>
          </p:cNvPr>
          <p:cNvSpPr/>
          <p:nvPr/>
        </p:nvSpPr>
        <p:spPr>
          <a:xfrm>
            <a:off x="6630748" y="1296985"/>
            <a:ext cx="1460740" cy="19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hlinkClick r:id="rId4" action="ppaction://hlinksldjump"/>
            <a:extLst>
              <a:ext uri="{FF2B5EF4-FFF2-40B4-BE49-F238E27FC236}">
                <a16:creationId xmlns:a16="http://schemas.microsoft.com/office/drawing/2014/main" id="{A178948F-CE29-4D31-81CE-34B30976AF4F}"/>
              </a:ext>
            </a:extLst>
          </p:cNvPr>
          <p:cNvSpPr/>
          <p:nvPr/>
        </p:nvSpPr>
        <p:spPr>
          <a:xfrm>
            <a:off x="6630748" y="1569797"/>
            <a:ext cx="1460740" cy="19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hlinkClick r:id="rId5" action="ppaction://hlinksldjump"/>
            <a:extLst>
              <a:ext uri="{FF2B5EF4-FFF2-40B4-BE49-F238E27FC236}">
                <a16:creationId xmlns:a16="http://schemas.microsoft.com/office/drawing/2014/main" id="{219D1DA3-9780-41BE-9DE7-D4B31A616FC3}"/>
              </a:ext>
            </a:extLst>
          </p:cNvPr>
          <p:cNvSpPr/>
          <p:nvPr/>
        </p:nvSpPr>
        <p:spPr>
          <a:xfrm>
            <a:off x="6630748" y="1852110"/>
            <a:ext cx="1460740" cy="19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hlinkClick r:id="rId6" action="ppaction://hlinksldjump"/>
            <a:extLst>
              <a:ext uri="{FF2B5EF4-FFF2-40B4-BE49-F238E27FC236}">
                <a16:creationId xmlns:a16="http://schemas.microsoft.com/office/drawing/2014/main" id="{76E9A2D5-EDEC-40C3-A201-607E700953FE}"/>
              </a:ext>
            </a:extLst>
          </p:cNvPr>
          <p:cNvSpPr/>
          <p:nvPr/>
        </p:nvSpPr>
        <p:spPr>
          <a:xfrm>
            <a:off x="6630748" y="2134423"/>
            <a:ext cx="1460740" cy="19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hlinkClick r:id="rId7" action="ppaction://hlinksldjump"/>
            <a:extLst>
              <a:ext uri="{FF2B5EF4-FFF2-40B4-BE49-F238E27FC236}">
                <a16:creationId xmlns:a16="http://schemas.microsoft.com/office/drawing/2014/main" id="{14E746BD-E839-4359-A29C-18941230FC69}"/>
              </a:ext>
            </a:extLst>
          </p:cNvPr>
          <p:cNvSpPr/>
          <p:nvPr/>
        </p:nvSpPr>
        <p:spPr>
          <a:xfrm>
            <a:off x="6630748" y="2416736"/>
            <a:ext cx="1460740" cy="1917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14DD1-C73D-4BC4-BBBC-A4DE5124F2D6}"/>
              </a:ext>
            </a:extLst>
          </p:cNvPr>
          <p:cNvSpPr txBox="1"/>
          <p:nvPr/>
        </p:nvSpPr>
        <p:spPr>
          <a:xfrm>
            <a:off x="223935" y="603422"/>
            <a:ext cx="3063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Hamburger dropdown menu</a:t>
            </a:r>
          </a:p>
        </p:txBody>
      </p:sp>
    </p:spTree>
    <p:extLst>
      <p:ext uri="{BB962C8B-B14F-4D97-AF65-F5344CB8AC3E}">
        <p14:creationId xmlns:p14="http://schemas.microsoft.com/office/powerpoint/2010/main" val="81637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0F723-4E17-4FA8-95A0-880FE94E58A1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F351A-9185-4C0B-B3A7-9A111782D2DB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72801-33F6-4860-AED4-15977976463A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23708-BA12-4215-9055-6862A2CA4CF6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CFA6B-AD04-4EFF-BFDD-91E8DEBC9299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C06A2-75E1-42EE-BB53-4EE9B68ED37E}"/>
              </a:ext>
            </a:extLst>
          </p:cNvPr>
          <p:cNvSpPr txBox="1"/>
          <p:nvPr/>
        </p:nvSpPr>
        <p:spPr>
          <a:xfrm>
            <a:off x="4917233" y="637642"/>
            <a:ext cx="2267338" cy="709054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New 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5A606-F85E-49F9-91CA-5253EF1937C0}"/>
              </a:ext>
            </a:extLst>
          </p:cNvPr>
          <p:cNvSpPr txBox="1"/>
          <p:nvPr/>
        </p:nvSpPr>
        <p:spPr>
          <a:xfrm>
            <a:off x="4441372" y="2248678"/>
            <a:ext cx="13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DB4E4-01BA-45D6-A106-FC5D99589459}"/>
              </a:ext>
            </a:extLst>
          </p:cNvPr>
          <p:cNvSpPr txBox="1"/>
          <p:nvPr/>
        </p:nvSpPr>
        <p:spPr>
          <a:xfrm>
            <a:off x="4343400" y="2926043"/>
            <a:ext cx="151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Code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90FE6-B707-4DD9-8D2E-73E2D3E24CEF}"/>
              </a:ext>
            </a:extLst>
          </p:cNvPr>
          <p:cNvCxnSpPr>
            <a:cxnSpLocks/>
          </p:cNvCxnSpPr>
          <p:nvPr/>
        </p:nvCxnSpPr>
        <p:spPr>
          <a:xfrm flipH="1">
            <a:off x="5582818" y="2630451"/>
            <a:ext cx="246017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1C9940-E806-42A0-B639-3B68B865C15E}"/>
              </a:ext>
            </a:extLst>
          </p:cNvPr>
          <p:cNvCxnSpPr>
            <a:cxnSpLocks/>
          </p:cNvCxnSpPr>
          <p:nvPr/>
        </p:nvCxnSpPr>
        <p:spPr>
          <a:xfrm flipH="1">
            <a:off x="5610810" y="3295375"/>
            <a:ext cx="243217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8079F7-5F39-47E7-B3AC-F1948BC9AECC}"/>
              </a:ext>
            </a:extLst>
          </p:cNvPr>
          <p:cNvSpPr/>
          <p:nvPr/>
        </p:nvSpPr>
        <p:spPr>
          <a:xfrm>
            <a:off x="6096000" y="5485844"/>
            <a:ext cx="1833466" cy="96576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80A52-84E5-4D9A-9894-0C02B42DA911}"/>
              </a:ext>
            </a:extLst>
          </p:cNvPr>
          <p:cNvSpPr txBox="1"/>
          <p:nvPr/>
        </p:nvSpPr>
        <p:spPr>
          <a:xfrm>
            <a:off x="6310715" y="5700814"/>
            <a:ext cx="1384303" cy="553998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Submit</a:t>
            </a:r>
          </a:p>
        </p:txBody>
      </p:sp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85C5F5FA-9B56-47AC-AD07-0F1AB5CB725C}"/>
              </a:ext>
            </a:extLst>
          </p:cNvPr>
          <p:cNvSpPr/>
          <p:nvPr/>
        </p:nvSpPr>
        <p:spPr>
          <a:xfrm>
            <a:off x="7327641" y="637642"/>
            <a:ext cx="569167" cy="51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F49D7174-0833-4501-B7F2-FA2FEC39A474}"/>
              </a:ext>
            </a:extLst>
          </p:cNvPr>
          <p:cNvSpPr/>
          <p:nvPr/>
        </p:nvSpPr>
        <p:spPr>
          <a:xfrm>
            <a:off x="6096000" y="5485844"/>
            <a:ext cx="1833466" cy="965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C2AA9E-DF5B-48E3-BCCD-4741A12D555A}"/>
              </a:ext>
            </a:extLst>
          </p:cNvPr>
          <p:cNvSpPr txBox="1"/>
          <p:nvPr/>
        </p:nvSpPr>
        <p:spPr>
          <a:xfrm>
            <a:off x="223936" y="603422"/>
            <a:ext cx="26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Create a Lock</a:t>
            </a:r>
          </a:p>
        </p:txBody>
      </p:sp>
    </p:spTree>
    <p:extLst>
      <p:ext uri="{BB962C8B-B14F-4D97-AF65-F5344CB8AC3E}">
        <p14:creationId xmlns:p14="http://schemas.microsoft.com/office/powerpoint/2010/main" val="210231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0F723-4E17-4FA8-95A0-880FE94E58A1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F351A-9185-4C0B-B3A7-9A111782D2DB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72801-33F6-4860-AED4-15977976463A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23708-BA12-4215-9055-6862A2CA4CF6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CFA6B-AD04-4EFF-BFDD-91E8DEBC9299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C06A2-75E1-42EE-BB53-4EE9B68ED37E}"/>
              </a:ext>
            </a:extLst>
          </p:cNvPr>
          <p:cNvSpPr txBox="1"/>
          <p:nvPr/>
        </p:nvSpPr>
        <p:spPr>
          <a:xfrm>
            <a:off x="4917233" y="637642"/>
            <a:ext cx="2267338" cy="584775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(Lock Name)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5A606-F85E-49F9-91CA-5253EF1937C0}"/>
              </a:ext>
            </a:extLst>
          </p:cNvPr>
          <p:cNvSpPr txBox="1"/>
          <p:nvPr/>
        </p:nvSpPr>
        <p:spPr>
          <a:xfrm>
            <a:off x="4441372" y="2248678"/>
            <a:ext cx="13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Name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90FE6-B707-4DD9-8D2E-73E2D3E24CEF}"/>
              </a:ext>
            </a:extLst>
          </p:cNvPr>
          <p:cNvCxnSpPr>
            <a:cxnSpLocks/>
          </p:cNvCxnSpPr>
          <p:nvPr/>
        </p:nvCxnSpPr>
        <p:spPr>
          <a:xfrm flipH="1">
            <a:off x="5582818" y="2630451"/>
            <a:ext cx="246017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8079F7-5F39-47E7-B3AC-F1948BC9AECC}"/>
              </a:ext>
            </a:extLst>
          </p:cNvPr>
          <p:cNvSpPr/>
          <p:nvPr/>
        </p:nvSpPr>
        <p:spPr>
          <a:xfrm>
            <a:off x="6096000" y="5485844"/>
            <a:ext cx="1833466" cy="96576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80A52-84E5-4D9A-9894-0C02B42DA911}"/>
              </a:ext>
            </a:extLst>
          </p:cNvPr>
          <p:cNvSpPr txBox="1"/>
          <p:nvPr/>
        </p:nvSpPr>
        <p:spPr>
          <a:xfrm>
            <a:off x="6310715" y="5700814"/>
            <a:ext cx="1384303" cy="553998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Submit</a:t>
            </a:r>
          </a:p>
        </p:txBody>
      </p:sp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D7594E12-A82B-4EB0-8437-15C2E26976BE}"/>
              </a:ext>
            </a:extLst>
          </p:cNvPr>
          <p:cNvSpPr/>
          <p:nvPr/>
        </p:nvSpPr>
        <p:spPr>
          <a:xfrm>
            <a:off x="7327641" y="637642"/>
            <a:ext cx="569167" cy="51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01094AA9-1494-49F2-9E21-C253899E5CA6}"/>
              </a:ext>
            </a:extLst>
          </p:cNvPr>
          <p:cNvSpPr/>
          <p:nvPr/>
        </p:nvSpPr>
        <p:spPr>
          <a:xfrm>
            <a:off x="6096000" y="5485844"/>
            <a:ext cx="1833466" cy="965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AE29E-C812-47D2-A892-4DB2C7F3C48A}"/>
              </a:ext>
            </a:extLst>
          </p:cNvPr>
          <p:cNvSpPr txBox="1"/>
          <p:nvPr/>
        </p:nvSpPr>
        <p:spPr>
          <a:xfrm>
            <a:off x="223936" y="603422"/>
            <a:ext cx="26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Rename a Lock</a:t>
            </a:r>
          </a:p>
        </p:txBody>
      </p:sp>
    </p:spTree>
    <p:extLst>
      <p:ext uri="{BB962C8B-B14F-4D97-AF65-F5344CB8AC3E}">
        <p14:creationId xmlns:p14="http://schemas.microsoft.com/office/powerpoint/2010/main" val="336234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0F723-4E17-4FA8-95A0-880FE94E58A1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F351A-9185-4C0B-B3A7-9A111782D2DB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72801-33F6-4860-AED4-15977976463A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23708-BA12-4215-9055-6862A2CA4CF6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CFA6B-AD04-4EFF-BFDD-91E8DEBC9299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C06A2-75E1-42EE-BB53-4EE9B68ED37E}"/>
              </a:ext>
            </a:extLst>
          </p:cNvPr>
          <p:cNvSpPr txBox="1"/>
          <p:nvPr/>
        </p:nvSpPr>
        <p:spPr>
          <a:xfrm>
            <a:off x="4917233" y="637642"/>
            <a:ext cx="2267338" cy="707886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(Lock name)</a:t>
            </a:r>
            <a:r>
              <a:rPr lang="en-US" sz="4000" dirty="0"/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955B1-5DBE-46DC-BA3C-6B0A1B8DF164}"/>
              </a:ext>
            </a:extLst>
          </p:cNvPr>
          <p:cNvSpPr txBox="1"/>
          <p:nvPr/>
        </p:nvSpPr>
        <p:spPr>
          <a:xfrm>
            <a:off x="5215812" y="2223683"/>
            <a:ext cx="2185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Name 1</a:t>
            </a:r>
          </a:p>
          <a:p>
            <a:pPr algn="ctr"/>
            <a:r>
              <a:rPr lang="en-US" sz="3600" u="sng" dirty="0"/>
              <a:t>Name 2</a:t>
            </a:r>
          </a:p>
          <a:p>
            <a:pPr algn="ctr"/>
            <a:r>
              <a:rPr lang="en-US" sz="3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6C267-0C15-470F-9FEB-4B31AC58DB97}"/>
              </a:ext>
            </a:extLst>
          </p:cNvPr>
          <p:cNvSpPr/>
          <p:nvPr/>
        </p:nvSpPr>
        <p:spPr>
          <a:xfrm>
            <a:off x="5215812" y="2034073"/>
            <a:ext cx="2211355" cy="3405666"/>
          </a:xfrm>
          <a:prstGeom prst="rect">
            <a:avLst/>
          </a:prstGeom>
          <a:noFill/>
          <a:ln w="38100"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003E2EF4-2CCE-4F89-A1C2-FEAC024F3786}"/>
              </a:ext>
            </a:extLst>
          </p:cNvPr>
          <p:cNvSpPr/>
          <p:nvPr/>
        </p:nvSpPr>
        <p:spPr>
          <a:xfrm>
            <a:off x="7327641" y="637642"/>
            <a:ext cx="569167" cy="51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2B954-5D13-4969-8790-6AADEF4CBF0D}"/>
              </a:ext>
            </a:extLst>
          </p:cNvPr>
          <p:cNvSpPr/>
          <p:nvPr/>
        </p:nvSpPr>
        <p:spPr>
          <a:xfrm>
            <a:off x="5542384" y="2332653"/>
            <a:ext cx="1567543" cy="1645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ACFB179F-531E-4502-81A0-39A7CA677863}"/>
              </a:ext>
            </a:extLst>
          </p:cNvPr>
          <p:cNvSpPr/>
          <p:nvPr/>
        </p:nvSpPr>
        <p:spPr>
          <a:xfrm flipH="1">
            <a:off x="5507641" y="2344981"/>
            <a:ext cx="1601757" cy="1052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8159CD-C749-4A7E-8BE4-8F1083F92B7D}"/>
              </a:ext>
            </a:extLst>
          </p:cNvPr>
          <p:cNvSpPr txBox="1"/>
          <p:nvPr/>
        </p:nvSpPr>
        <p:spPr>
          <a:xfrm>
            <a:off x="223936" y="603422"/>
            <a:ext cx="26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Remove a Lock</a:t>
            </a:r>
          </a:p>
        </p:txBody>
      </p:sp>
    </p:spTree>
    <p:extLst>
      <p:ext uri="{BB962C8B-B14F-4D97-AF65-F5344CB8AC3E}">
        <p14:creationId xmlns:p14="http://schemas.microsoft.com/office/powerpoint/2010/main" val="15574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66FBC00-153F-4C87-8777-ED46E93B7CA6}"/>
              </a:ext>
            </a:extLst>
          </p:cNvPr>
          <p:cNvSpPr/>
          <p:nvPr/>
        </p:nvSpPr>
        <p:spPr>
          <a:xfrm>
            <a:off x="507902" y="4048221"/>
            <a:ext cx="2738863" cy="2231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2C9245-041F-444A-B4D7-1A4E5A135BEB}"/>
              </a:ext>
            </a:extLst>
          </p:cNvPr>
          <p:cNvSpPr txBox="1"/>
          <p:nvPr/>
        </p:nvSpPr>
        <p:spPr>
          <a:xfrm>
            <a:off x="902284" y="4039044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Confirm Rename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E756F-26C8-413D-A5E2-AF0F95E80F3B}"/>
              </a:ext>
            </a:extLst>
          </p:cNvPr>
          <p:cNvSpPr txBox="1"/>
          <p:nvPr/>
        </p:nvSpPr>
        <p:spPr>
          <a:xfrm>
            <a:off x="1200945" y="4726596"/>
            <a:ext cx="15235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Rename </a:t>
            </a:r>
            <a:r>
              <a:rPr lang="en-US" sz="1100" b="1" dirty="0"/>
              <a:t>(old name)</a:t>
            </a:r>
            <a:r>
              <a:rPr lang="en-US" sz="1100" dirty="0"/>
              <a:t> </a:t>
            </a:r>
          </a:p>
          <a:p>
            <a:r>
              <a:rPr lang="en-US" sz="1100" dirty="0"/>
              <a:t>To </a:t>
            </a:r>
            <a:r>
              <a:rPr lang="en-US" sz="1100" b="1" dirty="0"/>
              <a:t>(new name)</a:t>
            </a:r>
            <a:endParaRPr 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AF0F86-AF92-429C-9AD6-958BF85756E3}"/>
              </a:ext>
            </a:extLst>
          </p:cNvPr>
          <p:cNvSpPr txBox="1"/>
          <p:nvPr/>
        </p:nvSpPr>
        <p:spPr>
          <a:xfrm>
            <a:off x="518776" y="1212980"/>
            <a:ext cx="326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Confirmation popups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2ACE592-542A-4008-8AD4-753BCF8E8E3E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864DD1-603E-4ECD-98B1-A0B06C3F7393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63E259-9E9D-4541-91AB-50833594FD97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58A57B-D15D-4855-9A1D-D949A4ED5D56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EDA606-082A-4740-8A4B-5256BAFB444E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5A8BEF-6846-4B9E-A40D-115E3FA737F7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5925696-6C25-4EEC-8A69-C4E3F4BCD3F0}"/>
              </a:ext>
            </a:extLst>
          </p:cNvPr>
          <p:cNvSpPr txBox="1"/>
          <p:nvPr/>
        </p:nvSpPr>
        <p:spPr>
          <a:xfrm>
            <a:off x="4917233" y="637642"/>
            <a:ext cx="2267338" cy="40011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(Background Title)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61DCA1-BB26-40FA-95B0-7DD89B521858}"/>
              </a:ext>
            </a:extLst>
          </p:cNvPr>
          <p:cNvSpPr txBox="1"/>
          <p:nvPr/>
        </p:nvSpPr>
        <p:spPr>
          <a:xfrm>
            <a:off x="4965212" y="3162237"/>
            <a:ext cx="2751204" cy="40011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(Background Content)</a:t>
            </a:r>
          </a:p>
        </p:txBody>
      </p:sp>
      <p:sp>
        <p:nvSpPr>
          <p:cNvPr id="37" name="Rectangle 36">
            <a:hlinkClick r:id="rId2" action="ppaction://hlinksldjump"/>
            <a:extLst>
              <a:ext uri="{FF2B5EF4-FFF2-40B4-BE49-F238E27FC236}">
                <a16:creationId xmlns:a16="http://schemas.microsoft.com/office/drawing/2014/main" id="{A97E2637-E0F5-4DDA-A913-23990F928670}"/>
              </a:ext>
            </a:extLst>
          </p:cNvPr>
          <p:cNvSpPr/>
          <p:nvPr/>
        </p:nvSpPr>
        <p:spPr>
          <a:xfrm>
            <a:off x="4152008" y="177283"/>
            <a:ext cx="4313023" cy="6680717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FD4DCE-56B6-4298-B739-C69B34CDFCE7}"/>
              </a:ext>
            </a:extLst>
          </p:cNvPr>
          <p:cNvSpPr/>
          <p:nvPr/>
        </p:nvSpPr>
        <p:spPr>
          <a:xfrm>
            <a:off x="9057853" y="4057398"/>
            <a:ext cx="2738863" cy="2231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A1968-4D8B-416C-A85E-D5057177DF69}"/>
              </a:ext>
            </a:extLst>
          </p:cNvPr>
          <p:cNvSpPr txBox="1"/>
          <p:nvPr/>
        </p:nvSpPr>
        <p:spPr>
          <a:xfrm>
            <a:off x="9452235" y="4048221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Confirm Delete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37CC2E-01C4-4003-B1D1-449535654EDD}"/>
              </a:ext>
            </a:extLst>
          </p:cNvPr>
          <p:cNvSpPr txBox="1"/>
          <p:nvPr/>
        </p:nvSpPr>
        <p:spPr>
          <a:xfrm>
            <a:off x="9750896" y="4735773"/>
            <a:ext cx="1523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Remove </a:t>
            </a:r>
            <a:r>
              <a:rPr lang="en-US" sz="1100" b="1" dirty="0"/>
              <a:t>(name)</a:t>
            </a:r>
            <a:endParaRPr lang="en-US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66E4B5-4F14-448D-A011-F26399668560}"/>
              </a:ext>
            </a:extLst>
          </p:cNvPr>
          <p:cNvSpPr/>
          <p:nvPr/>
        </p:nvSpPr>
        <p:spPr>
          <a:xfrm>
            <a:off x="9027078" y="601162"/>
            <a:ext cx="2738863" cy="2231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5E29D3-D6D3-44D1-AA6F-3C4C54A4AF1D}"/>
              </a:ext>
            </a:extLst>
          </p:cNvPr>
          <p:cNvSpPr txBox="1"/>
          <p:nvPr/>
        </p:nvSpPr>
        <p:spPr>
          <a:xfrm>
            <a:off x="9421460" y="591985"/>
            <a:ext cx="195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Confirm New Lock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F71646-17CE-47EB-9551-5B182AEF3D67}"/>
              </a:ext>
            </a:extLst>
          </p:cNvPr>
          <p:cNvSpPr txBox="1"/>
          <p:nvPr/>
        </p:nvSpPr>
        <p:spPr>
          <a:xfrm>
            <a:off x="9720121" y="1279537"/>
            <a:ext cx="15235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lock </a:t>
            </a:r>
            <a:r>
              <a:rPr lang="en-US" sz="1100" b="1" dirty="0"/>
              <a:t>(name)</a:t>
            </a:r>
            <a:r>
              <a:rPr lang="en-US" sz="1100" dirty="0"/>
              <a:t>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64700C8-6E90-4BE5-87D3-991014B7C516}"/>
              </a:ext>
            </a:extLst>
          </p:cNvPr>
          <p:cNvSpPr/>
          <p:nvPr/>
        </p:nvSpPr>
        <p:spPr>
          <a:xfrm>
            <a:off x="10919684" y="2288352"/>
            <a:ext cx="707231" cy="40719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8CB1E7-8457-4606-84EB-B84EA7902711}"/>
              </a:ext>
            </a:extLst>
          </p:cNvPr>
          <p:cNvSpPr txBox="1"/>
          <p:nvPr/>
        </p:nvSpPr>
        <p:spPr>
          <a:xfrm>
            <a:off x="10988740" y="2352329"/>
            <a:ext cx="571500" cy="26161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4121820-0ED8-4C1C-9747-127134574E66}"/>
              </a:ext>
            </a:extLst>
          </p:cNvPr>
          <p:cNvSpPr/>
          <p:nvPr/>
        </p:nvSpPr>
        <p:spPr>
          <a:xfrm>
            <a:off x="10952911" y="5752371"/>
            <a:ext cx="707231" cy="40719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92AE9D-35CE-487B-B02F-EC5D93FF9277}"/>
              </a:ext>
            </a:extLst>
          </p:cNvPr>
          <p:cNvSpPr txBox="1"/>
          <p:nvPr/>
        </p:nvSpPr>
        <p:spPr>
          <a:xfrm>
            <a:off x="11021967" y="5816348"/>
            <a:ext cx="571500" cy="26161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</a:t>
            </a:r>
            <a:endParaRPr lang="en-US" sz="12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316E9B8-1AB1-4A27-991E-51268D950BA7}"/>
              </a:ext>
            </a:extLst>
          </p:cNvPr>
          <p:cNvSpPr/>
          <p:nvPr/>
        </p:nvSpPr>
        <p:spPr>
          <a:xfrm>
            <a:off x="2411720" y="5752371"/>
            <a:ext cx="707231" cy="407194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8F34E0-678D-4458-9D03-4DF74D823EE6}"/>
              </a:ext>
            </a:extLst>
          </p:cNvPr>
          <p:cNvSpPr txBox="1"/>
          <p:nvPr/>
        </p:nvSpPr>
        <p:spPr>
          <a:xfrm>
            <a:off x="2480776" y="5816348"/>
            <a:ext cx="571500" cy="26161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5182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0F723-4E17-4FA8-95A0-880FE94E58A1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F351A-9185-4C0B-B3A7-9A111782D2DB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72801-33F6-4860-AED4-15977976463A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23708-BA12-4215-9055-6862A2CA4CF6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CFA6B-AD04-4EFF-BFDD-91E8DEBC9299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C06A2-75E1-42EE-BB53-4EE9B68ED37E}"/>
              </a:ext>
            </a:extLst>
          </p:cNvPr>
          <p:cNvSpPr txBox="1"/>
          <p:nvPr/>
        </p:nvSpPr>
        <p:spPr>
          <a:xfrm>
            <a:off x="4917233" y="637642"/>
            <a:ext cx="2267338" cy="584775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Permissions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89072-0969-44AB-A3B0-6A0E130EF960}"/>
              </a:ext>
            </a:extLst>
          </p:cNvPr>
          <p:cNvSpPr/>
          <p:nvPr/>
        </p:nvSpPr>
        <p:spPr>
          <a:xfrm>
            <a:off x="4807132" y="2034072"/>
            <a:ext cx="3089676" cy="3943735"/>
          </a:xfrm>
          <a:prstGeom prst="rect">
            <a:avLst/>
          </a:prstGeom>
          <a:noFill/>
          <a:ln w="38100"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1C8E8-5043-4173-B9C1-1EEE0FD79785}"/>
              </a:ext>
            </a:extLst>
          </p:cNvPr>
          <p:cNvSpPr txBox="1"/>
          <p:nvPr/>
        </p:nvSpPr>
        <p:spPr>
          <a:xfrm>
            <a:off x="4991878" y="2332653"/>
            <a:ext cx="270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(Permissions list)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64BE4-89FC-4980-889A-8C5F56185054}"/>
              </a:ext>
            </a:extLst>
          </p:cNvPr>
          <p:cNvSpPr txBox="1"/>
          <p:nvPr/>
        </p:nvSpPr>
        <p:spPr>
          <a:xfrm>
            <a:off x="345233" y="1147665"/>
            <a:ext cx="3013787" cy="258532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Unrestricted</a:t>
            </a:r>
          </a:p>
          <a:p>
            <a:endParaRPr lang="en-US" dirty="0"/>
          </a:p>
          <a:p>
            <a:r>
              <a:rPr lang="en-US" dirty="0"/>
              <a:t>OR any of: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of T accesses remaining</a:t>
            </a:r>
          </a:p>
          <a:p>
            <a:r>
              <a:rPr lang="en-US" dirty="0"/>
              <a:t>	 (ex: 5 of 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(Time Window)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(Allowed Day of the week)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(Day/Time)</a:t>
            </a:r>
          </a:p>
        </p:txBody>
      </p:sp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3FA31532-5715-4E86-A0E1-DC3EAF021E12}"/>
              </a:ext>
            </a:extLst>
          </p:cNvPr>
          <p:cNvSpPr/>
          <p:nvPr/>
        </p:nvSpPr>
        <p:spPr>
          <a:xfrm>
            <a:off x="7327641" y="637642"/>
            <a:ext cx="569167" cy="51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B7088-019B-4855-B2E7-0D767A209B82}"/>
              </a:ext>
            </a:extLst>
          </p:cNvPr>
          <p:cNvSpPr txBox="1"/>
          <p:nvPr/>
        </p:nvSpPr>
        <p:spPr>
          <a:xfrm>
            <a:off x="223936" y="603422"/>
            <a:ext cx="2671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permissions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CF87C-FB6C-4699-816A-42CDB14A0CE2}"/>
              </a:ext>
            </a:extLst>
          </p:cNvPr>
          <p:cNvSpPr/>
          <p:nvPr/>
        </p:nvSpPr>
        <p:spPr>
          <a:xfrm>
            <a:off x="223936" y="1032587"/>
            <a:ext cx="3327647" cy="285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12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39BC35-05EB-417E-B875-115F85719050}"/>
              </a:ext>
            </a:extLst>
          </p:cNvPr>
          <p:cNvSpPr txBox="1"/>
          <p:nvPr/>
        </p:nvSpPr>
        <p:spPr>
          <a:xfrm>
            <a:off x="4441371" y="3125755"/>
            <a:ext cx="379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has exited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15558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515F783-5F84-4348-8E68-BE92C9B92398}"/>
              </a:ext>
            </a:extLst>
          </p:cNvPr>
          <p:cNvSpPr txBox="1"/>
          <p:nvPr/>
        </p:nvSpPr>
        <p:spPr>
          <a:xfrm>
            <a:off x="3827200" y="132775"/>
            <a:ext cx="550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Host Device – command 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383A5-C428-4E4C-AE83-77BDB3DCDA30}"/>
              </a:ext>
            </a:extLst>
          </p:cNvPr>
          <p:cNvSpPr txBox="1"/>
          <p:nvPr/>
        </p:nvSpPr>
        <p:spPr>
          <a:xfrm>
            <a:off x="562947" y="709126"/>
            <a:ext cx="110661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Usage:	</a:t>
            </a:r>
            <a:r>
              <a:rPr lang="en-US" sz="1600" dirty="0" err="1">
                <a:latin typeface="Lucida Console" panose="020B0609040504020204" pitchFamily="49" charset="0"/>
              </a:rPr>
              <a:t>lockerpi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-list				lists all users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-u &lt;username&gt;		list specific user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-r			list restrictions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-t			list user type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-l			list access log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-add &lt;username&gt;		adds a new user, returns a user access code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-a			admin: host device access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-o			owner: unrestricted lock use (default)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-r &lt;options&gt;		restricted: restricted lock use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   			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-remove &lt;username&gt;		removes a user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-modify &lt;username&gt;		modifies current user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[-a|-o|-r &lt;options&gt;]	see -add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-n &lt;new username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1C594-861F-49CA-99D7-3CB93F94AD4B}"/>
              </a:ext>
            </a:extLst>
          </p:cNvPr>
          <p:cNvSpPr txBox="1"/>
          <p:nvPr/>
        </p:nvSpPr>
        <p:spPr>
          <a:xfrm>
            <a:off x="562947" y="709125"/>
            <a:ext cx="110661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Usage:	</a:t>
            </a:r>
            <a:r>
              <a:rPr lang="en-US" sz="1600" dirty="0" err="1">
                <a:latin typeface="Lucida Console" panose="020B0609040504020204" pitchFamily="49" charset="0"/>
              </a:rPr>
              <a:t>lockerpi</a:t>
            </a:r>
            <a:endParaRPr lang="en-US" sz="1600" dirty="0">
              <a:latin typeface="Lucida Console" panose="020B0609040504020204" pitchFamily="49" charset="0"/>
            </a:endParaRP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-list				lists all users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-u &lt;username&gt;		list specific user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-r			list restrictions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-t			list user type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-l			list access log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-add &lt;username&gt;		adds a new user, returns a user access code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-a			admin: host device access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-o			owner: unrestricted lock use (default)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-r &lt;options&gt;		restricted: restricted lock use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   			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-remove &lt;username&gt;		removes a user</a:t>
            </a:r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	-modify &lt;username&gt;		modifies current user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[-a|-o|-r &lt;options&gt;]	see -add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		-n &lt;new username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502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515F783-5F84-4348-8E68-BE92C9B92398}"/>
              </a:ext>
            </a:extLst>
          </p:cNvPr>
          <p:cNvSpPr txBox="1"/>
          <p:nvPr/>
        </p:nvSpPr>
        <p:spPr>
          <a:xfrm>
            <a:off x="3827200" y="132775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Restrictions Formatting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1C594-861F-49CA-99D7-3CB93F94AD4B}"/>
              </a:ext>
            </a:extLst>
          </p:cNvPr>
          <p:cNvSpPr txBox="1"/>
          <p:nvPr/>
        </p:nvSpPr>
        <p:spPr>
          <a:xfrm>
            <a:off x="562947" y="709125"/>
            <a:ext cx="11066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day:</a:t>
            </a:r>
          </a:p>
          <a:p>
            <a:r>
              <a:rPr lang="en-US" dirty="0">
                <a:latin typeface="Lucida Console" panose="020B0609040504020204" pitchFamily="49" charset="0"/>
              </a:rPr>
              <a:t>mon | </a:t>
            </a:r>
            <a:r>
              <a:rPr lang="en-US" dirty="0" err="1">
                <a:latin typeface="Lucida Console" panose="020B0609040504020204" pitchFamily="49" charset="0"/>
              </a:rPr>
              <a:t>tue</a:t>
            </a:r>
            <a:r>
              <a:rPr lang="en-US" dirty="0">
                <a:latin typeface="Lucida Console" panose="020B0609040504020204" pitchFamily="49" charset="0"/>
              </a:rPr>
              <a:t> | wed | </a:t>
            </a:r>
            <a:r>
              <a:rPr lang="en-US" dirty="0" err="1">
                <a:latin typeface="Lucida Console" panose="020B0609040504020204" pitchFamily="49" charset="0"/>
              </a:rPr>
              <a:t>thu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fri</a:t>
            </a:r>
            <a:r>
              <a:rPr lang="en-US" dirty="0">
                <a:latin typeface="Lucida Console" panose="020B0609040504020204" pitchFamily="49" charset="0"/>
              </a:rPr>
              <a:t> | sat | sun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date: </a:t>
            </a:r>
          </a:p>
          <a:p>
            <a:r>
              <a:rPr lang="en-US" dirty="0">
                <a:latin typeface="Lucida Console" panose="020B0609040504020204" pitchFamily="49" charset="0"/>
              </a:rPr>
              <a:t>mm/dd/</a:t>
            </a:r>
            <a:r>
              <a:rPr lang="en-US" dirty="0" err="1">
                <a:latin typeface="Lucida Console" panose="020B0609040504020204" pitchFamily="49" charset="0"/>
              </a:rPr>
              <a:t>yyyy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Lucida Console" panose="020B0609040504020204" pitchFamily="49" charset="0"/>
              </a:rPr>
              <a:t>	12/08/2019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time: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hh:mm</a:t>
            </a:r>
            <a:r>
              <a:rPr lang="en-US" dirty="0">
                <a:latin typeface="Lucida Console" panose="020B0609040504020204" pitchFamily="49" charset="0"/>
              </a:rPr>
              <a:t>[am | pm]  </a:t>
            </a:r>
            <a:r>
              <a:rPr lang="en-US" dirty="0">
                <a:latin typeface="Lucida Console" panose="020B0609040504020204" pitchFamily="49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Lucida Console" panose="020B0609040504020204" pitchFamily="49" charset="0"/>
              </a:rPr>
              <a:t>	05:00am</a:t>
            </a:r>
          </a:p>
        </p:txBody>
      </p:sp>
    </p:spTree>
    <p:extLst>
      <p:ext uri="{BB962C8B-B14F-4D97-AF65-F5344CB8AC3E}">
        <p14:creationId xmlns:p14="http://schemas.microsoft.com/office/powerpoint/2010/main" val="54799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72E6-FA36-4816-A56D-5071B003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C402-1C02-4657-9F90-2618A91A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Smart lock</a:t>
            </a:r>
          </a:p>
          <a:p>
            <a:pPr marL="0" indent="0">
              <a:buNone/>
            </a:pPr>
            <a:r>
              <a:rPr lang="en-US" sz="2200"/>
              <a:t>	Raspberry Pi</a:t>
            </a:r>
          </a:p>
          <a:p>
            <a:pPr marL="0" indent="0">
              <a:buNone/>
            </a:pPr>
            <a:r>
              <a:rPr lang="en-US" sz="2200"/>
              <a:t>	Mobile device</a:t>
            </a:r>
          </a:p>
          <a:p>
            <a:pPr marL="0" indent="0">
              <a:buNone/>
            </a:pPr>
            <a:r>
              <a:rPr lang="en-US" sz="2200"/>
              <a:t>	Network connected</a:t>
            </a:r>
          </a:p>
          <a:p>
            <a:pPr marL="0" indent="0">
              <a:buNone/>
            </a:pPr>
            <a:r>
              <a:rPr lang="en-US" sz="2200"/>
              <a:t>	Encrypted</a:t>
            </a:r>
          </a:p>
        </p:txBody>
      </p:sp>
    </p:spTree>
    <p:extLst>
      <p:ext uri="{BB962C8B-B14F-4D97-AF65-F5344CB8AC3E}">
        <p14:creationId xmlns:p14="http://schemas.microsoft.com/office/powerpoint/2010/main" val="3527130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515F783-5F84-4348-8E68-BE92C9B92398}"/>
              </a:ext>
            </a:extLst>
          </p:cNvPr>
          <p:cNvSpPr txBox="1"/>
          <p:nvPr/>
        </p:nvSpPr>
        <p:spPr>
          <a:xfrm>
            <a:off x="3827200" y="132775"/>
            <a:ext cx="4540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Restrictions Formatting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F1C594-861F-49CA-99D7-3CB93F94AD4B}"/>
              </a:ext>
            </a:extLst>
          </p:cNvPr>
          <p:cNvSpPr txBox="1"/>
          <p:nvPr/>
        </p:nvSpPr>
        <p:spPr>
          <a:xfrm>
            <a:off x="562947" y="1146447"/>
            <a:ext cx="110661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&lt;da..&gt;_&lt;start time&gt;-&lt;end time&gt;  	</a:t>
            </a:r>
          </a:p>
          <a:p>
            <a:r>
              <a:rPr lang="en-US" dirty="0">
                <a:latin typeface="Lucida Console" panose="020B0609040504020204" pitchFamily="49" charset="0"/>
              </a:rPr>
              <a:t>			12/13/2019_05:30am-8:00am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			mon_05:30am-8:00am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&lt;start da..&gt;_&lt;start time&gt;-&lt;end da..&gt;_&lt;end time&gt;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			12/13/2019_05:30am-01/01/2020_8:00am</a:t>
            </a:r>
          </a:p>
          <a:p>
            <a:r>
              <a:rPr lang="en-US" dirty="0">
                <a:latin typeface="Lucida Console" panose="020B0609040504020204" pitchFamily="49" charset="0"/>
              </a:rPr>
              <a:t>			mon_05:30am-wed_8:00am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&lt;da..&gt;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			12/13/2019</a:t>
            </a:r>
          </a:p>
          <a:p>
            <a:r>
              <a:rPr lang="en-US" dirty="0">
                <a:latin typeface="Lucida Console" panose="020B0609040504020204" pitchFamily="49" charset="0"/>
              </a:rPr>
              <a:t>			mon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&lt;start da..&gt;-&lt;end da..&gt;_&lt;start time&gt;-&lt;end time&gt;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			12/13/2019-01/01/2020_05:30am-8:00am</a:t>
            </a:r>
          </a:p>
          <a:p>
            <a:r>
              <a:rPr lang="en-US" dirty="0">
                <a:latin typeface="Lucida Console" panose="020B0609040504020204" pitchFamily="49" charset="0"/>
              </a:rPr>
              <a:t>			sat-sun_05:30am-8:00am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&lt;start da..&gt;-&lt;end da..&gt;</a:t>
            </a:r>
          </a:p>
          <a:p>
            <a:r>
              <a:rPr lang="en-US" dirty="0">
                <a:latin typeface="Lucida Console" panose="020B0609040504020204" pitchFamily="49" charset="0"/>
              </a:rPr>
              <a:t>			12/13/2019-01/01/2020</a:t>
            </a:r>
          </a:p>
          <a:p>
            <a:r>
              <a:rPr lang="en-US" dirty="0">
                <a:latin typeface="Lucida Console" panose="020B0609040504020204" pitchFamily="49" charset="0"/>
              </a:rPr>
              <a:t>			mon-</a:t>
            </a:r>
            <a:r>
              <a:rPr lang="en-US" dirty="0" err="1">
                <a:latin typeface="Lucida Console" panose="020B0609040504020204" pitchFamily="49" charset="0"/>
              </a:rPr>
              <a:t>fri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7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C5698A-40F7-4FEE-8FD1-8D3A3BC2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670" y="3429000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</a:t>
            </a:r>
          </a:p>
        </p:txBody>
      </p:sp>
      <p:sp>
        <p:nvSpPr>
          <p:cNvPr id="4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6" name="Picture 3">
            <a:extLst>
              <a:ext uri="{FF2B5EF4-FFF2-40B4-BE49-F238E27FC236}">
                <a16:creationId xmlns:a16="http://schemas.microsoft.com/office/drawing/2014/main" id="{07EE9AF3-C5D9-44D6-BC26-8BDF8B86F6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4825" r="1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6731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456-B330-42F9-AF27-71CCBA36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POF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E395-C49B-46C5-94B1-311F7AA8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Server and mobile prototype functionality</a:t>
            </a:r>
          </a:p>
          <a:p>
            <a:pPr marL="0" indent="0">
              <a:buNone/>
            </a:pPr>
            <a:r>
              <a:rPr lang="en-US" sz="2200"/>
              <a:t>	Mock signals and responses</a:t>
            </a:r>
          </a:p>
        </p:txBody>
      </p:sp>
    </p:spTree>
    <p:extLst>
      <p:ext uri="{BB962C8B-B14F-4D97-AF65-F5344CB8AC3E}">
        <p14:creationId xmlns:p14="http://schemas.microsoft.com/office/powerpoint/2010/main" val="31003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456-B330-42F9-AF27-71CCBA36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E395-C49B-46C5-94B1-311F7AA8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	Models for mobile</a:t>
            </a:r>
          </a:p>
          <a:p>
            <a:pPr marL="0" indent="0">
              <a:buNone/>
            </a:pPr>
            <a:r>
              <a:rPr lang="en-US" sz="2200"/>
              <a:t>		Lock, Locks, and Permissions</a:t>
            </a:r>
          </a:p>
          <a:p>
            <a:pPr marL="0" indent="0">
              <a:buNone/>
            </a:pPr>
            <a:r>
              <a:rPr lang="en-US" sz="2200"/>
              <a:t>	Rust</a:t>
            </a:r>
          </a:p>
          <a:p>
            <a:pPr marL="0" indent="0">
              <a:buNone/>
            </a:pPr>
            <a:r>
              <a:rPr lang="en-US" sz="2200"/>
              <a:t>		 Language book Chapter 6-9</a:t>
            </a:r>
          </a:p>
          <a:p>
            <a:pPr marL="0" indent="0">
              <a:buNone/>
            </a:pPr>
            <a:r>
              <a:rPr lang="en-US" sz="2200"/>
              <a:t>		Command line processing</a:t>
            </a:r>
          </a:p>
          <a:p>
            <a:pPr marL="0" indent="0">
              <a:buNone/>
            </a:pPr>
            <a:r>
              <a:rPr lang="en-US" sz="2200"/>
              <a:t>	Format for permissions</a:t>
            </a:r>
          </a:p>
        </p:txBody>
      </p:sp>
    </p:spTree>
    <p:extLst>
      <p:ext uri="{BB962C8B-B14F-4D97-AF65-F5344CB8AC3E}">
        <p14:creationId xmlns:p14="http://schemas.microsoft.com/office/powerpoint/2010/main" val="286547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456-B330-42F9-AF27-71CCBA36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E395-C49B-46C5-94B1-311F7AA8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Organization</a:t>
            </a:r>
          </a:p>
          <a:p>
            <a:pPr marL="0" indent="0">
              <a:buNone/>
            </a:pPr>
            <a:r>
              <a:rPr lang="en-US" sz="2200"/>
              <a:t>      Moved from GitHub to Azure DevOps, then back</a:t>
            </a:r>
          </a:p>
          <a:p>
            <a:pPr marL="0" indent="0">
              <a:buNone/>
            </a:pPr>
            <a:r>
              <a:rPr lang="en-US" sz="2200"/>
              <a:t>            I will be sticking with GitHub</a:t>
            </a:r>
          </a:p>
          <a:p>
            <a:pPr marL="0" indent="0">
              <a:buNone/>
            </a:pPr>
            <a:r>
              <a:rPr lang="en-US" sz="2200"/>
              <a:t>Rust</a:t>
            </a:r>
          </a:p>
          <a:p>
            <a:pPr marL="0" indent="0">
              <a:buNone/>
            </a:pPr>
            <a:r>
              <a:rPr lang="en-US" sz="2200"/>
              <a:t>      More different than expected</a:t>
            </a:r>
          </a:p>
          <a:p>
            <a:pPr marL="0" indent="0">
              <a:buNone/>
            </a:pPr>
            <a:r>
              <a:rPr lang="en-US" sz="2200"/>
              <a:t>            I will continue to work through the Rust book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Concentration</a:t>
            </a:r>
          </a:p>
          <a:p>
            <a:pPr marL="0" indent="0">
              <a:buNone/>
            </a:pPr>
            <a:r>
              <a:rPr lang="en-US" sz="2200"/>
              <a:t>       New side-effects</a:t>
            </a:r>
          </a:p>
        </p:txBody>
      </p:sp>
    </p:spTree>
    <p:extLst>
      <p:ext uri="{BB962C8B-B14F-4D97-AF65-F5344CB8AC3E}">
        <p14:creationId xmlns:p14="http://schemas.microsoft.com/office/powerpoint/2010/main" val="8953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456-B330-42F9-AF27-71CCBA36B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en-US" sz="4000"/>
              <a:t>Next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EE395-C49B-46C5-94B1-311F7AA8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Complete command line processing and validation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Encryption and authentication prototype</a:t>
            </a:r>
          </a:p>
          <a:p>
            <a:pPr marL="0" indent="0">
              <a:buNone/>
            </a:pPr>
            <a:r>
              <a:rPr lang="en-US" sz="2200"/>
              <a:t>	(unsecure versions for mobile and server)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Complete mobile models, views and pages</a:t>
            </a:r>
          </a:p>
        </p:txBody>
      </p:sp>
    </p:spTree>
    <p:extLst>
      <p:ext uri="{BB962C8B-B14F-4D97-AF65-F5344CB8AC3E}">
        <p14:creationId xmlns:p14="http://schemas.microsoft.com/office/powerpoint/2010/main" val="125981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515F783-5F84-4348-8E68-BE92C9B92398}"/>
              </a:ext>
            </a:extLst>
          </p:cNvPr>
          <p:cNvSpPr txBox="1"/>
          <p:nvPr/>
        </p:nvSpPr>
        <p:spPr>
          <a:xfrm>
            <a:off x="1755648" y="1289304"/>
            <a:ext cx="8677656" cy="3172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Mobile Device - Wireframe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F0D8FD-CDDA-4A6B-BB2C-27C966604D3A}"/>
              </a:ext>
            </a:extLst>
          </p:cNvPr>
          <p:cNvSpPr txBox="1"/>
          <p:nvPr/>
        </p:nvSpPr>
        <p:spPr>
          <a:xfrm>
            <a:off x="10245012" y="5990253"/>
            <a:ext cx="194698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David Russell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11/20/2019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3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0F723-4E17-4FA8-95A0-880FE94E58A1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F351A-9185-4C0B-B3A7-9A111782D2DB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72801-33F6-4860-AED4-15977976463A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23708-BA12-4215-9055-6862A2CA4CF6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CFA6B-AD04-4EFF-BFDD-91E8DEBC9299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C06A2-75E1-42EE-BB53-4EE9B68ED37E}"/>
              </a:ext>
            </a:extLst>
          </p:cNvPr>
          <p:cNvSpPr txBox="1"/>
          <p:nvPr/>
        </p:nvSpPr>
        <p:spPr>
          <a:xfrm>
            <a:off x="4917233" y="637642"/>
            <a:ext cx="2267338" cy="707886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My 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E7F65-5951-41B7-B64C-91C0C69D94C9}"/>
              </a:ext>
            </a:extLst>
          </p:cNvPr>
          <p:cNvSpPr txBox="1"/>
          <p:nvPr/>
        </p:nvSpPr>
        <p:spPr>
          <a:xfrm>
            <a:off x="4754973" y="2223683"/>
            <a:ext cx="3107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Name 1</a:t>
            </a:r>
          </a:p>
          <a:p>
            <a:pPr algn="ctr"/>
            <a:r>
              <a:rPr lang="en-US" sz="3600" u="sng" dirty="0"/>
              <a:t>Name 2</a:t>
            </a:r>
          </a:p>
          <a:p>
            <a:pPr algn="ctr"/>
            <a:r>
              <a:rPr lang="en-US" sz="36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FB3B2B-6D74-4CF4-A17C-FA4E8F0D84C0}"/>
              </a:ext>
            </a:extLst>
          </p:cNvPr>
          <p:cNvSpPr/>
          <p:nvPr/>
        </p:nvSpPr>
        <p:spPr>
          <a:xfrm>
            <a:off x="5215812" y="2034073"/>
            <a:ext cx="2211355" cy="3405666"/>
          </a:xfrm>
          <a:prstGeom prst="rect">
            <a:avLst/>
          </a:prstGeom>
          <a:noFill/>
          <a:ln w="38100"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15D5308D-D8D6-4E6C-B96D-0113E75349FC}"/>
              </a:ext>
            </a:extLst>
          </p:cNvPr>
          <p:cNvSpPr/>
          <p:nvPr/>
        </p:nvSpPr>
        <p:spPr>
          <a:xfrm>
            <a:off x="7327641" y="637642"/>
            <a:ext cx="569167" cy="51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D4F3141E-BC6B-4BBA-8F93-1C4810731412}"/>
              </a:ext>
            </a:extLst>
          </p:cNvPr>
          <p:cNvSpPr/>
          <p:nvPr/>
        </p:nvSpPr>
        <p:spPr>
          <a:xfrm>
            <a:off x="5458408" y="2306581"/>
            <a:ext cx="1660849" cy="1122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304B5-47DA-4BB3-BA16-50C44AA8B420}"/>
              </a:ext>
            </a:extLst>
          </p:cNvPr>
          <p:cNvSpPr txBox="1"/>
          <p:nvPr/>
        </p:nvSpPr>
        <p:spPr>
          <a:xfrm>
            <a:off x="223936" y="603422"/>
            <a:ext cx="26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 of locks</a:t>
            </a:r>
          </a:p>
        </p:txBody>
      </p:sp>
    </p:spTree>
    <p:extLst>
      <p:ext uri="{BB962C8B-B14F-4D97-AF65-F5344CB8AC3E}">
        <p14:creationId xmlns:p14="http://schemas.microsoft.com/office/powerpoint/2010/main" val="191997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68CD5C-D7FD-4D2B-B89A-B4A4A99E7A5A}"/>
              </a:ext>
            </a:extLst>
          </p:cNvPr>
          <p:cNvSpPr/>
          <p:nvPr/>
        </p:nvSpPr>
        <p:spPr>
          <a:xfrm>
            <a:off x="4278385" y="276837"/>
            <a:ext cx="4060271" cy="65098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016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152400">
                <a:solidFill>
                  <a:schemeClr val="tx1"/>
                </a:solidFill>
              </a:ln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C0F723-4E17-4FA8-95A0-880FE94E58A1}"/>
              </a:ext>
            </a:extLst>
          </p:cNvPr>
          <p:cNvCxnSpPr>
            <a:cxnSpLocks/>
          </p:cNvCxnSpPr>
          <p:nvPr/>
        </p:nvCxnSpPr>
        <p:spPr>
          <a:xfrm flipH="1">
            <a:off x="4441372" y="1688841"/>
            <a:ext cx="376956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0F351A-9185-4C0B-B3A7-9A111782D2DB}"/>
              </a:ext>
            </a:extLst>
          </p:cNvPr>
          <p:cNvCxnSpPr>
            <a:cxnSpLocks/>
          </p:cNvCxnSpPr>
          <p:nvPr/>
        </p:nvCxnSpPr>
        <p:spPr>
          <a:xfrm>
            <a:off x="7327641" y="7277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772801-33F6-4860-AED4-15977976463A}"/>
              </a:ext>
            </a:extLst>
          </p:cNvPr>
          <p:cNvCxnSpPr>
            <a:cxnSpLocks/>
          </p:cNvCxnSpPr>
          <p:nvPr/>
        </p:nvCxnSpPr>
        <p:spPr>
          <a:xfrm>
            <a:off x="7327641" y="8801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23708-BA12-4215-9055-6862A2CA4CF6}"/>
              </a:ext>
            </a:extLst>
          </p:cNvPr>
          <p:cNvCxnSpPr>
            <a:cxnSpLocks/>
          </p:cNvCxnSpPr>
          <p:nvPr/>
        </p:nvCxnSpPr>
        <p:spPr>
          <a:xfrm>
            <a:off x="7327641" y="1032587"/>
            <a:ext cx="56916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CFA6B-AD04-4EFF-BFDD-91E8DEBC9299}"/>
              </a:ext>
            </a:extLst>
          </p:cNvPr>
          <p:cNvCxnSpPr>
            <a:cxnSpLocks/>
          </p:cNvCxnSpPr>
          <p:nvPr/>
        </p:nvCxnSpPr>
        <p:spPr>
          <a:xfrm flipH="1">
            <a:off x="4441372" y="1032587"/>
            <a:ext cx="36576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9C06A2-75E1-42EE-BB53-4EE9B68ED37E}"/>
              </a:ext>
            </a:extLst>
          </p:cNvPr>
          <p:cNvSpPr txBox="1"/>
          <p:nvPr/>
        </p:nvSpPr>
        <p:spPr>
          <a:xfrm>
            <a:off x="4917233" y="637642"/>
            <a:ext cx="2267338" cy="707886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r>
              <a:rPr lang="en-US" sz="3000" dirty="0"/>
              <a:t>(Lock Name) </a:t>
            </a:r>
            <a:r>
              <a:rPr lang="en-US" sz="4000" dirty="0"/>
              <a:t> </a:t>
            </a:r>
            <a:endParaRPr lang="en-US" sz="3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AC48C9-CC5D-40D9-B488-3577DFAE1D24}"/>
              </a:ext>
            </a:extLst>
          </p:cNvPr>
          <p:cNvSpPr/>
          <p:nvPr/>
        </p:nvSpPr>
        <p:spPr>
          <a:xfrm>
            <a:off x="4807132" y="2013358"/>
            <a:ext cx="3003018" cy="1208013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074767-6817-470A-84DA-4A13988F3507}"/>
              </a:ext>
            </a:extLst>
          </p:cNvPr>
          <p:cNvSpPr txBox="1"/>
          <p:nvPr/>
        </p:nvSpPr>
        <p:spPr>
          <a:xfrm>
            <a:off x="5174851" y="2345095"/>
            <a:ext cx="2267338" cy="553998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Get Status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A73CC8-89D5-4E3E-BA28-2B1C0D45B0E1}"/>
              </a:ext>
            </a:extLst>
          </p:cNvPr>
          <p:cNvSpPr/>
          <p:nvPr/>
        </p:nvSpPr>
        <p:spPr>
          <a:xfrm>
            <a:off x="4666530" y="4404593"/>
            <a:ext cx="1399322" cy="1232075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05AAC9-C84E-4561-B4EF-FA8141850C52}"/>
              </a:ext>
            </a:extLst>
          </p:cNvPr>
          <p:cNvSpPr txBox="1"/>
          <p:nvPr/>
        </p:nvSpPr>
        <p:spPr>
          <a:xfrm>
            <a:off x="4926529" y="4760392"/>
            <a:ext cx="882202" cy="52322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Lock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A03FB5-914D-4835-B3FE-818E8750EA4B}"/>
              </a:ext>
            </a:extLst>
          </p:cNvPr>
          <p:cNvSpPr/>
          <p:nvPr/>
        </p:nvSpPr>
        <p:spPr>
          <a:xfrm>
            <a:off x="6458058" y="4428655"/>
            <a:ext cx="1459684" cy="1208013"/>
          </a:xfrm>
          <a:prstGeom prst="round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839A8-2348-4FDE-A698-C41C2EF8C643}"/>
              </a:ext>
            </a:extLst>
          </p:cNvPr>
          <p:cNvSpPr txBox="1"/>
          <p:nvPr/>
        </p:nvSpPr>
        <p:spPr>
          <a:xfrm>
            <a:off x="6558726" y="4760392"/>
            <a:ext cx="1251690" cy="523220"/>
          </a:xfrm>
          <a:prstGeom prst="rect">
            <a:avLst/>
          </a:prstGeom>
          <a:solidFill>
            <a:schemeClr val="bg1">
              <a:alpha val="46000"/>
            </a:schemeClr>
          </a:solidFill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Unlock</a:t>
            </a:r>
          </a:p>
        </p:txBody>
      </p: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28C6C216-2EA9-44C4-80AC-F1F0574E8367}"/>
              </a:ext>
            </a:extLst>
          </p:cNvPr>
          <p:cNvSpPr/>
          <p:nvPr/>
        </p:nvSpPr>
        <p:spPr>
          <a:xfrm>
            <a:off x="7327641" y="637642"/>
            <a:ext cx="569167" cy="516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C55FBC77-937D-42C2-98C7-E6C07BDF920C}"/>
              </a:ext>
            </a:extLst>
          </p:cNvPr>
          <p:cNvSpPr/>
          <p:nvPr/>
        </p:nvSpPr>
        <p:spPr>
          <a:xfrm>
            <a:off x="4807132" y="2013358"/>
            <a:ext cx="3003018" cy="1208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hlinkClick r:id="rId3" action="ppaction://hlinksldjump"/>
            <a:extLst>
              <a:ext uri="{FF2B5EF4-FFF2-40B4-BE49-F238E27FC236}">
                <a16:creationId xmlns:a16="http://schemas.microsoft.com/office/drawing/2014/main" id="{DC2EF0E2-B3AB-4341-903D-E4A127491F33}"/>
              </a:ext>
            </a:extLst>
          </p:cNvPr>
          <p:cNvSpPr/>
          <p:nvPr/>
        </p:nvSpPr>
        <p:spPr>
          <a:xfrm>
            <a:off x="4666530" y="4399671"/>
            <a:ext cx="1399322" cy="1208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hlinkClick r:id="rId3" action="ppaction://hlinksldjump"/>
            <a:extLst>
              <a:ext uri="{FF2B5EF4-FFF2-40B4-BE49-F238E27FC236}">
                <a16:creationId xmlns:a16="http://schemas.microsoft.com/office/drawing/2014/main" id="{143221BD-082C-484B-8749-C259FD0F03BA}"/>
              </a:ext>
            </a:extLst>
          </p:cNvPr>
          <p:cNvSpPr/>
          <p:nvPr/>
        </p:nvSpPr>
        <p:spPr>
          <a:xfrm>
            <a:off x="6497486" y="4428661"/>
            <a:ext cx="1399322" cy="1208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9904C-2B66-4625-AAC9-7C46B2A88783}"/>
              </a:ext>
            </a:extLst>
          </p:cNvPr>
          <p:cNvSpPr txBox="1"/>
          <p:nvPr/>
        </p:nvSpPr>
        <p:spPr>
          <a:xfrm>
            <a:off x="223936" y="603422"/>
            <a:ext cx="2671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Lock view</a:t>
            </a:r>
          </a:p>
        </p:txBody>
      </p:sp>
    </p:spTree>
    <p:extLst>
      <p:ext uri="{BB962C8B-B14F-4D97-AF65-F5344CB8AC3E}">
        <p14:creationId xmlns:p14="http://schemas.microsoft.com/office/powerpoint/2010/main" val="194408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802</Words>
  <Application>Microsoft Office PowerPoint</Application>
  <PresentationFormat>Widescreen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Locker Pi</vt:lpstr>
      <vt:lpstr>Overview</vt:lpstr>
      <vt:lpstr>POF</vt:lpstr>
      <vt:lpstr>Completed</vt:lpstr>
      <vt:lpstr>Issues</vt:lpstr>
      <vt:lpstr>Next 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Locker Pi</dc:title>
  <dc:creator>David Russell</dc:creator>
  <cp:lastModifiedBy>David Russell</cp:lastModifiedBy>
  <cp:revision>5</cp:revision>
  <dcterms:created xsi:type="dcterms:W3CDTF">2019-12-06T03:14:28Z</dcterms:created>
  <dcterms:modified xsi:type="dcterms:W3CDTF">2019-12-06T03:43:43Z</dcterms:modified>
</cp:coreProperties>
</file>