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3" r:id="rId6"/>
    <p:sldId id="274" r:id="rId7"/>
    <p:sldId id="278" r:id="rId8"/>
    <p:sldId id="279" r:id="rId9"/>
    <p:sldId id="283" r:id="rId10"/>
    <p:sldId id="280" r:id="rId11"/>
    <p:sldId id="281" r:id="rId12"/>
    <p:sldId id="282" r:id="rId13"/>
    <p:sldId id="275" r:id="rId14"/>
    <p:sldId id="276" r:id="rId15"/>
    <p:sldId id="277" r:id="rId16"/>
    <p:sldId id="260" r:id="rId17"/>
  </p:sldIdLst>
  <p:sldSz cx="9144000" cy="5143500" type="screen16x9"/>
  <p:notesSz cx="6858000" cy="9144000"/>
  <p:embeddedFontLst>
    <p:embeddedFont>
      <p:font typeface="Montserra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2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b7b333a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b7b333a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107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b7b333a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b7b333a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137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b7b333a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b7b333a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002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b7b333a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b7b333a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921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b7b333a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b7b333a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342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b7b333a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b7b333a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508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b7b333a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eb7b333a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b7b333a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b7b333a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b7b333a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b7b333a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b7b333a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b7b333a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b7b333a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b7b333a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929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b7b333a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b7b333a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029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b7b333a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b7b333a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192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b7b333a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b7b333a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069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b7b333a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b7b333a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13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66025" y="845075"/>
            <a:ext cx="2325000" cy="9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l="65439" t="82786" b="5839"/>
          <a:stretch/>
        </p:blipFill>
        <p:spPr>
          <a:xfrm>
            <a:off x="5983800" y="4181925"/>
            <a:ext cx="3160200" cy="5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9804" y="3541724"/>
            <a:ext cx="2469220" cy="79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"/>
          <p:cNvGrpSpPr/>
          <p:nvPr/>
        </p:nvGrpSpPr>
        <p:grpSpPr>
          <a:xfrm>
            <a:off x="7751300" y="685000"/>
            <a:ext cx="1418100" cy="708900"/>
            <a:chOff x="7751300" y="685000"/>
            <a:chExt cx="1418100" cy="708900"/>
          </a:xfrm>
        </p:grpSpPr>
        <p:sp>
          <p:nvSpPr>
            <p:cNvPr id="15" name="Google Shape;15;p2"/>
            <p:cNvSpPr/>
            <p:nvPr/>
          </p:nvSpPr>
          <p:spPr>
            <a:xfrm>
              <a:off x="7751300" y="685000"/>
              <a:ext cx="1418100" cy="7089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v</a:t>
              </a:r>
              <a:endParaRPr/>
            </a:p>
          </p:txBody>
        </p:sp>
        <p:pic>
          <p:nvPicPr>
            <p:cNvPr id="16" name="Google Shape;16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64100" y="810600"/>
              <a:ext cx="1141750" cy="482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2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351650" y="1035475"/>
            <a:ext cx="434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3509125" y="1778875"/>
            <a:ext cx="5191800" cy="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2"/>
          </p:nvPr>
        </p:nvSpPr>
        <p:spPr>
          <a:xfrm>
            <a:off x="828900" y="2753425"/>
            <a:ext cx="5516400" cy="19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6284" y="322610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037025" y="1636627"/>
            <a:ext cx="6021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37025" y="2581692"/>
            <a:ext cx="6021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1037025" y="1121742"/>
            <a:ext cx="6021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dor 5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/>
          </p:nvPr>
        </p:nvSpPr>
        <p:spPr>
          <a:xfrm>
            <a:off x="1766025" y="845075"/>
            <a:ext cx="2325000" cy="9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 smtClean="0"/>
              <a:t>SCRUM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scr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259" y="1055078"/>
            <a:ext cx="4291295" cy="245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Google Shape;98;p20"/>
          <p:cNvSpPr txBox="1">
            <a:spLocks noGrp="1"/>
          </p:cNvSpPr>
          <p:nvPr>
            <p:ph type="subTitle" idx="2"/>
          </p:nvPr>
        </p:nvSpPr>
        <p:spPr>
          <a:xfrm>
            <a:off x="813712" y="2592546"/>
            <a:ext cx="3989285" cy="2311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b="1" dirty="0">
                <a:solidFill>
                  <a:srgbClr val="C00000"/>
                </a:solidFill>
              </a:rPr>
              <a:t>Historias de usuario</a:t>
            </a:r>
            <a:r>
              <a:rPr lang="es-CO" b="1" dirty="0" smtClean="0">
                <a:solidFill>
                  <a:srgbClr val="C00000"/>
                </a:solidFill>
              </a:rPr>
              <a:t>:</a:t>
            </a:r>
          </a:p>
          <a:p>
            <a:pPr marL="0" lvl="0" indent="0"/>
            <a:endParaRPr lang="es-CO" b="1" dirty="0" smtClean="0">
              <a:solidFill>
                <a:srgbClr val="C00000"/>
              </a:solidFill>
            </a:endParaRPr>
          </a:p>
          <a:p>
            <a:pPr marL="0" lvl="0" indent="0"/>
            <a:r>
              <a:rPr lang="es-ES" dirty="0"/>
              <a:t>Permite dar información acerca del funcionamiento del requerimiento, generalmente las historias de usuario son los requerimientos del proyecto.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1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subTitle" idx="2"/>
          </p:nvPr>
        </p:nvSpPr>
        <p:spPr>
          <a:xfrm>
            <a:off x="346120" y="2945837"/>
            <a:ext cx="3989285" cy="2550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Sprint</a:t>
            </a:r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lvl="0" indent="0"/>
            <a:endParaRPr lang="es-CO" b="1" dirty="0"/>
          </a:p>
          <a:p>
            <a:pPr marL="0" lvl="0" indent="0"/>
            <a:r>
              <a:rPr lang="es-ES" dirty="0"/>
              <a:t>Son los requerimientos del proyecto, normalmente, cada una de las historias de usuario se convierten en sprint a desarrollar.</a:t>
            </a:r>
            <a:endParaRPr dirty="0"/>
          </a:p>
        </p:txBody>
      </p:sp>
      <p:pic>
        <p:nvPicPr>
          <p:cNvPr id="7172" name="Picture 4" descr="Resultado de imagen para sprint scr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57" y="1558204"/>
            <a:ext cx="48768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5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160118" y="2164165"/>
            <a:ext cx="506483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ROLES </a:t>
            </a:r>
            <a:r>
              <a:rPr lang="es-ES" dirty="0" err="1" smtClean="0"/>
              <a:t>Scrum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818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subTitle" idx="2"/>
          </p:nvPr>
        </p:nvSpPr>
        <p:spPr>
          <a:xfrm>
            <a:off x="928013" y="2453687"/>
            <a:ext cx="3989285" cy="2294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SCRUM</a:t>
            </a:r>
            <a:r>
              <a:rPr lang="es-ES" dirty="0" smtClean="0"/>
              <a:t> maneja roles y cada uno tiene una misión especifica:</a:t>
            </a:r>
          </a:p>
          <a:p>
            <a:pPr marL="0" lvl="0" indent="0"/>
            <a:endParaRPr lang="es-ES" dirty="0">
              <a:solidFill>
                <a:srgbClr val="C00000"/>
              </a:solidFill>
            </a:endParaRPr>
          </a:p>
          <a:p>
            <a:pPr marL="0" lvl="0" indent="0"/>
            <a:r>
              <a:rPr lang="es-ES" dirty="0" err="1" smtClean="0">
                <a:solidFill>
                  <a:srgbClr val="C00000"/>
                </a:solidFill>
              </a:rPr>
              <a:t>Product</a:t>
            </a:r>
            <a:r>
              <a:rPr lang="es-ES" dirty="0" smtClean="0">
                <a:solidFill>
                  <a:srgbClr val="C00000"/>
                </a:solidFill>
              </a:rPr>
              <a:t> </a:t>
            </a:r>
            <a:r>
              <a:rPr lang="es-ES" dirty="0" err="1" smtClean="0">
                <a:solidFill>
                  <a:srgbClr val="C00000"/>
                </a:solidFill>
              </a:rPr>
              <a:t>Owner</a:t>
            </a:r>
            <a:r>
              <a:rPr lang="es-ES" dirty="0" smtClean="0">
                <a:solidFill>
                  <a:srgbClr val="C00000"/>
                </a:solidFill>
              </a:rPr>
              <a:t>: </a:t>
            </a:r>
            <a:r>
              <a:rPr lang="es-ES" dirty="0"/>
              <a:t>D</a:t>
            </a:r>
            <a:r>
              <a:rPr lang="es-ES" dirty="0" smtClean="0"/>
              <a:t>ueño de producto, es quien hace el puente de comunicación entre el cliente y el equipo de desarrollo 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99" y="327893"/>
            <a:ext cx="3018993" cy="339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subTitle" idx="2"/>
          </p:nvPr>
        </p:nvSpPr>
        <p:spPr>
          <a:xfrm>
            <a:off x="657850" y="2770674"/>
            <a:ext cx="3989285" cy="1988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SCRUM Master: </a:t>
            </a:r>
            <a:r>
              <a:rPr lang="es-ES" dirty="0" smtClean="0"/>
              <a:t>Se encarga de hacer cumplir todo el ciclo SCRUM, que se cumplan las reuniones diarias y que cada persona este haciendo lo asignado, con el fin de cumplir la metodología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99" y="327893"/>
            <a:ext cx="3018993" cy="339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subTitle" idx="2"/>
          </p:nvPr>
        </p:nvSpPr>
        <p:spPr>
          <a:xfrm>
            <a:off x="553941" y="2858932"/>
            <a:ext cx="3989285" cy="19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 smtClean="0">
                <a:solidFill>
                  <a:srgbClr val="7030A0"/>
                </a:solidFill>
              </a:rPr>
              <a:t>SCRUM </a:t>
            </a:r>
            <a:r>
              <a:rPr lang="es-ES" dirty="0" err="1" smtClean="0">
                <a:solidFill>
                  <a:srgbClr val="7030A0"/>
                </a:solidFill>
              </a:rPr>
              <a:t>Team</a:t>
            </a:r>
            <a:r>
              <a:rPr lang="es-ES" dirty="0" smtClean="0"/>
              <a:t>: Equipo de desarrollo que ejecuta el plan asignado para cumplir con las entregas de los SPRINT, y los objetivos del proyecto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54" y="878611"/>
            <a:ext cx="3018993" cy="339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¿Qué es </a:t>
            </a:r>
            <a:r>
              <a:rPr lang="es-ES" dirty="0" err="1" smtClean="0"/>
              <a:t>Scrum</a:t>
            </a:r>
            <a:r>
              <a:rPr lang="es-ES" dirty="0" smtClean="0"/>
              <a:t>?</a:t>
            </a:r>
            <a:endParaRPr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1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dirty="0" smtClean="0"/>
              <a:t>Metodología </a:t>
            </a:r>
            <a:r>
              <a:rPr lang="es-CO" dirty="0"/>
              <a:t>ágil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scr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91" y="930387"/>
            <a:ext cx="4006743" cy="228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Google Shape;98;p20"/>
          <p:cNvSpPr txBox="1">
            <a:spLocks noGrp="1"/>
          </p:cNvSpPr>
          <p:nvPr>
            <p:ph type="subTitle" idx="2"/>
          </p:nvPr>
        </p:nvSpPr>
        <p:spPr>
          <a:xfrm>
            <a:off x="1148620" y="2478248"/>
            <a:ext cx="3433771" cy="2218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sz="2000" dirty="0" smtClean="0"/>
              <a:t>La </a:t>
            </a:r>
            <a:r>
              <a:rPr lang="es-ES" sz="2000" dirty="0"/>
              <a:t>metodología </a:t>
            </a:r>
            <a:r>
              <a:rPr lang="es-ES" sz="2000" dirty="0" err="1" smtClean="0"/>
              <a:t>Scrum</a:t>
            </a:r>
            <a:r>
              <a:rPr lang="es-ES" sz="2000" dirty="0" smtClean="0"/>
              <a:t> se centra en la idea del desarrollo ágil , siendo todo un marco de trabajo que  se encarga de la gestión </a:t>
            </a:r>
            <a:r>
              <a:rPr lang="es-ES" sz="2000" dirty="0"/>
              <a:t>de </a:t>
            </a:r>
            <a:r>
              <a:rPr lang="es-ES" sz="2000" dirty="0" smtClean="0"/>
              <a:t>proyectos.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160118" y="2164165"/>
            <a:ext cx="506483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Objetivos de </a:t>
            </a:r>
            <a:r>
              <a:rPr lang="es-ES" dirty="0" err="1" smtClean="0"/>
              <a:t>Scrum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subTitle" idx="2"/>
          </p:nvPr>
        </p:nvSpPr>
        <p:spPr>
          <a:xfrm>
            <a:off x="0" y="2628901"/>
            <a:ext cx="4083628" cy="2514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2000" dirty="0" smtClean="0"/>
              <a:t>     Sus </a:t>
            </a:r>
            <a:r>
              <a:rPr lang="es-ES" sz="2000" dirty="0"/>
              <a:t>integrantes colaboran con el fin de avanzar gradualmente y lograr la entrega de un producto de </a:t>
            </a:r>
            <a:r>
              <a:rPr lang="es-ES" sz="2000" dirty="0" smtClean="0"/>
              <a:t>calidad,  </a:t>
            </a:r>
            <a:r>
              <a:rPr lang="es-ES" sz="2000" dirty="0"/>
              <a:t>en tiempos y costo </a:t>
            </a:r>
            <a:r>
              <a:rPr lang="es-ES" sz="2000" dirty="0" smtClean="0"/>
              <a:t>planeados.</a:t>
            </a:r>
            <a:endParaRPr lang="es-ES" sz="2000" dirty="0"/>
          </a:p>
        </p:txBody>
      </p:sp>
      <p:pic>
        <p:nvPicPr>
          <p:cNvPr id="6148" name="Picture 4" descr="Resultado de imagen para trabajo en equipo anim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013" y="1522269"/>
            <a:ext cx="4502411" cy="221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9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scr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259" y="1055078"/>
            <a:ext cx="4291295" cy="245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Google Shape;98;p20"/>
          <p:cNvSpPr txBox="1">
            <a:spLocks noGrp="1"/>
          </p:cNvSpPr>
          <p:nvPr>
            <p:ph type="subTitle" idx="2"/>
          </p:nvPr>
        </p:nvSpPr>
        <p:spPr>
          <a:xfrm>
            <a:off x="356513" y="2858932"/>
            <a:ext cx="3989285" cy="19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 smtClean="0"/>
              <a:t>Enfoque en trabajo en equipo, </a:t>
            </a:r>
            <a:r>
              <a:rPr lang="es-ES" dirty="0"/>
              <a:t>f</a:t>
            </a:r>
            <a:r>
              <a:rPr lang="es-ES" dirty="0" smtClean="0"/>
              <a:t>omentando la </a:t>
            </a:r>
            <a:r>
              <a:rPr lang="es-ES" dirty="0"/>
              <a:t>creatividad y </a:t>
            </a:r>
            <a:r>
              <a:rPr lang="es-ES" dirty="0" smtClean="0"/>
              <a:t>productividad, permitiendo el desarrollo de proyectos de software.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29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160118" y="2164165"/>
            <a:ext cx="506483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Herramientas </a:t>
            </a:r>
            <a:r>
              <a:rPr lang="es-ES" dirty="0" err="1" smtClean="0"/>
              <a:t>Scrum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14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scr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259" y="1055078"/>
            <a:ext cx="4291295" cy="245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Google Shape;98;p20"/>
          <p:cNvSpPr txBox="1">
            <a:spLocks noGrp="1"/>
          </p:cNvSpPr>
          <p:nvPr>
            <p:ph type="subTitle" idx="2"/>
          </p:nvPr>
        </p:nvSpPr>
        <p:spPr>
          <a:xfrm>
            <a:off x="813712" y="2592546"/>
            <a:ext cx="3989285" cy="2311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b="1" dirty="0" smtClean="0">
                <a:solidFill>
                  <a:srgbClr val="7030A0"/>
                </a:solidFill>
              </a:rPr>
              <a:t>Backlog:</a:t>
            </a:r>
          </a:p>
          <a:p>
            <a:pPr marL="0" indent="0"/>
            <a:r>
              <a:rPr lang="es-ES" dirty="0"/>
              <a:t>Elementos que conforman el proyecto y es una descripción general del proyecto, entre los elementos se pueden tener en cuenta bugs. Los </a:t>
            </a:r>
            <a:r>
              <a:rPr lang="es-ES" dirty="0" err="1"/>
              <a:t>backlogs</a:t>
            </a:r>
            <a:r>
              <a:rPr lang="es-ES" dirty="0"/>
              <a:t> son </a:t>
            </a:r>
            <a:r>
              <a:rPr lang="es-ES" dirty="0" err="1"/>
              <a:t>son</a:t>
            </a:r>
            <a:r>
              <a:rPr lang="es-ES" dirty="0"/>
              <a:t> requerimientos oficiales del proyecto.</a:t>
            </a:r>
          </a:p>
          <a:p>
            <a:pPr marL="0" lv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8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subTitle" idx="2"/>
          </p:nvPr>
        </p:nvSpPr>
        <p:spPr>
          <a:xfrm>
            <a:off x="5054517" y="1252119"/>
            <a:ext cx="3578102" cy="535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sz="2400" b="1" dirty="0">
                <a:solidFill>
                  <a:srgbClr val="7030A0"/>
                </a:solidFill>
              </a:rPr>
              <a:t>Tablero de </a:t>
            </a:r>
            <a:r>
              <a:rPr lang="es-CO" sz="2400" b="1" dirty="0" smtClean="0">
                <a:solidFill>
                  <a:srgbClr val="7030A0"/>
                </a:solidFill>
              </a:rPr>
              <a:t>tareas</a:t>
            </a:r>
            <a:endParaRPr sz="2400" dirty="0">
              <a:solidFill>
                <a:srgbClr val="7030A0"/>
              </a:solidFill>
            </a:endParaRPr>
          </a:p>
        </p:txBody>
      </p:sp>
      <p:pic>
        <p:nvPicPr>
          <p:cNvPr id="2" name="Picture 2" descr="https://docs.google.com/drawings/u/0/d/sY9Nv36h0f5ahrb_Zp7t1Lg/image?w=539&amp;h=277&amp;rev=225&amp;ac=1&amp;parent=1COaKUTR3tfWE4y0a0QwEiQVv3lbGt3qITzrk_ULP6Y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93" y="2309236"/>
            <a:ext cx="51339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9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266</Words>
  <Application>Microsoft Office PowerPoint</Application>
  <PresentationFormat>Presentación en pantalla (16:9)</PresentationFormat>
  <Paragraphs>23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Montserrat</vt:lpstr>
      <vt:lpstr>Arial</vt:lpstr>
      <vt:lpstr>Simple Light</vt:lpstr>
      <vt:lpstr>SCRUM</vt:lpstr>
      <vt:lpstr>¿Qué es Scrum?</vt:lpstr>
      <vt:lpstr>Presentación de PowerPoint</vt:lpstr>
      <vt:lpstr>Objetivos de Scrum</vt:lpstr>
      <vt:lpstr>Presentación de PowerPoint</vt:lpstr>
      <vt:lpstr>Presentación de PowerPoint</vt:lpstr>
      <vt:lpstr>Herramientas Scrum</vt:lpstr>
      <vt:lpstr>Presentación de PowerPoint</vt:lpstr>
      <vt:lpstr>Presentación de PowerPoint</vt:lpstr>
      <vt:lpstr>Presentación de PowerPoint</vt:lpstr>
      <vt:lpstr>Presentación de PowerPoint</vt:lpstr>
      <vt:lpstr>ROLES Scrum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USER</dc:creator>
  <cp:lastModifiedBy>USER</cp:lastModifiedBy>
  <cp:revision>11</cp:revision>
  <dcterms:modified xsi:type="dcterms:W3CDTF">2020-03-17T16:57:43Z</dcterms:modified>
</cp:coreProperties>
</file>