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2A0-F54C-401A-B486-4FCB8E11187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C806-8EAD-424A-BA6D-1B99D4C9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10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2A0-F54C-401A-B486-4FCB8E11187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C806-8EAD-424A-BA6D-1B99D4C9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26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2A0-F54C-401A-B486-4FCB8E11187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C806-8EAD-424A-BA6D-1B99D4C9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8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2A0-F54C-401A-B486-4FCB8E11187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C806-8EAD-424A-BA6D-1B99D4C9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67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2A0-F54C-401A-B486-4FCB8E11187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C806-8EAD-424A-BA6D-1B99D4C9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56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2A0-F54C-401A-B486-4FCB8E11187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C806-8EAD-424A-BA6D-1B99D4C9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71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2A0-F54C-401A-B486-4FCB8E11187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C806-8EAD-424A-BA6D-1B99D4C9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53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2A0-F54C-401A-B486-4FCB8E11187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C806-8EAD-424A-BA6D-1B99D4C9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8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2A0-F54C-401A-B486-4FCB8E11187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C806-8EAD-424A-BA6D-1B99D4C9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71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2A0-F54C-401A-B486-4FCB8E11187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C806-8EAD-424A-BA6D-1B99D4C9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8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2A0-F54C-401A-B486-4FCB8E11187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C806-8EAD-424A-BA6D-1B99D4C9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8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42A0-F54C-401A-B486-4FCB8E11187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C806-8EAD-424A-BA6D-1B99D4C9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4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10"/>
            <a:ext cx="12192000" cy="687201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-14010"/>
            <a:ext cx="12192000" cy="687201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65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2020-09-14T17:40:32Z</dcterms:created>
  <dcterms:modified xsi:type="dcterms:W3CDTF">2020-09-14T18:13:02Z</dcterms:modified>
</cp:coreProperties>
</file>