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7" r:id="rId2"/>
    <p:sldId id="282" r:id="rId3"/>
    <p:sldId id="291" r:id="rId4"/>
    <p:sldId id="283" r:id="rId5"/>
    <p:sldId id="295" r:id="rId6"/>
    <p:sldId id="285" r:id="rId7"/>
    <p:sldId id="286" r:id="rId8"/>
    <p:sldId id="292" r:id="rId9"/>
    <p:sldId id="298" r:id="rId10"/>
    <p:sldId id="300" r:id="rId11"/>
    <p:sldId id="301" r:id="rId12"/>
    <p:sldId id="304" r:id="rId13"/>
  </p:sldIdLst>
  <p:sldSz cx="12188825" cy="6858000"/>
  <p:notesSz cx="6858000" cy="9144000"/>
  <p:custDataLst>
    <p:tags r:id="rId16"/>
  </p:custDataLst>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1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4660"/>
  </p:normalViewPr>
  <p:slideViewPr>
    <p:cSldViewPr showGuides="1">
      <p:cViewPr varScale="1">
        <p:scale>
          <a:sx n="72" d="100"/>
          <a:sy n="72" d="100"/>
        </p:scale>
        <p:origin x="666" y="66"/>
      </p:cViewPr>
      <p:guideLst>
        <p:guide orient="horz" pos="2160"/>
        <p:guide pos="3839"/>
      </p:guideLst>
    </p:cSldViewPr>
  </p:slideViewPr>
  <p:notesTextViewPr>
    <p:cViewPr>
      <p:scale>
        <a:sx n="1" d="1"/>
        <a:sy n="1" d="1"/>
      </p:scale>
      <p:origin x="0" y="0"/>
    </p:cViewPr>
  </p:notesTextViewPr>
  <p:notesViewPr>
    <p:cSldViewPr showGuides="1">
      <p:cViewPr varScale="1">
        <p:scale>
          <a:sx n="100" d="100"/>
          <a:sy n="100" d="100"/>
        </p:scale>
        <p:origin x="259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dirty="0"/>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664B297-F6F8-4E83-AC5A-09FA19B12420}" type="datetime1">
              <a:rPr lang="pt-BR" smtClean="0"/>
              <a:t>15/09/2020</a:t>
            </a:fld>
            <a:endParaRPr lang="pt-BR"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dirty="0"/>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3386A95-D0A4-44B9-98DA-3665758D8262}" type="slidenum">
              <a:rPr lang="pt-BR" smtClean="0"/>
              <a:t>‹nº›</a:t>
            </a:fld>
            <a:endParaRPr lang="pt-BR" dirty="0"/>
          </a:p>
        </p:txBody>
      </p:sp>
    </p:spTree>
    <p:extLst>
      <p:ext uri="{BB962C8B-B14F-4D97-AF65-F5344CB8AC3E}">
        <p14:creationId xmlns:p14="http://schemas.microsoft.com/office/powerpoint/2010/main" val="3469847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pt-BR" dirty="0"/>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60C04C3C-52DF-4C42-9D3E-7787B0D3805D}" type="datetime1">
              <a:rPr lang="pt-BR" smtClean="0"/>
              <a:t>15/09/2020</a:t>
            </a:fld>
            <a:endParaRPr lang="pt-BR" dirty="0"/>
          </a:p>
        </p:txBody>
      </p:sp>
      <p:sp>
        <p:nvSpPr>
          <p:cNvPr id="4" name="Espaço Reservado para Imagem de Slide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pt-BR" dirty="0"/>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dirty="0"/>
              <a:t>Editar estilos de texto Mestre</a:t>
            </a:r>
          </a:p>
          <a:p>
            <a:pPr lvl="1" rtl="0"/>
            <a:r>
              <a:rPr lang="pt-BR" dirty="0"/>
              <a:t>Segundo nível</a:t>
            </a:r>
          </a:p>
          <a:p>
            <a:pPr lvl="2" rtl="0"/>
            <a:r>
              <a:rPr lang="pt-BR" dirty="0"/>
              <a:t>Terceiro nível</a:t>
            </a:r>
          </a:p>
          <a:p>
            <a:pPr lvl="3" rtl="0"/>
            <a:r>
              <a:rPr lang="pt-BR" dirty="0"/>
              <a:t>Quarto nível</a:t>
            </a:r>
          </a:p>
          <a:p>
            <a:pPr lvl="4" rtl="0"/>
            <a:r>
              <a:rPr lang="pt-BR" dirty="0"/>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pt-BR" dirty="0"/>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FC3821A9-1C31-4760-BDBC-9A0BA471B1B7}" type="slidenum">
              <a:rPr lang="pt-BR" smtClean="0"/>
              <a:t>‹nº›</a:t>
            </a:fld>
            <a:endParaRPr lang="pt-BR" dirty="0"/>
          </a:p>
        </p:txBody>
      </p:sp>
    </p:spTree>
    <p:extLst>
      <p:ext uri="{BB962C8B-B14F-4D97-AF65-F5344CB8AC3E}">
        <p14:creationId xmlns:p14="http://schemas.microsoft.com/office/powerpoint/2010/main" val="332216137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2412" y="1643064"/>
            <a:ext cx="9144002" cy="2928936"/>
          </a:xfrm>
        </p:spPr>
        <p:txBody>
          <a:bodyPr rtlCol="0">
            <a:noAutofit/>
          </a:bodyPr>
          <a:lstStyle>
            <a:lvl1pPr algn="ctr" rtl="0">
              <a:lnSpc>
                <a:spcPct val="60000"/>
              </a:lnSpc>
              <a:defRPr sz="5600">
                <a:solidFill>
                  <a:schemeClr val="tx1">
                    <a:lumMod val="75000"/>
                    <a:lumOff val="25000"/>
                  </a:schemeClr>
                </a:solidFill>
              </a:defRPr>
            </a:lvl1pPr>
          </a:lstStyle>
          <a:p>
            <a:pPr rtl="0"/>
            <a:r>
              <a:rPr lang="pt-BR"/>
              <a:t>Clique para editar o título Mestre</a:t>
            </a:r>
            <a:endParaRPr lang="pt-BR" dirty="0"/>
          </a:p>
        </p:txBody>
      </p:sp>
      <p:sp>
        <p:nvSpPr>
          <p:cNvPr id="3" name="Subtítulo 2"/>
          <p:cNvSpPr>
            <a:spLocks noGrp="1"/>
          </p:cNvSpPr>
          <p:nvPr>
            <p:ph type="subTitle" idx="1"/>
          </p:nvPr>
        </p:nvSpPr>
        <p:spPr>
          <a:xfrm>
            <a:off x="1522413" y="4572000"/>
            <a:ext cx="9144000" cy="1066799"/>
          </a:xfrm>
        </p:spPr>
        <p:txBody>
          <a:bodyPr rtlCol="0">
            <a:normAutofit/>
          </a:bodyPr>
          <a:lstStyle>
            <a:lvl1pPr marL="0" indent="0" algn="ctr">
              <a:spcBef>
                <a:spcPts val="0"/>
              </a:spcBef>
              <a:buNone/>
              <a:defRPr sz="2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pt-BR" dirty="0"/>
          </a:p>
        </p:txBody>
      </p:sp>
      <p:sp>
        <p:nvSpPr>
          <p:cNvPr id="5" name="Espaço Reservado para Rodapé 4"/>
          <p:cNvSpPr>
            <a:spLocks noGrp="1"/>
          </p:cNvSpPr>
          <p:nvPr>
            <p:ph type="ftr" sz="quarter" idx="11"/>
          </p:nvPr>
        </p:nvSpPr>
        <p:spPr/>
        <p:txBody>
          <a:bodyPr rtlCol="0"/>
          <a:lstStyle/>
          <a:p>
            <a:pPr rtl="0"/>
            <a:endParaRPr lang="pt-BR" dirty="0"/>
          </a:p>
        </p:txBody>
      </p:sp>
      <p:sp>
        <p:nvSpPr>
          <p:cNvPr id="4" name="Espaço Reservado para Data 3"/>
          <p:cNvSpPr>
            <a:spLocks noGrp="1"/>
          </p:cNvSpPr>
          <p:nvPr>
            <p:ph type="dt" sz="half" idx="10"/>
          </p:nvPr>
        </p:nvSpPr>
        <p:spPr/>
        <p:txBody>
          <a:bodyPr rtlCol="0"/>
          <a:lstStyle/>
          <a:p>
            <a:pPr rtl="0"/>
            <a:fld id="{A2FCC8D6-5208-44B1-A754-A53D2EABD1BA}" type="datetime1">
              <a:rPr lang="pt-BR" smtClean="0"/>
              <a:t>15/09/2020</a:t>
            </a:fld>
            <a:endParaRPr lang="pt-BR" dirty="0"/>
          </a:p>
        </p:txBody>
      </p:sp>
      <p:sp>
        <p:nvSpPr>
          <p:cNvPr id="6" name="Espaço Reservado para Número de Slide 5"/>
          <p:cNvSpPr>
            <a:spLocks noGrp="1"/>
          </p:cNvSpPr>
          <p:nvPr>
            <p:ph type="sldNum" sz="quarter" idx="12"/>
          </p:nvPr>
        </p:nvSpPr>
        <p:spPr/>
        <p:txBody>
          <a:bodyPr rtlCol="0"/>
          <a:lstStyle/>
          <a:p>
            <a:pPr rtl="0"/>
            <a:fld id="{F25A965E-3C11-4F28-82DC-E30D63FAC43C}" type="slidenum">
              <a:rPr lang="pt-BR" smtClean="0"/>
              <a:t>‹nº›</a:t>
            </a:fld>
            <a:endParaRPr lang="pt-BR" dirty="0"/>
          </a:p>
        </p:txBody>
      </p:sp>
    </p:spTree>
    <p:extLst>
      <p:ext uri="{BB962C8B-B14F-4D97-AF65-F5344CB8AC3E}">
        <p14:creationId xmlns:p14="http://schemas.microsoft.com/office/powerpoint/2010/main" val="992594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3" name="Espaço Reservado para Rodapé 2"/>
          <p:cNvSpPr>
            <a:spLocks noGrp="1"/>
          </p:cNvSpPr>
          <p:nvPr>
            <p:ph type="ftr" sz="quarter" idx="11"/>
          </p:nvPr>
        </p:nvSpPr>
        <p:spPr/>
        <p:txBody>
          <a:bodyPr rtlCol="0"/>
          <a:lstStyle/>
          <a:p>
            <a:pPr rtl="0"/>
            <a:endParaRPr lang="pt-BR" dirty="0"/>
          </a:p>
        </p:txBody>
      </p:sp>
      <p:sp>
        <p:nvSpPr>
          <p:cNvPr id="2" name="Espaço Reservado para Data 1"/>
          <p:cNvSpPr>
            <a:spLocks noGrp="1"/>
          </p:cNvSpPr>
          <p:nvPr>
            <p:ph type="dt" sz="half" idx="10"/>
          </p:nvPr>
        </p:nvSpPr>
        <p:spPr/>
        <p:txBody>
          <a:bodyPr rtlCol="0"/>
          <a:lstStyle/>
          <a:p>
            <a:pPr rtl="0"/>
            <a:fld id="{E9FAA3C4-6BFB-46B6-AD14-4E272C8B70E0}" type="datetime1">
              <a:rPr lang="pt-BR" smtClean="0"/>
              <a:t>15/09/2020</a:t>
            </a:fld>
            <a:endParaRPr lang="pt-BR" dirty="0"/>
          </a:p>
        </p:txBody>
      </p:sp>
      <p:sp>
        <p:nvSpPr>
          <p:cNvPr id="4" name="Espaço Reservado para Número de Slide 3"/>
          <p:cNvSpPr>
            <a:spLocks noGrp="1"/>
          </p:cNvSpPr>
          <p:nvPr>
            <p:ph type="sldNum" sz="quarter" idx="12"/>
          </p:nvPr>
        </p:nvSpPr>
        <p:spPr/>
        <p:txBody>
          <a:bodyPr rtlCol="0"/>
          <a:lstStyle/>
          <a:p>
            <a:pPr rtl="0"/>
            <a:fld id="{F25A965E-3C11-4F28-82DC-E30D63FAC43C}" type="slidenum">
              <a:rPr lang="pt-BR" smtClean="0"/>
              <a:t>‹nº›</a:t>
            </a:fld>
            <a:endParaRPr lang="pt-BR" dirty="0"/>
          </a:p>
        </p:txBody>
      </p:sp>
    </p:spTree>
    <p:extLst>
      <p:ext uri="{BB962C8B-B14F-4D97-AF65-F5344CB8AC3E}">
        <p14:creationId xmlns:p14="http://schemas.microsoft.com/office/powerpoint/2010/main" val="354325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7923212" y="1462088"/>
            <a:ext cx="3124201" cy="1966912"/>
          </a:xfrm>
        </p:spPr>
        <p:txBody>
          <a:bodyPr rtlCol="0" anchor="b">
            <a:normAutofit/>
          </a:bodyPr>
          <a:lstStyle>
            <a:lvl1pPr algn="l" rtl="0">
              <a:defRPr sz="3600" b="0"/>
            </a:lvl1pPr>
          </a:lstStyle>
          <a:p>
            <a:pPr rtl="0"/>
            <a:r>
              <a:rPr lang="pt-BR"/>
              <a:t>Clique para editar o título Mestre</a:t>
            </a:r>
            <a:endParaRPr lang="pt-BR" dirty="0"/>
          </a:p>
        </p:txBody>
      </p:sp>
      <p:sp>
        <p:nvSpPr>
          <p:cNvPr id="3" name="Espaço Reservado para Conteúdo 2"/>
          <p:cNvSpPr>
            <a:spLocks noGrp="1"/>
          </p:cNvSpPr>
          <p:nvPr>
            <p:ph idx="1"/>
          </p:nvPr>
        </p:nvSpPr>
        <p:spPr>
          <a:xfrm>
            <a:off x="1141413" y="685800"/>
            <a:ext cx="6477000" cy="54864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BR" dirty="0"/>
          </a:p>
        </p:txBody>
      </p:sp>
      <p:sp>
        <p:nvSpPr>
          <p:cNvPr id="4" name="Espaço Reservado para Texto 3"/>
          <p:cNvSpPr>
            <a:spLocks noGrp="1"/>
          </p:cNvSpPr>
          <p:nvPr>
            <p:ph type="body" sz="half" idx="2"/>
          </p:nvPr>
        </p:nvSpPr>
        <p:spPr>
          <a:xfrm>
            <a:off x="7923211" y="3429000"/>
            <a:ext cx="3124201" cy="1828800"/>
          </a:xfrm>
        </p:spPr>
        <p:txBody>
          <a:bodyPr rtlCol="0">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6" name="Espaço Reservado para Rodapé 5"/>
          <p:cNvSpPr>
            <a:spLocks noGrp="1"/>
          </p:cNvSpPr>
          <p:nvPr>
            <p:ph type="ftr" sz="quarter" idx="11"/>
          </p:nvPr>
        </p:nvSpPr>
        <p:spPr/>
        <p:txBody>
          <a:bodyPr rtlCol="0"/>
          <a:lstStyle/>
          <a:p>
            <a:pPr rtl="0"/>
            <a:endParaRPr lang="pt-BR" dirty="0"/>
          </a:p>
        </p:txBody>
      </p:sp>
      <p:sp>
        <p:nvSpPr>
          <p:cNvPr id="5" name="Espaço Reservado para Data 4"/>
          <p:cNvSpPr>
            <a:spLocks noGrp="1"/>
          </p:cNvSpPr>
          <p:nvPr>
            <p:ph type="dt" sz="half" idx="10"/>
          </p:nvPr>
        </p:nvSpPr>
        <p:spPr/>
        <p:txBody>
          <a:bodyPr rtlCol="0"/>
          <a:lstStyle/>
          <a:p>
            <a:pPr rtl="0"/>
            <a:fld id="{FEF4D2A1-347D-43E3-ADFC-5DC12E75D370}" type="datetime1">
              <a:rPr lang="pt-BR" smtClean="0"/>
              <a:t>15/09/2020</a:t>
            </a:fld>
            <a:endParaRPr lang="pt-BR" dirty="0"/>
          </a:p>
        </p:txBody>
      </p:sp>
      <p:sp>
        <p:nvSpPr>
          <p:cNvPr id="7" name="Espaço Reservado para Número de Slide 6"/>
          <p:cNvSpPr>
            <a:spLocks noGrp="1"/>
          </p:cNvSpPr>
          <p:nvPr>
            <p:ph type="sldNum" sz="quarter" idx="12"/>
          </p:nvPr>
        </p:nvSpPr>
        <p:spPr/>
        <p:txBody>
          <a:bodyPr rtlCol="0"/>
          <a:lstStyle/>
          <a:p>
            <a:pPr rtl="0"/>
            <a:fld id="{F25A965E-3C11-4F28-82DC-E30D63FAC43C}" type="slidenum">
              <a:rPr lang="pt-BR" smtClean="0"/>
              <a:t>‹nº›</a:t>
            </a:fld>
            <a:endParaRPr lang="pt-BR" dirty="0"/>
          </a:p>
        </p:txBody>
      </p:sp>
    </p:spTree>
    <p:extLst>
      <p:ext uri="{BB962C8B-B14F-4D97-AF65-F5344CB8AC3E}">
        <p14:creationId xmlns:p14="http://schemas.microsoft.com/office/powerpoint/2010/main" val="706392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10" name="Retângulo 9"/>
          <p:cNvSpPr/>
          <p:nvPr/>
        </p:nvSpPr>
        <p:spPr bwMode="gray">
          <a:xfrm>
            <a:off x="7313612" y="0"/>
            <a:ext cx="4191002" cy="6858000"/>
          </a:xfrm>
          <a:prstGeom prst="rect">
            <a:avLst/>
          </a:prstGeom>
          <a:solidFill>
            <a:schemeClr val="bg1"/>
          </a:solidFill>
          <a:ln w="1524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cxnSp>
        <p:nvCxnSpPr>
          <p:cNvPr id="11" name="Conector Reto 10"/>
          <p:cNvCxnSpPr/>
          <p:nvPr/>
        </p:nvCxnSpPr>
        <p:spPr>
          <a:xfrm>
            <a:off x="74660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9" name="Conector Reto 8"/>
          <p:cNvCxnSpPr/>
          <p:nvPr/>
        </p:nvCxnSpPr>
        <p:spPr>
          <a:xfrm>
            <a:off x="113522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sp>
        <p:nvSpPr>
          <p:cNvPr id="2" name="Título 1"/>
          <p:cNvSpPr>
            <a:spLocks noGrp="1"/>
          </p:cNvSpPr>
          <p:nvPr>
            <p:ph type="title"/>
          </p:nvPr>
        </p:nvSpPr>
        <p:spPr>
          <a:xfrm>
            <a:off x="7923212" y="1643063"/>
            <a:ext cx="3124201" cy="2776537"/>
          </a:xfrm>
        </p:spPr>
        <p:txBody>
          <a:bodyPr rtlCol="0" anchor="b">
            <a:normAutofit/>
          </a:bodyPr>
          <a:lstStyle>
            <a:lvl1pPr algn="l" rtl="0">
              <a:defRPr sz="3600" b="0"/>
            </a:lvl1pPr>
          </a:lstStyle>
          <a:p>
            <a:pPr rtl="0"/>
            <a:r>
              <a:rPr lang="pt-BR" noProof="0"/>
              <a:t>Clique para editar o título Mestre</a:t>
            </a:r>
            <a:endParaRPr lang="pt-BR" noProof="0" dirty="0"/>
          </a:p>
        </p:txBody>
      </p:sp>
      <p:sp>
        <p:nvSpPr>
          <p:cNvPr id="15" name="Retângulo 14"/>
          <p:cNvSpPr/>
          <p:nvPr/>
        </p:nvSpPr>
        <p:spPr bwMode="gray">
          <a:xfrm rot="120000">
            <a:off x="654916" y="532501"/>
            <a:ext cx="6103614" cy="5715899"/>
          </a:xfrm>
          <a:prstGeom prst="rect">
            <a:avLst/>
          </a:prstGeom>
          <a:solidFill>
            <a:schemeClr val="bg1"/>
          </a:solidFill>
          <a:ln w="190500">
            <a:noFill/>
            <a:miter lim="800000"/>
          </a:ln>
          <a:effectLst>
            <a:outerShdw blurRad="88900" algn="ctr" rotWithShape="0">
              <a:schemeClr val="accent1">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3" name="Espaço Reservado para Imagem 2" descr="Um espaço reservado vazio para adicionar uma imagem. Clique no espaço reservado e selecione a imagem que você deseja adicionar."/>
          <p:cNvSpPr>
            <a:spLocks noGrp="1"/>
          </p:cNvSpPr>
          <p:nvPr>
            <p:ph type="pic" idx="1"/>
          </p:nvPr>
        </p:nvSpPr>
        <p:spPr bwMode="gray">
          <a:xfrm>
            <a:off x="745586" y="609600"/>
            <a:ext cx="5914664" cy="5562600"/>
          </a:xfrm>
          <a:solidFill>
            <a:srgbClr val="FFFFFF">
              <a:shade val="85000"/>
            </a:srgbClr>
          </a:solidFill>
          <a:ln w="152400" cap="flat" cmpd="sng">
            <a:solidFill>
              <a:srgbClr val="FFFFFF"/>
            </a:solidFill>
            <a:miter lim="800000"/>
          </a:ln>
          <a:effectLst>
            <a:outerShdw blurRad="88900" sx="101000" sy="101000" algn="tl" rotWithShape="0">
              <a:schemeClr val="accent1">
                <a:lumMod val="50000"/>
                <a:alpha val="15000"/>
              </a:schemeClr>
            </a:outerShdw>
          </a:effectLst>
          <a:scene3d>
            <a:camera prst="orthographicFront"/>
            <a:lightRig rig="twoPt" dir="t">
              <a:rot lat="0" lon="0" rev="7200000"/>
            </a:lightRig>
          </a:scene3d>
          <a:sp3d prstMaterial="matte">
            <a:bevelT w="25400" h="19050"/>
            <a:contourClr>
              <a:srgbClr val="FFFFFF"/>
            </a:contourClr>
          </a:sp3d>
        </p:spPr>
        <p:txBody>
          <a:bodyPr tIns="4572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BR" noProof="0"/>
              <a:t>Clique no ícone para adicionar uma imagem</a:t>
            </a:r>
            <a:endParaRPr lang="pt-BR" noProof="0" dirty="0"/>
          </a:p>
        </p:txBody>
      </p:sp>
      <p:sp>
        <p:nvSpPr>
          <p:cNvPr id="4" name="Espaço Reservado para Texto 3"/>
          <p:cNvSpPr>
            <a:spLocks noGrp="1"/>
          </p:cNvSpPr>
          <p:nvPr>
            <p:ph type="body" sz="half" idx="2"/>
          </p:nvPr>
        </p:nvSpPr>
        <p:spPr>
          <a:xfrm>
            <a:off x="7923212" y="4423913"/>
            <a:ext cx="3124201" cy="1748287"/>
          </a:xfrm>
        </p:spPr>
        <p:txBody>
          <a:bodyPr rtlCol="0">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noProof="0"/>
              <a:t>Clique para editar os estilos de texto Mestres</a:t>
            </a:r>
          </a:p>
        </p:txBody>
      </p:sp>
      <p:sp>
        <p:nvSpPr>
          <p:cNvPr id="13" name="Espaço Reservado para Rodapé 12"/>
          <p:cNvSpPr>
            <a:spLocks noGrp="1"/>
          </p:cNvSpPr>
          <p:nvPr>
            <p:ph type="ftr" sz="quarter" idx="11"/>
          </p:nvPr>
        </p:nvSpPr>
        <p:spPr/>
        <p:txBody>
          <a:bodyPr rtlCol="0"/>
          <a:lstStyle/>
          <a:p>
            <a:pPr rtl="0"/>
            <a:endParaRPr lang="pt-BR" noProof="0" dirty="0"/>
          </a:p>
        </p:txBody>
      </p:sp>
      <p:sp>
        <p:nvSpPr>
          <p:cNvPr id="12" name="Espaço Reservado para Data 11"/>
          <p:cNvSpPr>
            <a:spLocks noGrp="1"/>
          </p:cNvSpPr>
          <p:nvPr>
            <p:ph type="dt" sz="half" idx="10"/>
          </p:nvPr>
        </p:nvSpPr>
        <p:spPr/>
        <p:txBody>
          <a:bodyPr rtlCol="0"/>
          <a:lstStyle/>
          <a:p>
            <a:pPr rtl="0"/>
            <a:fld id="{7134FB5F-191C-4728-971F-69DBE6E17FF7}" type="datetime1">
              <a:rPr lang="pt-BR" noProof="0" smtClean="0"/>
              <a:t>15/09/2020</a:t>
            </a:fld>
            <a:endParaRPr lang="pt-BR" noProof="0" dirty="0"/>
          </a:p>
        </p:txBody>
      </p:sp>
      <p:sp>
        <p:nvSpPr>
          <p:cNvPr id="14" name="Espaço Reservado para o Número do Slide 13"/>
          <p:cNvSpPr>
            <a:spLocks noGrp="1"/>
          </p:cNvSpPr>
          <p:nvPr>
            <p:ph type="sldNum" sz="quarter" idx="12"/>
          </p:nvPr>
        </p:nvSpPr>
        <p:spPr/>
        <p:txBody>
          <a:bodyPr rtlCol="0"/>
          <a:lstStyle/>
          <a:p>
            <a:pPr rtl="0"/>
            <a:fld id="{F25A965E-3C11-4F28-82DC-E30D63FAC43C}" type="slidenum">
              <a:rPr lang="pt-BR" noProof="0" smtClean="0"/>
              <a:pPr rtl="0"/>
              <a:t>‹nº›</a:t>
            </a:fld>
            <a:endParaRPr lang="pt-BR" noProof="0" dirty="0"/>
          </a:p>
        </p:txBody>
      </p:sp>
    </p:spTree>
    <p:extLst>
      <p:ext uri="{BB962C8B-B14F-4D97-AF65-F5344CB8AC3E}">
        <p14:creationId xmlns:p14="http://schemas.microsoft.com/office/powerpoint/2010/main" val="2955473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pt-BR"/>
              <a:t>Clique para editar o título Mestre</a:t>
            </a:r>
            <a:endParaRPr lang="pt-BR" dirty="0"/>
          </a:p>
        </p:txBody>
      </p:sp>
      <p:sp>
        <p:nvSpPr>
          <p:cNvPr id="3" name="Espaço Reservado para Texto Vertical 2"/>
          <p:cNvSpPr>
            <a:spLocks noGrp="1"/>
          </p:cNvSpPr>
          <p:nvPr>
            <p:ph type="body" orient="vert" idx="1"/>
          </p:nvPr>
        </p:nvSpPr>
        <p:spPr/>
        <p:txBody>
          <a:bodyPr vert="eaVert"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BR" dirty="0"/>
          </a:p>
        </p:txBody>
      </p:sp>
      <p:sp>
        <p:nvSpPr>
          <p:cNvPr id="5" name="Espaço Reservado para Rodapé 4"/>
          <p:cNvSpPr>
            <a:spLocks noGrp="1"/>
          </p:cNvSpPr>
          <p:nvPr>
            <p:ph type="ftr" sz="quarter" idx="11"/>
          </p:nvPr>
        </p:nvSpPr>
        <p:spPr/>
        <p:txBody>
          <a:bodyPr rtlCol="0"/>
          <a:lstStyle/>
          <a:p>
            <a:pPr rtl="0"/>
            <a:endParaRPr lang="pt-BR" dirty="0"/>
          </a:p>
        </p:txBody>
      </p:sp>
      <p:sp>
        <p:nvSpPr>
          <p:cNvPr id="4" name="Espaço Reservado para Data 3"/>
          <p:cNvSpPr>
            <a:spLocks noGrp="1"/>
          </p:cNvSpPr>
          <p:nvPr>
            <p:ph type="dt" sz="half" idx="10"/>
          </p:nvPr>
        </p:nvSpPr>
        <p:spPr/>
        <p:txBody>
          <a:bodyPr rtlCol="0"/>
          <a:lstStyle/>
          <a:p>
            <a:pPr rtl="0"/>
            <a:fld id="{396BB0A9-3121-4FDC-B347-8A2429A6543E}" type="datetime1">
              <a:rPr lang="pt-BR" smtClean="0"/>
              <a:t>15/09/2020</a:t>
            </a:fld>
            <a:endParaRPr lang="pt-BR" dirty="0"/>
          </a:p>
        </p:txBody>
      </p:sp>
      <p:sp>
        <p:nvSpPr>
          <p:cNvPr id="6" name="Espaço Reservado para Número de Slide 5"/>
          <p:cNvSpPr>
            <a:spLocks noGrp="1"/>
          </p:cNvSpPr>
          <p:nvPr>
            <p:ph type="sldNum" sz="quarter" idx="12"/>
          </p:nvPr>
        </p:nvSpPr>
        <p:spPr/>
        <p:txBody>
          <a:bodyPr rtlCol="0"/>
          <a:lstStyle/>
          <a:p>
            <a:pPr rtl="0"/>
            <a:fld id="{F25A965E-3C11-4F28-82DC-E30D63FAC43C}" type="slidenum">
              <a:rPr lang="pt-BR" smtClean="0"/>
              <a:t>‹nº›</a:t>
            </a:fld>
            <a:endParaRPr lang="pt-BR" dirty="0"/>
          </a:p>
        </p:txBody>
      </p:sp>
    </p:spTree>
    <p:extLst>
      <p:ext uri="{BB962C8B-B14F-4D97-AF65-F5344CB8AC3E}">
        <p14:creationId xmlns:p14="http://schemas.microsoft.com/office/powerpoint/2010/main" val="3034875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218612" y="685801"/>
            <a:ext cx="1828801" cy="5486400"/>
          </a:xfrm>
        </p:spPr>
        <p:txBody>
          <a:bodyPr vert="eaVert" rtlCol="0"/>
          <a:lstStyle>
            <a:lvl1pPr rtl="0">
              <a:defRPr/>
            </a:lvl1pPr>
          </a:lstStyle>
          <a:p>
            <a:pPr rtl="0"/>
            <a:r>
              <a:rPr lang="pt-BR"/>
              <a:t>Clique para editar o título Mestre</a:t>
            </a:r>
            <a:endParaRPr lang="pt-BR" dirty="0"/>
          </a:p>
        </p:txBody>
      </p:sp>
      <p:sp>
        <p:nvSpPr>
          <p:cNvPr id="3" name="Espaço Reservado para Texto Vertical 2"/>
          <p:cNvSpPr>
            <a:spLocks noGrp="1"/>
          </p:cNvSpPr>
          <p:nvPr>
            <p:ph type="body" orient="vert" idx="1"/>
          </p:nvPr>
        </p:nvSpPr>
        <p:spPr>
          <a:xfrm>
            <a:off x="1141413" y="685800"/>
            <a:ext cx="7924799" cy="5486400"/>
          </a:xfrm>
        </p:spPr>
        <p:txBody>
          <a:bodyPr vert="eaVert"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BR" dirty="0"/>
          </a:p>
        </p:txBody>
      </p:sp>
      <p:sp>
        <p:nvSpPr>
          <p:cNvPr id="5" name="Espaço Reservado para Rodapé 4"/>
          <p:cNvSpPr>
            <a:spLocks noGrp="1"/>
          </p:cNvSpPr>
          <p:nvPr>
            <p:ph type="ftr" sz="quarter" idx="11"/>
          </p:nvPr>
        </p:nvSpPr>
        <p:spPr/>
        <p:txBody>
          <a:bodyPr rtlCol="0"/>
          <a:lstStyle/>
          <a:p>
            <a:pPr rtl="0"/>
            <a:endParaRPr lang="pt-BR" dirty="0"/>
          </a:p>
        </p:txBody>
      </p:sp>
      <p:sp>
        <p:nvSpPr>
          <p:cNvPr id="4" name="Espaço Reservado para Data 3"/>
          <p:cNvSpPr>
            <a:spLocks noGrp="1"/>
          </p:cNvSpPr>
          <p:nvPr>
            <p:ph type="dt" sz="half" idx="10"/>
          </p:nvPr>
        </p:nvSpPr>
        <p:spPr/>
        <p:txBody>
          <a:bodyPr rtlCol="0"/>
          <a:lstStyle/>
          <a:p>
            <a:pPr rtl="0"/>
            <a:fld id="{66CC8949-1AB1-403C-88E1-E3114B431674}" type="datetime1">
              <a:rPr lang="pt-BR" smtClean="0"/>
              <a:t>15/09/2020</a:t>
            </a:fld>
            <a:endParaRPr lang="pt-BR" dirty="0"/>
          </a:p>
        </p:txBody>
      </p:sp>
      <p:sp>
        <p:nvSpPr>
          <p:cNvPr id="6" name="Espaço Reservado para Número de Slide 5"/>
          <p:cNvSpPr>
            <a:spLocks noGrp="1"/>
          </p:cNvSpPr>
          <p:nvPr>
            <p:ph type="sldNum" sz="quarter" idx="12"/>
          </p:nvPr>
        </p:nvSpPr>
        <p:spPr/>
        <p:txBody>
          <a:bodyPr rtlCol="0"/>
          <a:lstStyle/>
          <a:p>
            <a:pPr rtl="0"/>
            <a:fld id="{F25A965E-3C11-4F28-82DC-E30D63FAC43C}" type="slidenum">
              <a:rPr lang="pt-BR" smtClean="0"/>
              <a:t>‹nº›</a:t>
            </a:fld>
            <a:endParaRPr lang="pt-BR" dirty="0"/>
          </a:p>
        </p:txBody>
      </p:sp>
    </p:spTree>
    <p:extLst>
      <p:ext uri="{BB962C8B-B14F-4D97-AF65-F5344CB8AC3E}">
        <p14:creationId xmlns:p14="http://schemas.microsoft.com/office/powerpoint/2010/main" val="1213227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lide de Título com Imagens">
    <p:spTree>
      <p:nvGrpSpPr>
        <p:cNvPr id="1" name=""/>
        <p:cNvGrpSpPr/>
        <p:nvPr/>
      </p:nvGrpSpPr>
      <p:grpSpPr>
        <a:xfrm>
          <a:off x="0" y="0"/>
          <a:ext cx="0" cy="0"/>
          <a:chOff x="0" y="0"/>
          <a:chExt cx="0" cy="0"/>
        </a:xfrm>
      </p:grpSpPr>
      <p:sp>
        <p:nvSpPr>
          <p:cNvPr id="2" name="Título 1"/>
          <p:cNvSpPr>
            <a:spLocks noGrp="1"/>
          </p:cNvSpPr>
          <p:nvPr>
            <p:ph type="ctrTitle"/>
          </p:nvPr>
        </p:nvSpPr>
        <p:spPr>
          <a:xfrm>
            <a:off x="1522412" y="4843464"/>
            <a:ext cx="9144002" cy="947736"/>
          </a:xfrm>
        </p:spPr>
        <p:txBody>
          <a:bodyPr rtlCol="0">
            <a:normAutofit/>
          </a:bodyPr>
          <a:lstStyle>
            <a:lvl1pPr algn="ctr" rtl="0">
              <a:lnSpc>
                <a:spcPct val="60000"/>
              </a:lnSpc>
              <a:defRPr sz="5600">
                <a:solidFill>
                  <a:schemeClr val="tx1">
                    <a:lumMod val="75000"/>
                    <a:lumOff val="25000"/>
                  </a:schemeClr>
                </a:solidFill>
              </a:defRPr>
            </a:lvl1pPr>
          </a:lstStyle>
          <a:p>
            <a:pPr rtl="0"/>
            <a:r>
              <a:rPr lang="pt-BR"/>
              <a:t>Clique para editar o título Mestre</a:t>
            </a:r>
            <a:endParaRPr lang="pt-BR" dirty="0"/>
          </a:p>
        </p:txBody>
      </p:sp>
      <p:sp>
        <p:nvSpPr>
          <p:cNvPr id="3" name="Subtítulo 2"/>
          <p:cNvSpPr>
            <a:spLocks noGrp="1"/>
          </p:cNvSpPr>
          <p:nvPr>
            <p:ph type="subTitle" idx="1"/>
          </p:nvPr>
        </p:nvSpPr>
        <p:spPr>
          <a:xfrm>
            <a:off x="1522413" y="5791200"/>
            <a:ext cx="9144000" cy="457200"/>
          </a:xfrm>
        </p:spPr>
        <p:txBody>
          <a:bodyPr wrap="square" rtlCol="0">
            <a:normAutofit/>
          </a:bodyPr>
          <a:lstStyle>
            <a:lvl1pPr marL="0" indent="0" algn="ctr">
              <a:spcBef>
                <a:spcPts val="0"/>
              </a:spcBef>
              <a:buNone/>
              <a:defRPr sz="2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pt-BR" dirty="0"/>
          </a:p>
        </p:txBody>
      </p:sp>
      <p:sp>
        <p:nvSpPr>
          <p:cNvPr id="8" name="Retângulo 7"/>
          <p:cNvSpPr/>
          <p:nvPr/>
        </p:nvSpPr>
        <p:spPr bwMode="gray">
          <a:xfrm rot="185582">
            <a:off x="1414576" y="762623"/>
            <a:ext cx="2947013" cy="3684469"/>
          </a:xfrm>
          <a:prstGeom prst="rect">
            <a:avLst/>
          </a:prstGeom>
          <a:solidFill>
            <a:schemeClr val="bg1"/>
          </a:solidFill>
          <a:ln w="1905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11" name="Espaço Reservado para Imagem 10" descr="Um espaço reservado vazio para adicionar uma imagem. Clique no espaço reservado e selecione a imagem que você deseja adicionar."/>
          <p:cNvSpPr>
            <a:spLocks noGrp="1"/>
          </p:cNvSpPr>
          <p:nvPr>
            <p:ph type="pic" sz="quarter" idx="13"/>
          </p:nvPr>
        </p:nvSpPr>
        <p:spPr bwMode="gray">
          <a:xfrm>
            <a:off x="1634550" y="917753"/>
            <a:ext cx="2592388" cy="3314700"/>
          </a:xfrm>
          <a:solidFill>
            <a:schemeClr val="bg1">
              <a:lumMod val="95000"/>
            </a:schemeClr>
          </a:solidFill>
          <a:ln w="152400">
            <a:solidFill>
              <a:schemeClr val="bg1"/>
            </a:solidFill>
            <a:miter lim="800000"/>
          </a:ln>
          <a:effectLst>
            <a:outerShdw blurRad="88900" sx="101000" sy="101000" algn="tl" rotWithShape="0">
              <a:schemeClr val="accent1">
                <a:lumMod val="50000"/>
                <a:alpha val="15000"/>
              </a:schemeClr>
            </a:outerShdw>
          </a:effectLst>
        </p:spPr>
        <p:txBody>
          <a:bodyPr tIns="457200" rtlCol="0"/>
          <a:lstStyle>
            <a:lvl1pPr marL="45720" indent="0" algn="ctr">
              <a:buNone/>
              <a:defRPr/>
            </a:lvl1pPr>
          </a:lstStyle>
          <a:p>
            <a:pPr rtl="0"/>
            <a:r>
              <a:rPr lang="pt-BR"/>
              <a:t>Clique no ícone para adicionar uma imagem</a:t>
            </a:r>
            <a:endParaRPr lang="pt-BR" dirty="0"/>
          </a:p>
        </p:txBody>
      </p:sp>
      <p:sp>
        <p:nvSpPr>
          <p:cNvPr id="7" name="Retângulo 6"/>
          <p:cNvSpPr/>
          <p:nvPr/>
        </p:nvSpPr>
        <p:spPr bwMode="gray">
          <a:xfrm rot="120000">
            <a:off x="4600738" y="740343"/>
            <a:ext cx="2947013" cy="3684469"/>
          </a:xfrm>
          <a:prstGeom prst="rect">
            <a:avLst/>
          </a:prstGeom>
          <a:solidFill>
            <a:schemeClr val="bg1"/>
          </a:solidFill>
          <a:ln w="1905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12" name="Espaço Reservado para Imagem 10" descr="Um espaço reservado vazio para adicionar uma imagem. Clique no espaço reservado e selecione a imagem que você deseja adicionar."/>
          <p:cNvSpPr>
            <a:spLocks noGrp="1"/>
          </p:cNvSpPr>
          <p:nvPr>
            <p:ph type="pic" sz="quarter" idx="14"/>
          </p:nvPr>
        </p:nvSpPr>
        <p:spPr bwMode="gray">
          <a:xfrm>
            <a:off x="4787507" y="917753"/>
            <a:ext cx="2592388" cy="3314700"/>
          </a:xfrm>
          <a:solidFill>
            <a:schemeClr val="bg1">
              <a:lumMod val="95000"/>
            </a:schemeClr>
          </a:solidFill>
          <a:ln w="152400">
            <a:solidFill>
              <a:schemeClr val="bg1"/>
            </a:solidFill>
            <a:miter lim="800000"/>
          </a:ln>
          <a:effectLst>
            <a:outerShdw blurRad="88900" sx="101000" sy="101000" algn="tl" rotWithShape="0">
              <a:schemeClr val="accent1">
                <a:lumMod val="50000"/>
                <a:alpha val="15000"/>
              </a:schemeClr>
            </a:outerShdw>
          </a:effectLst>
        </p:spPr>
        <p:txBody>
          <a:bodyPr tIns="457200" rtlCol="0"/>
          <a:lstStyle>
            <a:lvl1pPr marL="45720" indent="0" algn="ctr">
              <a:buNone/>
              <a:defRPr/>
            </a:lvl1pPr>
          </a:lstStyle>
          <a:p>
            <a:pPr rtl="0"/>
            <a:r>
              <a:rPr lang="pt-BR"/>
              <a:t>Clique no ícone para adicionar uma imagem</a:t>
            </a:r>
            <a:endParaRPr lang="pt-BR" dirty="0"/>
          </a:p>
        </p:txBody>
      </p:sp>
      <p:sp>
        <p:nvSpPr>
          <p:cNvPr id="9" name="Retângulo 8"/>
          <p:cNvSpPr/>
          <p:nvPr/>
        </p:nvSpPr>
        <p:spPr bwMode="gray">
          <a:xfrm rot="21480000">
            <a:off x="7775260" y="727477"/>
            <a:ext cx="2947013" cy="3684469"/>
          </a:xfrm>
          <a:prstGeom prst="rect">
            <a:avLst/>
          </a:prstGeom>
          <a:solidFill>
            <a:schemeClr val="bg1"/>
          </a:solidFill>
          <a:ln w="1905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13" name="Espaço Reservado para Imagem 10" descr="Um espaço reservado vazio para adicionar uma imagem. Clique no espaço reservado e selecione a imagem que você deseja adicionar."/>
          <p:cNvSpPr>
            <a:spLocks noGrp="1"/>
          </p:cNvSpPr>
          <p:nvPr>
            <p:ph type="pic" sz="quarter" idx="15"/>
          </p:nvPr>
        </p:nvSpPr>
        <p:spPr bwMode="gray">
          <a:xfrm>
            <a:off x="7940463" y="917753"/>
            <a:ext cx="2592388" cy="3314701"/>
          </a:xfrm>
          <a:solidFill>
            <a:schemeClr val="bg1">
              <a:lumMod val="95000"/>
            </a:schemeClr>
          </a:solidFill>
          <a:ln w="152400">
            <a:solidFill>
              <a:schemeClr val="bg1"/>
            </a:solidFill>
            <a:miter lim="800000"/>
          </a:ln>
          <a:effectLst>
            <a:outerShdw blurRad="88900" sx="101000" sy="101000" algn="tl" rotWithShape="0">
              <a:schemeClr val="accent1">
                <a:lumMod val="50000"/>
                <a:alpha val="15000"/>
              </a:schemeClr>
            </a:outerShdw>
          </a:effectLst>
        </p:spPr>
        <p:txBody>
          <a:bodyPr tIns="457200" rtlCol="0"/>
          <a:lstStyle>
            <a:lvl1pPr marL="45720" indent="0" algn="ctr">
              <a:buNone/>
              <a:defRPr/>
            </a:lvl1pPr>
          </a:lstStyle>
          <a:p>
            <a:pPr rtl="0"/>
            <a:r>
              <a:rPr lang="pt-BR"/>
              <a:t>Clique no ícone para adicionar uma imagem</a:t>
            </a:r>
            <a:endParaRPr lang="pt-BR" dirty="0"/>
          </a:p>
        </p:txBody>
      </p:sp>
      <p:sp>
        <p:nvSpPr>
          <p:cNvPr id="5" name="Espaço Reservado para Rodapé 4"/>
          <p:cNvSpPr>
            <a:spLocks noGrp="1"/>
          </p:cNvSpPr>
          <p:nvPr>
            <p:ph type="ftr" sz="quarter" idx="11"/>
          </p:nvPr>
        </p:nvSpPr>
        <p:spPr/>
        <p:txBody>
          <a:bodyPr rtlCol="0"/>
          <a:lstStyle/>
          <a:p>
            <a:pPr rtl="0"/>
            <a:endParaRPr lang="pt-BR" dirty="0"/>
          </a:p>
        </p:txBody>
      </p:sp>
      <p:sp>
        <p:nvSpPr>
          <p:cNvPr id="4" name="Espaço Reservado para Data 3"/>
          <p:cNvSpPr>
            <a:spLocks noGrp="1"/>
          </p:cNvSpPr>
          <p:nvPr>
            <p:ph type="dt" sz="half" idx="10"/>
          </p:nvPr>
        </p:nvSpPr>
        <p:spPr/>
        <p:txBody>
          <a:bodyPr rtlCol="0"/>
          <a:lstStyle/>
          <a:p>
            <a:pPr rtl="0"/>
            <a:fld id="{3579CE8D-6718-4492-8AEE-78223935D4AC}" type="datetime1">
              <a:rPr lang="pt-BR" smtClean="0"/>
              <a:t>15/09/2020</a:t>
            </a:fld>
            <a:endParaRPr lang="pt-BR" dirty="0"/>
          </a:p>
        </p:txBody>
      </p:sp>
      <p:sp>
        <p:nvSpPr>
          <p:cNvPr id="6" name="Espaço Reservado para Número de Slide 5"/>
          <p:cNvSpPr>
            <a:spLocks noGrp="1"/>
          </p:cNvSpPr>
          <p:nvPr>
            <p:ph type="sldNum" sz="quarter" idx="12"/>
          </p:nvPr>
        </p:nvSpPr>
        <p:spPr/>
        <p:txBody>
          <a:bodyPr rtlCol="0"/>
          <a:lstStyle/>
          <a:p>
            <a:pPr rtl="0"/>
            <a:fld id="{F25A965E-3C11-4F28-82DC-E30D63FAC43C}" type="slidenum">
              <a:rPr lang="pt-BR" smtClean="0"/>
              <a:t>‹nº›</a:t>
            </a:fld>
            <a:endParaRPr lang="pt-BR" dirty="0"/>
          </a:p>
        </p:txBody>
      </p:sp>
    </p:spTree>
    <p:extLst>
      <p:ext uri="{BB962C8B-B14F-4D97-AF65-F5344CB8AC3E}">
        <p14:creationId xmlns:p14="http://schemas.microsoft.com/office/powerpoint/2010/main" val="3111003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lide de Título Alternativo com Imagens">
    <p:spTree>
      <p:nvGrpSpPr>
        <p:cNvPr id="1" name=""/>
        <p:cNvGrpSpPr/>
        <p:nvPr/>
      </p:nvGrpSpPr>
      <p:grpSpPr>
        <a:xfrm>
          <a:off x="0" y="0"/>
          <a:ext cx="0" cy="0"/>
          <a:chOff x="0" y="0"/>
          <a:chExt cx="0" cy="0"/>
        </a:xfrm>
      </p:grpSpPr>
      <p:sp>
        <p:nvSpPr>
          <p:cNvPr id="2" name="Título 1"/>
          <p:cNvSpPr>
            <a:spLocks noGrp="1"/>
          </p:cNvSpPr>
          <p:nvPr>
            <p:ph type="ctrTitle"/>
          </p:nvPr>
        </p:nvSpPr>
        <p:spPr>
          <a:xfrm>
            <a:off x="1522413" y="4843464"/>
            <a:ext cx="9144002" cy="947736"/>
          </a:xfrm>
        </p:spPr>
        <p:txBody>
          <a:bodyPr rtlCol="0">
            <a:normAutofit/>
          </a:bodyPr>
          <a:lstStyle>
            <a:lvl1pPr algn="ctr" rtl="0">
              <a:lnSpc>
                <a:spcPct val="60000"/>
              </a:lnSpc>
              <a:defRPr sz="5600">
                <a:solidFill>
                  <a:schemeClr val="tx1">
                    <a:lumMod val="75000"/>
                    <a:lumOff val="25000"/>
                  </a:schemeClr>
                </a:solidFill>
              </a:defRPr>
            </a:lvl1pPr>
          </a:lstStyle>
          <a:p>
            <a:pPr rtl="0"/>
            <a:r>
              <a:rPr lang="pt-BR"/>
              <a:t>Clique para editar o título Mestre</a:t>
            </a:r>
            <a:endParaRPr lang="pt-BR" dirty="0"/>
          </a:p>
        </p:txBody>
      </p:sp>
      <p:sp>
        <p:nvSpPr>
          <p:cNvPr id="3" name="Subtítulo 2"/>
          <p:cNvSpPr>
            <a:spLocks noGrp="1"/>
          </p:cNvSpPr>
          <p:nvPr>
            <p:ph type="subTitle" idx="1"/>
          </p:nvPr>
        </p:nvSpPr>
        <p:spPr>
          <a:xfrm>
            <a:off x="1522413" y="5791200"/>
            <a:ext cx="9144000" cy="457200"/>
          </a:xfrm>
        </p:spPr>
        <p:txBody>
          <a:bodyPr wrap="square" rtlCol="0">
            <a:normAutofit/>
          </a:bodyPr>
          <a:lstStyle>
            <a:lvl1pPr marL="0" indent="0" algn="ctr">
              <a:spcBef>
                <a:spcPts val="0"/>
              </a:spcBef>
              <a:buNone/>
              <a:defRPr sz="2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pt-BR" dirty="0"/>
          </a:p>
        </p:txBody>
      </p:sp>
      <p:sp>
        <p:nvSpPr>
          <p:cNvPr id="11" name="Espaço Reservado para Imagem 10" descr="Um espaço reservado vazio para adicionar uma imagem. Clique no espaço reservado e selecione a imagem que você deseja adicionar."/>
          <p:cNvSpPr>
            <a:spLocks noGrp="1"/>
          </p:cNvSpPr>
          <p:nvPr>
            <p:ph type="pic" sz="quarter" idx="13"/>
          </p:nvPr>
        </p:nvSpPr>
        <p:spPr>
          <a:xfrm>
            <a:off x="1853090" y="685800"/>
            <a:ext cx="2743200" cy="3913632"/>
          </a:xfrm>
          <a:solidFill>
            <a:schemeClr val="bg1">
              <a:lumMod val="95000"/>
            </a:schemeClr>
          </a:solidFill>
          <a:ln w="127000">
            <a:noFill/>
            <a:miter lim="800000"/>
          </a:ln>
          <a:effectLst>
            <a:outerShdw blurRad="88900" sx="101000" sy="101000" algn="ctr" rotWithShape="0">
              <a:schemeClr val="accent1">
                <a:lumMod val="50000"/>
                <a:alpha val="15000"/>
              </a:schemeClr>
            </a:outerShdw>
          </a:effectLst>
        </p:spPr>
        <p:txBody>
          <a:bodyPr tIns="457200" rtlCol="0"/>
          <a:lstStyle>
            <a:lvl1pPr marL="0" indent="0" algn="ctr">
              <a:buNone/>
              <a:defRPr/>
            </a:lvl1pPr>
          </a:lstStyle>
          <a:p>
            <a:pPr rtl="0"/>
            <a:r>
              <a:rPr lang="pt-BR"/>
              <a:t>Clique no ícone para adicionar uma imagem</a:t>
            </a:r>
            <a:endParaRPr lang="pt-BR" dirty="0"/>
          </a:p>
        </p:txBody>
      </p:sp>
      <p:sp>
        <p:nvSpPr>
          <p:cNvPr id="12" name="Espaço Reservado para Imagem 10" descr="Um espaço reservado vazio para adicionar uma imagem. Clique no espaço reservado e selecione a imagem que você deseja adicionar."/>
          <p:cNvSpPr>
            <a:spLocks noGrp="1"/>
          </p:cNvSpPr>
          <p:nvPr>
            <p:ph type="pic" sz="quarter" idx="14"/>
          </p:nvPr>
        </p:nvSpPr>
        <p:spPr>
          <a:xfrm>
            <a:off x="4722812" y="685800"/>
            <a:ext cx="2743200" cy="3913632"/>
          </a:xfrm>
          <a:solidFill>
            <a:schemeClr val="bg1">
              <a:lumMod val="95000"/>
            </a:schemeClr>
          </a:solidFill>
          <a:ln w="127000">
            <a:noFill/>
            <a:miter lim="800000"/>
          </a:ln>
          <a:effectLst>
            <a:outerShdw blurRad="88900" sx="101000" sy="101000" algn="ctr" rotWithShape="0">
              <a:schemeClr val="accent1">
                <a:lumMod val="50000"/>
                <a:alpha val="15000"/>
              </a:schemeClr>
            </a:outerShdw>
          </a:effectLst>
        </p:spPr>
        <p:txBody>
          <a:bodyPr vert="horz" lIns="91440" tIns="457200" rIns="91440" bIns="45720" rtlCol="0">
            <a:normAutofit/>
          </a:bodyPr>
          <a:lstStyle>
            <a:lvl1pPr marL="0" indent="-228600" algn="ctr">
              <a:buNone/>
              <a:defRPr/>
            </a:lvl1pPr>
          </a:lstStyle>
          <a:p>
            <a:pPr marL="45720" lvl="0" indent="0" algn="ctr" rtl="0"/>
            <a:r>
              <a:rPr lang="pt-BR"/>
              <a:t>Clique no ícone para adicionar uma imagem</a:t>
            </a:r>
            <a:endParaRPr lang="pt-BR" dirty="0"/>
          </a:p>
        </p:txBody>
      </p:sp>
      <p:sp>
        <p:nvSpPr>
          <p:cNvPr id="13" name="Espaço Reservado para Imagem 10" descr="Um espaço reservado vazio para adicionar uma imagem. Clique no espaço reservado e selecione a imagem que você deseja adicionar."/>
          <p:cNvSpPr>
            <a:spLocks noGrp="1"/>
          </p:cNvSpPr>
          <p:nvPr>
            <p:ph type="pic" sz="quarter" idx="15"/>
          </p:nvPr>
        </p:nvSpPr>
        <p:spPr>
          <a:xfrm>
            <a:off x="7592534" y="685800"/>
            <a:ext cx="2743200" cy="3913632"/>
          </a:xfrm>
          <a:solidFill>
            <a:schemeClr val="bg1">
              <a:lumMod val="95000"/>
            </a:schemeClr>
          </a:solidFill>
          <a:ln w="127000">
            <a:noFill/>
            <a:miter lim="800000"/>
          </a:ln>
          <a:effectLst>
            <a:outerShdw blurRad="88900" sx="101000" sy="101000" algn="ctr" rotWithShape="0">
              <a:schemeClr val="accent1">
                <a:lumMod val="50000"/>
                <a:alpha val="15000"/>
              </a:schemeClr>
            </a:outerShdw>
          </a:effectLst>
        </p:spPr>
        <p:txBody>
          <a:bodyPr vert="horz" lIns="91440" tIns="457200" rIns="91440" bIns="45720" rtlCol="0">
            <a:normAutofit/>
          </a:bodyPr>
          <a:lstStyle>
            <a:lvl1pPr marL="0" indent="-228600" algn="ctr">
              <a:buNone/>
              <a:defRPr/>
            </a:lvl1pPr>
          </a:lstStyle>
          <a:p>
            <a:pPr marL="45720" lvl="0" indent="0" algn="ctr" rtl="0"/>
            <a:r>
              <a:rPr lang="pt-BR"/>
              <a:t>Clique no ícone para adicionar uma imagem</a:t>
            </a:r>
            <a:endParaRPr lang="pt-BR" dirty="0"/>
          </a:p>
        </p:txBody>
      </p:sp>
      <p:sp>
        <p:nvSpPr>
          <p:cNvPr id="5" name="Espaço Reservado para Rodapé 4"/>
          <p:cNvSpPr>
            <a:spLocks noGrp="1"/>
          </p:cNvSpPr>
          <p:nvPr>
            <p:ph type="ftr" sz="quarter" idx="11"/>
          </p:nvPr>
        </p:nvSpPr>
        <p:spPr/>
        <p:txBody>
          <a:bodyPr rtlCol="0"/>
          <a:lstStyle/>
          <a:p>
            <a:pPr rtl="0"/>
            <a:endParaRPr lang="pt-BR" dirty="0"/>
          </a:p>
        </p:txBody>
      </p:sp>
      <p:sp>
        <p:nvSpPr>
          <p:cNvPr id="4" name="Espaço Reservado para Data 3"/>
          <p:cNvSpPr>
            <a:spLocks noGrp="1"/>
          </p:cNvSpPr>
          <p:nvPr>
            <p:ph type="dt" sz="half" idx="10"/>
          </p:nvPr>
        </p:nvSpPr>
        <p:spPr/>
        <p:txBody>
          <a:bodyPr rtlCol="0"/>
          <a:lstStyle/>
          <a:p>
            <a:pPr rtl="0"/>
            <a:fld id="{80623B33-3C06-4B84-84A6-10C3C505BBCD}" type="datetime1">
              <a:rPr lang="pt-BR" smtClean="0"/>
              <a:t>15/09/2020</a:t>
            </a:fld>
            <a:endParaRPr lang="pt-BR" dirty="0"/>
          </a:p>
        </p:txBody>
      </p:sp>
      <p:sp>
        <p:nvSpPr>
          <p:cNvPr id="6" name="Espaço Reservado para Número de Slide 5"/>
          <p:cNvSpPr>
            <a:spLocks noGrp="1"/>
          </p:cNvSpPr>
          <p:nvPr>
            <p:ph type="sldNum" sz="quarter" idx="12"/>
          </p:nvPr>
        </p:nvSpPr>
        <p:spPr/>
        <p:txBody>
          <a:bodyPr rtlCol="0"/>
          <a:lstStyle/>
          <a:p>
            <a:pPr rtl="0"/>
            <a:fld id="{F25A965E-3C11-4F28-82DC-E30D63FAC43C}" type="slidenum">
              <a:rPr lang="pt-BR" smtClean="0"/>
              <a:t>‹nº›</a:t>
            </a:fld>
            <a:endParaRPr lang="pt-BR" dirty="0"/>
          </a:p>
        </p:txBody>
      </p:sp>
    </p:spTree>
    <p:extLst>
      <p:ext uri="{BB962C8B-B14F-4D97-AF65-F5344CB8AC3E}">
        <p14:creationId xmlns:p14="http://schemas.microsoft.com/office/powerpoint/2010/main" val="3642607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pt-BR"/>
              <a:t>Clique para editar o título Mestre</a:t>
            </a:r>
            <a:endParaRPr lang="pt-BR" dirty="0"/>
          </a:p>
        </p:txBody>
      </p:sp>
      <p:sp>
        <p:nvSpPr>
          <p:cNvPr id="3" name="Espaço Reservado para Conteúdo 2"/>
          <p:cNvSpPr>
            <a:spLocks noGrp="1"/>
          </p:cNvSpPr>
          <p:nvPr>
            <p:ph idx="1"/>
          </p:nvPr>
        </p:nvSpPr>
        <p:spPr/>
        <p:txBody>
          <a:bodyPr rtlCol="0"/>
          <a:lstStyle>
            <a:lvl5pPr>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BR" dirty="0"/>
          </a:p>
        </p:txBody>
      </p:sp>
      <p:sp>
        <p:nvSpPr>
          <p:cNvPr id="5" name="Espaço Reservado para Rodapé 4"/>
          <p:cNvSpPr>
            <a:spLocks noGrp="1"/>
          </p:cNvSpPr>
          <p:nvPr>
            <p:ph type="ftr" sz="quarter" idx="11"/>
          </p:nvPr>
        </p:nvSpPr>
        <p:spPr/>
        <p:txBody>
          <a:bodyPr rtlCol="0"/>
          <a:lstStyle/>
          <a:p>
            <a:pPr rtl="0"/>
            <a:endParaRPr lang="pt-BR" dirty="0"/>
          </a:p>
        </p:txBody>
      </p:sp>
      <p:sp>
        <p:nvSpPr>
          <p:cNvPr id="4" name="Espaço Reservado para Data 3"/>
          <p:cNvSpPr>
            <a:spLocks noGrp="1"/>
          </p:cNvSpPr>
          <p:nvPr>
            <p:ph type="dt" sz="half" idx="10"/>
          </p:nvPr>
        </p:nvSpPr>
        <p:spPr/>
        <p:txBody>
          <a:bodyPr rtlCol="0"/>
          <a:lstStyle/>
          <a:p>
            <a:pPr rtl="0"/>
            <a:fld id="{B91DF77F-E305-4C61-878A-317B216336A8}" type="datetime1">
              <a:rPr lang="pt-BR" smtClean="0"/>
              <a:t>15/09/2020</a:t>
            </a:fld>
            <a:endParaRPr lang="pt-BR" dirty="0"/>
          </a:p>
        </p:txBody>
      </p:sp>
      <p:sp>
        <p:nvSpPr>
          <p:cNvPr id="6" name="Espaço Reservado para Número de Slide 5"/>
          <p:cNvSpPr>
            <a:spLocks noGrp="1"/>
          </p:cNvSpPr>
          <p:nvPr>
            <p:ph type="sldNum" sz="quarter" idx="12"/>
          </p:nvPr>
        </p:nvSpPr>
        <p:spPr/>
        <p:txBody>
          <a:bodyPr rtlCol="0"/>
          <a:lstStyle/>
          <a:p>
            <a:pPr rtl="0"/>
            <a:fld id="{F25A965E-3C11-4F28-82DC-E30D63FAC43C}" type="slidenum">
              <a:rPr lang="pt-BR" smtClean="0"/>
              <a:t>‹nº›</a:t>
            </a:fld>
            <a:endParaRPr lang="pt-BR" dirty="0"/>
          </a:p>
        </p:txBody>
      </p:sp>
    </p:spTree>
    <p:extLst>
      <p:ext uri="{BB962C8B-B14F-4D97-AF65-F5344CB8AC3E}">
        <p14:creationId xmlns:p14="http://schemas.microsoft.com/office/powerpoint/2010/main" val="2171888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ítulo e Conteúdo com Imagem">
    <p:spTree>
      <p:nvGrpSpPr>
        <p:cNvPr id="1" name=""/>
        <p:cNvGrpSpPr/>
        <p:nvPr/>
      </p:nvGrpSpPr>
      <p:grpSpPr>
        <a:xfrm>
          <a:off x="0" y="0"/>
          <a:ext cx="0" cy="0"/>
          <a:chOff x="0" y="0"/>
          <a:chExt cx="0" cy="0"/>
        </a:xfrm>
      </p:grpSpPr>
      <p:sp>
        <p:nvSpPr>
          <p:cNvPr id="7" name="Retângulo arredondado 6"/>
          <p:cNvSpPr/>
          <p:nvPr/>
        </p:nvSpPr>
        <p:spPr bwMode="gray">
          <a:xfrm>
            <a:off x="2159492" y="0"/>
            <a:ext cx="9345120" cy="6858000"/>
          </a:xfrm>
          <a:prstGeom prst="roundRect">
            <a:avLst>
              <a:gd name="adj" fmla="val 0"/>
            </a:avLst>
          </a:prstGeom>
          <a:solidFill>
            <a:schemeClr val="bg1"/>
          </a:solidFill>
          <a:ln w="1524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2" name="Título 1"/>
          <p:cNvSpPr>
            <a:spLocks noGrp="1"/>
          </p:cNvSpPr>
          <p:nvPr>
            <p:ph type="title"/>
          </p:nvPr>
        </p:nvSpPr>
        <p:spPr>
          <a:xfrm>
            <a:off x="2995612" y="319088"/>
            <a:ext cx="7670802" cy="1143000"/>
          </a:xfrm>
        </p:spPr>
        <p:txBody>
          <a:bodyPr rtlCol="0"/>
          <a:lstStyle>
            <a:lvl1pPr rtl="0">
              <a:defRPr/>
            </a:lvl1pPr>
          </a:lstStyle>
          <a:p>
            <a:pPr rtl="0"/>
            <a:r>
              <a:rPr lang="pt-BR"/>
              <a:t>Clique para editar o título Mestre</a:t>
            </a:r>
            <a:endParaRPr lang="pt-BR" dirty="0"/>
          </a:p>
        </p:txBody>
      </p:sp>
      <p:sp>
        <p:nvSpPr>
          <p:cNvPr id="12" name="Retângulo 11"/>
          <p:cNvSpPr/>
          <p:nvPr/>
        </p:nvSpPr>
        <p:spPr bwMode="gray">
          <a:xfrm rot="21379692">
            <a:off x="322262" y="211183"/>
            <a:ext cx="1542449" cy="2051702"/>
          </a:xfrm>
          <a:prstGeom prst="rect">
            <a:avLst/>
          </a:prstGeom>
          <a:solidFill>
            <a:schemeClr val="bg1"/>
          </a:solidFill>
          <a:ln w="190500">
            <a:noFill/>
            <a:miter lim="800000"/>
          </a:ln>
          <a:effectLst>
            <a:outerShdw blurRad="63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14" name="Espaço Reservado para Imagem 13" descr="Um espaço reservado vazio para adicionar uma imagem. Clique no espaço reservado e selecione a imagem que você deseja adicionar."/>
          <p:cNvSpPr>
            <a:spLocks noGrp="1"/>
          </p:cNvSpPr>
          <p:nvPr>
            <p:ph type="pic" sz="quarter" idx="13"/>
          </p:nvPr>
        </p:nvSpPr>
        <p:spPr bwMode="gray">
          <a:xfrm rot="180000">
            <a:off x="357415" y="280969"/>
            <a:ext cx="1446157" cy="1965874"/>
          </a:xfrm>
          <a:solidFill>
            <a:schemeClr val="bg1">
              <a:lumMod val="95000"/>
            </a:schemeClr>
          </a:solidFill>
          <a:ln w="76200">
            <a:solidFill>
              <a:schemeClr val="bg1"/>
            </a:solidFill>
            <a:miter lim="800000"/>
          </a:ln>
          <a:effectLst>
            <a:outerShdw blurRad="63500" algn="ctr" rotWithShape="0">
              <a:prstClr val="black">
                <a:alpha val="20000"/>
              </a:prstClr>
            </a:outerShdw>
          </a:effectLst>
        </p:spPr>
        <p:txBody>
          <a:bodyPr tIns="182880" rtlCol="0">
            <a:normAutofit/>
          </a:bodyPr>
          <a:lstStyle>
            <a:lvl1pPr marL="45720" indent="0" algn="ctr">
              <a:buNone/>
              <a:defRPr sz="1600"/>
            </a:lvl1pPr>
          </a:lstStyle>
          <a:p>
            <a:pPr rtl="0"/>
            <a:r>
              <a:rPr lang="pt-BR"/>
              <a:t>Clique no ícone para adicionar uma imagem</a:t>
            </a:r>
            <a:endParaRPr lang="pt-BR" dirty="0"/>
          </a:p>
        </p:txBody>
      </p:sp>
      <p:sp>
        <p:nvSpPr>
          <p:cNvPr id="3" name="Espaço Reservado para Conteúdo 2"/>
          <p:cNvSpPr>
            <a:spLocks noGrp="1"/>
          </p:cNvSpPr>
          <p:nvPr>
            <p:ph idx="1"/>
          </p:nvPr>
        </p:nvSpPr>
        <p:spPr>
          <a:xfrm>
            <a:off x="2995612" y="1643063"/>
            <a:ext cx="7670802" cy="4529137"/>
          </a:xfrm>
        </p:spPr>
        <p:txBody>
          <a:bodyPr rtlCol="0"/>
          <a:lstStyle>
            <a:lvl5pPr>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BR" dirty="0"/>
          </a:p>
        </p:txBody>
      </p:sp>
      <p:cxnSp>
        <p:nvCxnSpPr>
          <p:cNvPr id="8" name="Conector Reto 7"/>
          <p:cNvCxnSpPr/>
          <p:nvPr/>
        </p:nvCxnSpPr>
        <p:spPr>
          <a:xfrm>
            <a:off x="23098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9" name="Conector Reto 8"/>
          <p:cNvCxnSpPr/>
          <p:nvPr/>
        </p:nvCxnSpPr>
        <p:spPr>
          <a:xfrm>
            <a:off x="113522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sp>
        <p:nvSpPr>
          <p:cNvPr id="5" name="Espaço Reservado para Rodapé 4"/>
          <p:cNvSpPr>
            <a:spLocks noGrp="1"/>
          </p:cNvSpPr>
          <p:nvPr>
            <p:ph type="ftr" sz="quarter" idx="11"/>
          </p:nvPr>
        </p:nvSpPr>
        <p:spPr/>
        <p:txBody>
          <a:bodyPr rtlCol="0"/>
          <a:lstStyle/>
          <a:p>
            <a:pPr rtl="0"/>
            <a:endParaRPr lang="pt-BR" dirty="0"/>
          </a:p>
        </p:txBody>
      </p:sp>
      <p:sp>
        <p:nvSpPr>
          <p:cNvPr id="4" name="Espaço Reservado para Data 3"/>
          <p:cNvSpPr>
            <a:spLocks noGrp="1"/>
          </p:cNvSpPr>
          <p:nvPr>
            <p:ph type="dt" sz="half" idx="10"/>
          </p:nvPr>
        </p:nvSpPr>
        <p:spPr/>
        <p:txBody>
          <a:bodyPr rtlCol="0"/>
          <a:lstStyle/>
          <a:p>
            <a:pPr rtl="0"/>
            <a:fld id="{C296AD28-38DE-4D08-BBD2-395B5E207DA2}" type="datetime1">
              <a:rPr lang="pt-BR" smtClean="0"/>
              <a:t>15/09/2020</a:t>
            </a:fld>
            <a:endParaRPr lang="pt-BR" dirty="0"/>
          </a:p>
        </p:txBody>
      </p:sp>
      <p:sp>
        <p:nvSpPr>
          <p:cNvPr id="6" name="Espaço Reservado para Número de Slide 5"/>
          <p:cNvSpPr>
            <a:spLocks noGrp="1"/>
          </p:cNvSpPr>
          <p:nvPr>
            <p:ph type="sldNum" sz="quarter" idx="12"/>
          </p:nvPr>
        </p:nvSpPr>
        <p:spPr/>
        <p:txBody>
          <a:bodyPr rtlCol="0"/>
          <a:lstStyle/>
          <a:p>
            <a:pPr rtl="0"/>
            <a:fld id="{F25A965E-3C11-4F28-82DC-E30D63FAC43C}" type="slidenum">
              <a:rPr lang="pt-BR" smtClean="0"/>
              <a:t>‹nº›</a:t>
            </a:fld>
            <a:endParaRPr lang="pt-BR" dirty="0"/>
          </a:p>
        </p:txBody>
      </p:sp>
    </p:spTree>
    <p:extLst>
      <p:ext uri="{BB962C8B-B14F-4D97-AF65-F5344CB8AC3E}">
        <p14:creationId xmlns:p14="http://schemas.microsoft.com/office/powerpoint/2010/main" val="226595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1522413" y="1643064"/>
            <a:ext cx="9144002" cy="2928936"/>
          </a:xfrm>
        </p:spPr>
        <p:txBody>
          <a:bodyPr rtlCol="0" anchor="b">
            <a:normAutofit/>
          </a:bodyPr>
          <a:lstStyle>
            <a:lvl1pPr algn="ctr" rtl="0">
              <a:lnSpc>
                <a:spcPct val="60000"/>
              </a:lnSpc>
              <a:defRPr sz="5600" b="0" cap="none" baseline="0">
                <a:solidFill>
                  <a:schemeClr val="tx1">
                    <a:lumMod val="75000"/>
                    <a:lumOff val="25000"/>
                  </a:schemeClr>
                </a:solidFill>
              </a:defRPr>
            </a:lvl1pPr>
          </a:lstStyle>
          <a:p>
            <a:pPr rtl="0"/>
            <a:r>
              <a:rPr lang="pt-BR"/>
              <a:t>Clique para editar o título Mestre</a:t>
            </a:r>
            <a:endParaRPr lang="pt-BR" dirty="0"/>
          </a:p>
        </p:txBody>
      </p:sp>
      <p:sp>
        <p:nvSpPr>
          <p:cNvPr id="3" name="Espaço Reservado para Texto 2"/>
          <p:cNvSpPr>
            <a:spLocks noGrp="1"/>
          </p:cNvSpPr>
          <p:nvPr>
            <p:ph type="body" idx="1"/>
          </p:nvPr>
        </p:nvSpPr>
        <p:spPr>
          <a:xfrm>
            <a:off x="1522413" y="4572000"/>
            <a:ext cx="9144000" cy="1066799"/>
          </a:xfrm>
        </p:spPr>
        <p:txBody>
          <a:bodyPr rtlCol="0" anchor="t">
            <a:normAutofit/>
          </a:bodyPr>
          <a:lstStyle>
            <a:lvl1pPr marL="0" indent="0" algn="ctr">
              <a:spcBef>
                <a:spcPts val="0"/>
              </a:spcBef>
              <a:buNone/>
              <a:defRPr sz="24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BR"/>
              <a:t>Clique para editar os estilos de texto Mestres</a:t>
            </a:r>
          </a:p>
        </p:txBody>
      </p:sp>
      <p:sp>
        <p:nvSpPr>
          <p:cNvPr id="5" name="Espaço Reservado para Rodapé 4"/>
          <p:cNvSpPr>
            <a:spLocks noGrp="1"/>
          </p:cNvSpPr>
          <p:nvPr>
            <p:ph type="ftr" sz="quarter" idx="11"/>
          </p:nvPr>
        </p:nvSpPr>
        <p:spPr/>
        <p:txBody>
          <a:bodyPr rtlCol="0"/>
          <a:lstStyle/>
          <a:p>
            <a:pPr rtl="0"/>
            <a:endParaRPr lang="pt-BR" dirty="0"/>
          </a:p>
        </p:txBody>
      </p:sp>
      <p:sp>
        <p:nvSpPr>
          <p:cNvPr id="4" name="Espaço Reservado para Data 3"/>
          <p:cNvSpPr>
            <a:spLocks noGrp="1"/>
          </p:cNvSpPr>
          <p:nvPr>
            <p:ph type="dt" sz="half" idx="10"/>
          </p:nvPr>
        </p:nvSpPr>
        <p:spPr/>
        <p:txBody>
          <a:bodyPr rtlCol="0"/>
          <a:lstStyle/>
          <a:p>
            <a:pPr rtl="0"/>
            <a:fld id="{E3EEC240-DC20-471B-A045-F017415966EF}" type="datetime1">
              <a:rPr lang="pt-BR" smtClean="0"/>
              <a:t>15/09/2020</a:t>
            </a:fld>
            <a:endParaRPr lang="pt-BR" dirty="0"/>
          </a:p>
        </p:txBody>
      </p:sp>
      <p:sp>
        <p:nvSpPr>
          <p:cNvPr id="6" name="Espaço Reservado para Número de Slide 5"/>
          <p:cNvSpPr>
            <a:spLocks noGrp="1"/>
          </p:cNvSpPr>
          <p:nvPr>
            <p:ph type="sldNum" sz="quarter" idx="12"/>
          </p:nvPr>
        </p:nvSpPr>
        <p:spPr/>
        <p:txBody>
          <a:bodyPr rtlCol="0"/>
          <a:lstStyle/>
          <a:p>
            <a:pPr rtl="0"/>
            <a:fld id="{F25A965E-3C11-4F28-82DC-E30D63FAC43C}" type="slidenum">
              <a:rPr lang="pt-BR" smtClean="0"/>
              <a:t>‹nº›</a:t>
            </a:fld>
            <a:endParaRPr lang="pt-BR" dirty="0"/>
          </a:p>
        </p:txBody>
      </p:sp>
    </p:spTree>
    <p:extLst>
      <p:ext uri="{BB962C8B-B14F-4D97-AF65-F5344CB8AC3E}">
        <p14:creationId xmlns:p14="http://schemas.microsoft.com/office/powerpoint/2010/main" val="293233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pt-BR"/>
              <a:t>Clique para editar o título Mestre</a:t>
            </a:r>
            <a:endParaRPr lang="pt-BR" dirty="0"/>
          </a:p>
        </p:txBody>
      </p:sp>
      <p:sp>
        <p:nvSpPr>
          <p:cNvPr id="3" name="Espaço Reservado para Conteúdo 2"/>
          <p:cNvSpPr>
            <a:spLocks noGrp="1"/>
          </p:cNvSpPr>
          <p:nvPr>
            <p:ph sz="half" idx="1"/>
          </p:nvPr>
        </p:nvSpPr>
        <p:spPr>
          <a:xfrm>
            <a:off x="1522412" y="1643063"/>
            <a:ext cx="4480560" cy="4529137"/>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BR" dirty="0"/>
          </a:p>
        </p:txBody>
      </p:sp>
      <p:sp>
        <p:nvSpPr>
          <p:cNvPr id="4" name="Espaço Reservado para Conteúdo 3"/>
          <p:cNvSpPr>
            <a:spLocks noGrp="1"/>
          </p:cNvSpPr>
          <p:nvPr>
            <p:ph sz="half" idx="2"/>
          </p:nvPr>
        </p:nvSpPr>
        <p:spPr>
          <a:xfrm>
            <a:off x="6185854" y="1643063"/>
            <a:ext cx="4480560" cy="4529137"/>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BR" dirty="0"/>
          </a:p>
        </p:txBody>
      </p:sp>
      <p:sp>
        <p:nvSpPr>
          <p:cNvPr id="6" name="Espaço Reservado para Rodapé 5"/>
          <p:cNvSpPr>
            <a:spLocks noGrp="1"/>
          </p:cNvSpPr>
          <p:nvPr>
            <p:ph type="ftr" sz="quarter" idx="11"/>
          </p:nvPr>
        </p:nvSpPr>
        <p:spPr/>
        <p:txBody>
          <a:bodyPr rtlCol="0"/>
          <a:lstStyle/>
          <a:p>
            <a:pPr rtl="0"/>
            <a:endParaRPr lang="pt-BR" dirty="0"/>
          </a:p>
        </p:txBody>
      </p:sp>
      <p:sp>
        <p:nvSpPr>
          <p:cNvPr id="5" name="Espaço Reservado para Data 4"/>
          <p:cNvSpPr>
            <a:spLocks noGrp="1"/>
          </p:cNvSpPr>
          <p:nvPr>
            <p:ph type="dt" sz="half" idx="10"/>
          </p:nvPr>
        </p:nvSpPr>
        <p:spPr/>
        <p:txBody>
          <a:bodyPr rtlCol="0"/>
          <a:lstStyle/>
          <a:p>
            <a:pPr rtl="0"/>
            <a:fld id="{74948826-CEE7-4D29-96B5-E6CE78322A31}" type="datetime1">
              <a:rPr lang="pt-BR" smtClean="0"/>
              <a:t>15/09/2020</a:t>
            </a:fld>
            <a:endParaRPr lang="pt-BR" dirty="0"/>
          </a:p>
        </p:txBody>
      </p:sp>
      <p:sp>
        <p:nvSpPr>
          <p:cNvPr id="7" name="Espaço Reservado para Número de Slide 6"/>
          <p:cNvSpPr>
            <a:spLocks noGrp="1"/>
          </p:cNvSpPr>
          <p:nvPr>
            <p:ph type="sldNum" sz="quarter" idx="12"/>
          </p:nvPr>
        </p:nvSpPr>
        <p:spPr/>
        <p:txBody>
          <a:bodyPr rtlCol="0"/>
          <a:lstStyle/>
          <a:p>
            <a:pPr rtl="0"/>
            <a:fld id="{F25A965E-3C11-4F28-82DC-E30D63FAC43C}" type="slidenum">
              <a:rPr lang="pt-BR" smtClean="0"/>
              <a:t>‹nº›</a:t>
            </a:fld>
            <a:endParaRPr lang="pt-BR" dirty="0"/>
          </a:p>
        </p:txBody>
      </p:sp>
    </p:spTree>
    <p:extLst>
      <p:ext uri="{BB962C8B-B14F-4D97-AF65-F5344CB8AC3E}">
        <p14:creationId xmlns:p14="http://schemas.microsoft.com/office/powerpoint/2010/main" val="4206267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pt-BR"/>
              <a:t>Clique para editar o título Mestre</a:t>
            </a:r>
            <a:endParaRPr lang="pt-BR" dirty="0"/>
          </a:p>
        </p:txBody>
      </p:sp>
      <p:sp>
        <p:nvSpPr>
          <p:cNvPr id="3" name="Espaço Reservado para Texto 2"/>
          <p:cNvSpPr>
            <a:spLocks noGrp="1"/>
          </p:cNvSpPr>
          <p:nvPr>
            <p:ph type="body" idx="1"/>
          </p:nvPr>
        </p:nvSpPr>
        <p:spPr>
          <a:xfrm>
            <a:off x="1522414" y="1624372"/>
            <a:ext cx="4480560" cy="737828"/>
          </a:xfrm>
        </p:spPr>
        <p:txBody>
          <a:bodyPr rtlCol="0" anchor="ctr"/>
          <a:lstStyle>
            <a:lvl1pPr marL="0" indent="0">
              <a:spcBef>
                <a:spcPts val="0"/>
              </a:spcBef>
              <a:buNone/>
              <a:defRPr sz="24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p:cNvSpPr>
            <a:spLocks noGrp="1"/>
          </p:cNvSpPr>
          <p:nvPr>
            <p:ph sz="half" idx="2"/>
          </p:nvPr>
        </p:nvSpPr>
        <p:spPr>
          <a:xfrm>
            <a:off x="1522414" y="2438400"/>
            <a:ext cx="4480560" cy="3733799"/>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BR" dirty="0"/>
          </a:p>
        </p:txBody>
      </p:sp>
      <p:sp>
        <p:nvSpPr>
          <p:cNvPr id="5" name="Espaço Reservado para Texto 4"/>
          <p:cNvSpPr>
            <a:spLocks noGrp="1"/>
          </p:cNvSpPr>
          <p:nvPr>
            <p:ph type="body" sz="quarter" idx="3"/>
          </p:nvPr>
        </p:nvSpPr>
        <p:spPr>
          <a:xfrm>
            <a:off x="6185854" y="1624372"/>
            <a:ext cx="4480560" cy="737828"/>
          </a:xfrm>
        </p:spPr>
        <p:txBody>
          <a:bodyPr rtlCol="0" anchor="ctr"/>
          <a:lstStyle>
            <a:lvl1pPr marL="0" indent="0">
              <a:spcBef>
                <a:spcPts val="0"/>
              </a:spcBef>
              <a:buNone/>
              <a:defRPr sz="24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p:cNvSpPr>
            <a:spLocks noGrp="1"/>
          </p:cNvSpPr>
          <p:nvPr>
            <p:ph sz="quarter" idx="4"/>
          </p:nvPr>
        </p:nvSpPr>
        <p:spPr>
          <a:xfrm>
            <a:off x="6185854" y="2438400"/>
            <a:ext cx="4480560" cy="3733799"/>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BR" dirty="0"/>
          </a:p>
        </p:txBody>
      </p:sp>
      <p:sp>
        <p:nvSpPr>
          <p:cNvPr id="8" name="Espaço Reservado para Rodapé 7"/>
          <p:cNvSpPr>
            <a:spLocks noGrp="1"/>
          </p:cNvSpPr>
          <p:nvPr>
            <p:ph type="ftr" sz="quarter" idx="11"/>
          </p:nvPr>
        </p:nvSpPr>
        <p:spPr/>
        <p:txBody>
          <a:bodyPr rtlCol="0"/>
          <a:lstStyle/>
          <a:p>
            <a:pPr rtl="0"/>
            <a:endParaRPr lang="pt-BR" dirty="0"/>
          </a:p>
        </p:txBody>
      </p:sp>
      <p:sp>
        <p:nvSpPr>
          <p:cNvPr id="7" name="Espaço Reservado para Data 6"/>
          <p:cNvSpPr>
            <a:spLocks noGrp="1"/>
          </p:cNvSpPr>
          <p:nvPr>
            <p:ph type="dt" sz="half" idx="10"/>
          </p:nvPr>
        </p:nvSpPr>
        <p:spPr/>
        <p:txBody>
          <a:bodyPr rtlCol="0"/>
          <a:lstStyle/>
          <a:p>
            <a:pPr rtl="0"/>
            <a:fld id="{0CF766DF-8CB0-49B2-956E-2E7D6B5FFEA8}" type="datetime1">
              <a:rPr lang="pt-BR" smtClean="0"/>
              <a:t>15/09/2020</a:t>
            </a:fld>
            <a:endParaRPr lang="pt-BR" dirty="0"/>
          </a:p>
        </p:txBody>
      </p:sp>
      <p:sp>
        <p:nvSpPr>
          <p:cNvPr id="9" name="Espaço Reservado para Número do Slide 8"/>
          <p:cNvSpPr>
            <a:spLocks noGrp="1"/>
          </p:cNvSpPr>
          <p:nvPr>
            <p:ph type="sldNum" sz="quarter" idx="12"/>
          </p:nvPr>
        </p:nvSpPr>
        <p:spPr/>
        <p:txBody>
          <a:bodyPr rtlCol="0"/>
          <a:lstStyle/>
          <a:p>
            <a:pPr rtl="0"/>
            <a:fld id="{F25A965E-3C11-4F28-82DC-E30D63FAC43C}" type="slidenum">
              <a:rPr lang="pt-BR" smtClean="0"/>
              <a:t>‹nº›</a:t>
            </a:fld>
            <a:endParaRPr lang="pt-BR" dirty="0"/>
          </a:p>
        </p:txBody>
      </p:sp>
    </p:spTree>
    <p:extLst>
      <p:ext uri="{BB962C8B-B14F-4D97-AF65-F5344CB8AC3E}">
        <p14:creationId xmlns:p14="http://schemas.microsoft.com/office/powerpoint/2010/main" val="3424432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pt-BR"/>
              <a:t>Clique para editar o título Mestre</a:t>
            </a:r>
            <a:endParaRPr lang="pt-BR" dirty="0"/>
          </a:p>
        </p:txBody>
      </p:sp>
      <p:sp>
        <p:nvSpPr>
          <p:cNvPr id="4" name="Espaço Reservado para Rodapé 3"/>
          <p:cNvSpPr>
            <a:spLocks noGrp="1"/>
          </p:cNvSpPr>
          <p:nvPr>
            <p:ph type="ftr" sz="quarter" idx="11"/>
          </p:nvPr>
        </p:nvSpPr>
        <p:spPr/>
        <p:txBody>
          <a:bodyPr rtlCol="0"/>
          <a:lstStyle/>
          <a:p>
            <a:pPr rtl="0"/>
            <a:endParaRPr lang="pt-BR" dirty="0"/>
          </a:p>
        </p:txBody>
      </p:sp>
      <p:sp>
        <p:nvSpPr>
          <p:cNvPr id="3" name="Espaço Reservado para Data 2"/>
          <p:cNvSpPr>
            <a:spLocks noGrp="1"/>
          </p:cNvSpPr>
          <p:nvPr>
            <p:ph type="dt" sz="half" idx="10"/>
          </p:nvPr>
        </p:nvSpPr>
        <p:spPr/>
        <p:txBody>
          <a:bodyPr rtlCol="0"/>
          <a:lstStyle/>
          <a:p>
            <a:pPr rtl="0"/>
            <a:fld id="{BB408FA8-EDBD-4B26-900F-99968E05B9C0}" type="datetime1">
              <a:rPr lang="pt-BR" smtClean="0"/>
              <a:t>15/09/2020</a:t>
            </a:fld>
            <a:endParaRPr lang="pt-BR" dirty="0"/>
          </a:p>
        </p:txBody>
      </p:sp>
      <p:sp>
        <p:nvSpPr>
          <p:cNvPr id="5" name="Espaço Reservado para Número de Slide 4"/>
          <p:cNvSpPr>
            <a:spLocks noGrp="1"/>
          </p:cNvSpPr>
          <p:nvPr>
            <p:ph type="sldNum" sz="quarter" idx="12"/>
          </p:nvPr>
        </p:nvSpPr>
        <p:spPr/>
        <p:txBody>
          <a:bodyPr rtlCol="0"/>
          <a:lstStyle/>
          <a:p>
            <a:pPr rtl="0"/>
            <a:fld id="{F25A965E-3C11-4F28-82DC-E30D63FAC43C}" type="slidenum">
              <a:rPr lang="pt-BR" smtClean="0"/>
              <a:t>‹nº›</a:t>
            </a:fld>
            <a:endParaRPr lang="pt-BR" dirty="0"/>
          </a:p>
        </p:txBody>
      </p:sp>
    </p:spTree>
    <p:extLst>
      <p:ext uri="{BB962C8B-B14F-4D97-AF65-F5344CB8AC3E}">
        <p14:creationId xmlns:p14="http://schemas.microsoft.com/office/powerpoint/2010/main" val="84429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7" name="Retângulo 6"/>
          <p:cNvSpPr/>
          <p:nvPr/>
        </p:nvSpPr>
        <p:spPr bwMode="gray">
          <a:xfrm>
            <a:off x="684211" y="0"/>
            <a:ext cx="10820402" cy="6858000"/>
          </a:xfrm>
          <a:prstGeom prst="rect">
            <a:avLst/>
          </a:prstGeom>
          <a:solidFill>
            <a:schemeClr val="bg1"/>
          </a:solidFill>
          <a:ln w="1524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cxnSp>
        <p:nvCxnSpPr>
          <p:cNvPr id="8" name="Conector Reto 7"/>
          <p:cNvCxnSpPr/>
          <p:nvPr/>
        </p:nvCxnSpPr>
        <p:spPr>
          <a:xfrm>
            <a:off x="8366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9" name="Conector Reto 8"/>
          <p:cNvCxnSpPr/>
          <p:nvPr/>
        </p:nvCxnSpPr>
        <p:spPr>
          <a:xfrm>
            <a:off x="113522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sp>
        <p:nvSpPr>
          <p:cNvPr id="2" name="Espaço Reservado para Título 1"/>
          <p:cNvSpPr>
            <a:spLocks noGrp="1"/>
          </p:cNvSpPr>
          <p:nvPr>
            <p:ph type="title"/>
          </p:nvPr>
        </p:nvSpPr>
        <p:spPr>
          <a:xfrm>
            <a:off x="1522414" y="319088"/>
            <a:ext cx="9144000" cy="1143000"/>
          </a:xfrm>
          <a:prstGeom prst="rect">
            <a:avLst/>
          </a:prstGeom>
        </p:spPr>
        <p:txBody>
          <a:bodyPr vert="horz" lIns="91440" tIns="45720" rIns="91440" bIns="45720" rtlCol="0" anchor="b">
            <a:normAutofit/>
          </a:bodyPr>
          <a:lstStyle/>
          <a:p>
            <a:pPr rtl="0"/>
            <a:r>
              <a:rPr lang="pt-BR" dirty="0"/>
              <a:t>Clique para editar o título mestre</a:t>
            </a:r>
          </a:p>
        </p:txBody>
      </p:sp>
      <p:sp>
        <p:nvSpPr>
          <p:cNvPr id="3" name="Espaço Reservado para Texto 2"/>
          <p:cNvSpPr>
            <a:spLocks noGrp="1"/>
          </p:cNvSpPr>
          <p:nvPr>
            <p:ph type="body" idx="1"/>
          </p:nvPr>
        </p:nvSpPr>
        <p:spPr>
          <a:xfrm>
            <a:off x="1522414" y="1643063"/>
            <a:ext cx="9144000" cy="4529137"/>
          </a:xfrm>
          <a:prstGeom prst="rect">
            <a:avLst/>
          </a:prstGeom>
        </p:spPr>
        <p:txBody>
          <a:bodyPr vert="horz" lIns="91440" tIns="45720" rIns="91440" bIns="45720" rtlCol="0">
            <a:normAutofit/>
          </a:bodyPr>
          <a:lstStyle/>
          <a:p>
            <a:pPr lvl="0"/>
            <a:r>
              <a:rPr lang="pt-BR" dirty="0"/>
              <a:t>Editar estilos de texto Mestre</a:t>
            </a:r>
          </a:p>
          <a:p>
            <a:pPr lvl="1" rtl="0"/>
            <a:r>
              <a:rPr lang="pt-BR" dirty="0"/>
              <a:t>Segundo nível</a:t>
            </a:r>
          </a:p>
          <a:p>
            <a:pPr lvl="2" rtl="0"/>
            <a:r>
              <a:rPr lang="pt-BR" dirty="0"/>
              <a:t>Terceiro nível</a:t>
            </a:r>
          </a:p>
          <a:p>
            <a:pPr lvl="3" rtl="0"/>
            <a:r>
              <a:rPr lang="pt-BR" dirty="0"/>
              <a:t>Quarto nível</a:t>
            </a:r>
          </a:p>
          <a:p>
            <a:pPr lvl="4" rtl="0"/>
            <a:r>
              <a:rPr lang="pt-BR" dirty="0"/>
              <a:t>Quinto nível</a:t>
            </a:r>
          </a:p>
        </p:txBody>
      </p:sp>
      <p:sp>
        <p:nvSpPr>
          <p:cNvPr id="5" name="Espaço Reservado para Rodapé 4"/>
          <p:cNvSpPr>
            <a:spLocks noGrp="1"/>
          </p:cNvSpPr>
          <p:nvPr>
            <p:ph type="ftr" sz="quarter" idx="3"/>
          </p:nvPr>
        </p:nvSpPr>
        <p:spPr>
          <a:xfrm>
            <a:off x="1507885" y="6400801"/>
            <a:ext cx="6796327" cy="276226"/>
          </a:xfrm>
          <a:prstGeom prst="rect">
            <a:avLst/>
          </a:prstGeom>
        </p:spPr>
        <p:txBody>
          <a:bodyPr vert="horz" lIns="91440" tIns="45720" rIns="91440" bIns="45720" rtlCol="0" anchor="ctr"/>
          <a:lstStyle>
            <a:lvl1pPr algn="l">
              <a:defRPr sz="1100">
                <a:solidFill>
                  <a:schemeClr val="tx1"/>
                </a:solidFill>
              </a:defRPr>
            </a:lvl1pPr>
          </a:lstStyle>
          <a:p>
            <a:pPr rtl="0"/>
            <a:endParaRPr lang="pt-BR" dirty="0"/>
          </a:p>
        </p:txBody>
      </p:sp>
      <p:sp>
        <p:nvSpPr>
          <p:cNvPr id="4" name="Espaço Reservado para Data 3"/>
          <p:cNvSpPr>
            <a:spLocks noGrp="1"/>
          </p:cNvSpPr>
          <p:nvPr>
            <p:ph type="dt" sz="half" idx="2"/>
          </p:nvPr>
        </p:nvSpPr>
        <p:spPr>
          <a:xfrm>
            <a:off x="8456612" y="6400801"/>
            <a:ext cx="1167659" cy="276226"/>
          </a:xfrm>
          <a:prstGeom prst="rect">
            <a:avLst/>
          </a:prstGeom>
        </p:spPr>
        <p:txBody>
          <a:bodyPr vert="horz" lIns="91440" tIns="45720" rIns="91440" bIns="45720" rtlCol="0" anchor="ctr"/>
          <a:lstStyle>
            <a:lvl1pPr algn="r">
              <a:defRPr sz="1100">
                <a:solidFill>
                  <a:schemeClr val="tx1"/>
                </a:solidFill>
              </a:defRPr>
            </a:lvl1pPr>
          </a:lstStyle>
          <a:p>
            <a:pPr rtl="0"/>
            <a:fld id="{54BD96D5-D1B2-4E54-BB14-F6D55EE18C1C}" type="datetime1">
              <a:rPr lang="pt-BR" smtClean="0"/>
              <a:t>15/09/2020</a:t>
            </a:fld>
            <a:endParaRPr lang="pt-BR" dirty="0"/>
          </a:p>
        </p:txBody>
      </p:sp>
      <p:sp>
        <p:nvSpPr>
          <p:cNvPr id="6" name="Espaço Reservado para Número de Slide 5"/>
          <p:cNvSpPr>
            <a:spLocks noGrp="1"/>
          </p:cNvSpPr>
          <p:nvPr>
            <p:ph type="sldNum" sz="quarter" idx="4"/>
          </p:nvPr>
        </p:nvSpPr>
        <p:spPr>
          <a:xfrm>
            <a:off x="9752012" y="6400801"/>
            <a:ext cx="914402" cy="276226"/>
          </a:xfrm>
          <a:prstGeom prst="rect">
            <a:avLst/>
          </a:prstGeom>
        </p:spPr>
        <p:txBody>
          <a:bodyPr vert="horz" lIns="91440" tIns="45720" rIns="91440" bIns="45720" rtlCol="0" anchor="ctr"/>
          <a:lstStyle>
            <a:lvl1pPr algn="r">
              <a:defRPr sz="1100">
                <a:solidFill>
                  <a:schemeClr val="tx1"/>
                </a:solidFill>
              </a:defRPr>
            </a:lvl1pPr>
          </a:lstStyle>
          <a:p>
            <a:pPr rtl="0"/>
            <a:fld id="{F25A965E-3C11-4F28-82DC-E30D63FAC43C}" type="slidenum">
              <a:rPr lang="pt-BR" smtClean="0"/>
              <a:pPr rtl="0"/>
              <a:t>‹nº›</a:t>
            </a:fld>
            <a:endParaRPr lang="pt-BR" dirty="0"/>
          </a:p>
        </p:txBody>
      </p:sp>
    </p:spTree>
    <p:extLst>
      <p:ext uri="{BB962C8B-B14F-4D97-AF65-F5344CB8AC3E}">
        <p14:creationId xmlns:p14="http://schemas.microsoft.com/office/powerpoint/2010/main" val="2647839866"/>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 id="2147483650" r:id="rId4"/>
    <p:sldLayoutId id="214748366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3600" kern="1200">
          <a:solidFill>
            <a:schemeClr val="tx1">
              <a:lumMod val="75000"/>
              <a:lumOff val="2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buClr>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Clr>
          <a:schemeClr val="tx1"/>
        </a:buClr>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Clr>
          <a:schemeClr val="tx1"/>
        </a:buClr>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JoseFabiano/Grupo08ADSB/tree/master/Banco%20de%20Dados" TargetMode="External"/><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s://github.com/JoseFabiano/Grupo08ADSB/projects/2"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hyperlink" Target="http://softmeanie.deviantart.com/art/Creativity-10280756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480920-1DCC-4570-A2A3-C85515F197E9}"/>
              </a:ext>
            </a:extLst>
          </p:cNvPr>
          <p:cNvSpPr txBox="1">
            <a:spLocks/>
          </p:cNvSpPr>
          <p:nvPr/>
        </p:nvSpPr>
        <p:spPr>
          <a:xfrm>
            <a:off x="1554757" y="85186"/>
            <a:ext cx="9106133" cy="77735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5598" dirty="0">
                <a:solidFill>
                  <a:schemeClr val="bg1"/>
                </a:solidFill>
                <a:latin typeface="Arial" panose="020B0604020202020204" pitchFamily="34" charset="0"/>
                <a:cs typeface="Arial" panose="020B0604020202020204" pitchFamily="34" charset="0"/>
              </a:rPr>
              <a:t>Sprint 1 Apresentação</a:t>
            </a:r>
          </a:p>
        </p:txBody>
      </p:sp>
      <p:sp>
        <p:nvSpPr>
          <p:cNvPr id="4" name="Título 5">
            <a:extLst>
              <a:ext uri="{FF2B5EF4-FFF2-40B4-BE49-F238E27FC236}">
                <a16:creationId xmlns:a16="http://schemas.microsoft.com/office/drawing/2014/main" id="{EAF1DC3D-BE75-431F-A26A-46D0A9E94886}"/>
              </a:ext>
            </a:extLst>
          </p:cNvPr>
          <p:cNvSpPr txBox="1">
            <a:spLocks/>
          </p:cNvSpPr>
          <p:nvPr/>
        </p:nvSpPr>
        <p:spPr>
          <a:xfrm>
            <a:off x="1773470" y="862539"/>
            <a:ext cx="9106133" cy="676596"/>
          </a:xfrm>
          <a:prstGeom prst="rect">
            <a:avLst/>
          </a:prstGeom>
        </p:spPr>
        <p:txBody>
          <a:bodyPr vert="horz" lIns="91416" tIns="45708" rIns="91416" bIns="45708" rtlCol="0" anchor="b">
            <a:normAutofit fontScale="92500"/>
          </a:bodyPr>
          <a:lstStyle>
            <a:lvl1pPr algn="l" defTabSz="914400" rtl="0" eaLnBrk="1" latinLnBrk="0" hangingPunct="1">
              <a:lnSpc>
                <a:spcPct val="85000"/>
              </a:lnSpc>
              <a:spcBef>
                <a:spcPct val="0"/>
              </a:spcBef>
              <a:buNone/>
              <a:defRPr sz="3600" kern="1200">
                <a:solidFill>
                  <a:schemeClr val="tx1">
                    <a:lumMod val="75000"/>
                    <a:lumOff val="25000"/>
                  </a:schemeClr>
                </a:solidFill>
                <a:latin typeface="+mj-lt"/>
                <a:ea typeface="+mj-ea"/>
                <a:cs typeface="+mj-cs"/>
              </a:defRPr>
            </a:lvl1pPr>
          </a:lstStyle>
          <a:p>
            <a:r>
              <a:rPr lang="pt-BR" sz="4299" dirty="0">
                <a:solidFill>
                  <a:schemeClr val="bg1"/>
                </a:solidFill>
                <a:latin typeface="Arial" panose="020B0604020202020204" pitchFamily="34" charset="0"/>
                <a:cs typeface="Arial" panose="020B0604020202020204" pitchFamily="34" charset="0"/>
              </a:rPr>
              <a:t>Controle de Temperatura Para Carnes</a:t>
            </a:r>
          </a:p>
        </p:txBody>
      </p:sp>
      <p:sp>
        <p:nvSpPr>
          <p:cNvPr id="5" name="Subtítulo 2">
            <a:extLst>
              <a:ext uri="{FF2B5EF4-FFF2-40B4-BE49-F238E27FC236}">
                <a16:creationId xmlns:a16="http://schemas.microsoft.com/office/drawing/2014/main" id="{1E901171-7D79-4BE3-8020-7E21EF5E954F}"/>
              </a:ext>
            </a:extLst>
          </p:cNvPr>
          <p:cNvSpPr txBox="1">
            <a:spLocks/>
          </p:cNvSpPr>
          <p:nvPr/>
        </p:nvSpPr>
        <p:spPr>
          <a:xfrm>
            <a:off x="29108" y="3641112"/>
            <a:ext cx="4199845" cy="313170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1999" dirty="0">
                <a:latin typeface="Arial" panose="020B0604020202020204" pitchFamily="34" charset="0"/>
                <a:cs typeface="Arial" panose="020B0604020202020204" pitchFamily="34" charset="0"/>
              </a:rPr>
              <a:t>1º ADS B</a:t>
            </a:r>
          </a:p>
          <a:p>
            <a:pPr marL="0" indent="0">
              <a:buNone/>
            </a:pPr>
            <a:r>
              <a:rPr lang="pt-BR" sz="1999" dirty="0">
                <a:latin typeface="Arial" panose="020B0604020202020204" pitchFamily="34" charset="0"/>
                <a:cs typeface="Arial" panose="020B0604020202020204" pitchFamily="34" charset="0"/>
              </a:rPr>
              <a:t>David Rafael RA: 01202007</a:t>
            </a:r>
          </a:p>
          <a:p>
            <a:pPr marL="0" indent="0">
              <a:buNone/>
            </a:pPr>
            <a:r>
              <a:rPr lang="pt-BR" sz="1999" dirty="0">
                <a:latin typeface="Arial" panose="020B0604020202020204" pitchFamily="34" charset="0"/>
                <a:cs typeface="Arial" panose="020B0604020202020204" pitchFamily="34" charset="0"/>
              </a:rPr>
              <a:t>Dennis RA: 01202058</a:t>
            </a:r>
          </a:p>
          <a:p>
            <a:pPr marL="0" indent="0">
              <a:buNone/>
            </a:pPr>
            <a:r>
              <a:rPr lang="pt-BR" sz="1999" dirty="0">
                <a:latin typeface="Arial" panose="020B0604020202020204" pitchFamily="34" charset="0"/>
                <a:cs typeface="Arial" panose="020B0604020202020204" pitchFamily="34" charset="0"/>
              </a:rPr>
              <a:t>Felipe Kling RA: 01201025</a:t>
            </a:r>
          </a:p>
          <a:p>
            <a:pPr marL="0" indent="0">
              <a:buNone/>
            </a:pPr>
            <a:r>
              <a:rPr lang="pt-BR" sz="1999" dirty="0">
                <a:latin typeface="Arial" panose="020B0604020202020204" pitchFamily="34" charset="0"/>
                <a:cs typeface="Arial" panose="020B0604020202020204" pitchFamily="34" charset="0"/>
              </a:rPr>
              <a:t>Gabriel A. da Silva RA: 01202076</a:t>
            </a:r>
          </a:p>
          <a:p>
            <a:pPr marL="0" indent="0">
              <a:buNone/>
            </a:pPr>
            <a:r>
              <a:rPr lang="pt-BR" sz="1999" dirty="0">
                <a:latin typeface="Arial" panose="020B0604020202020204" pitchFamily="34" charset="0"/>
                <a:cs typeface="Arial" panose="020B0604020202020204" pitchFamily="34" charset="0"/>
              </a:rPr>
              <a:t>José Fabiano RA: 01201089</a:t>
            </a:r>
          </a:p>
          <a:p>
            <a:pPr marL="0" indent="0">
              <a:buNone/>
            </a:pPr>
            <a:r>
              <a:rPr lang="pt-BR" sz="1999" dirty="0">
                <a:latin typeface="Arial" panose="020B0604020202020204" pitchFamily="34" charset="0"/>
                <a:cs typeface="Arial" panose="020B0604020202020204" pitchFamily="34" charset="0"/>
              </a:rPr>
              <a:t>Lucas F. dos Santos RA: 01202122</a:t>
            </a:r>
          </a:p>
          <a:p>
            <a:pPr marL="0" indent="0">
              <a:buNone/>
            </a:pPr>
            <a:r>
              <a:rPr lang="pt-BR" sz="1999" dirty="0">
                <a:latin typeface="Arial" panose="020B0604020202020204" pitchFamily="34" charset="0"/>
                <a:cs typeface="Arial" panose="020B0604020202020204" pitchFamily="34" charset="0"/>
              </a:rPr>
              <a:t>Renato D. Oliveira RA: 01202050</a:t>
            </a:r>
          </a:p>
        </p:txBody>
      </p:sp>
      <p:sp>
        <p:nvSpPr>
          <p:cNvPr id="3" name="Subtítulo 2">
            <a:extLst>
              <a:ext uri="{FF2B5EF4-FFF2-40B4-BE49-F238E27FC236}">
                <a16:creationId xmlns:a16="http://schemas.microsoft.com/office/drawing/2014/main" id="{BABC026A-4EF8-49EC-9B52-F6FC83E8E324}"/>
              </a:ext>
            </a:extLst>
          </p:cNvPr>
          <p:cNvSpPr txBox="1">
            <a:spLocks/>
          </p:cNvSpPr>
          <p:nvPr/>
        </p:nvSpPr>
        <p:spPr>
          <a:xfrm>
            <a:off x="7974040" y="5980726"/>
            <a:ext cx="4199845" cy="79208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1999" dirty="0">
                <a:latin typeface="Arial" panose="020B0604020202020204" pitchFamily="34" charset="0"/>
                <a:cs typeface="Arial" panose="020B0604020202020204" pitchFamily="34" charset="0"/>
              </a:rPr>
              <a:t>Pesquisa e inovação</a:t>
            </a:r>
          </a:p>
          <a:p>
            <a:pPr marL="0" indent="0" algn="r">
              <a:buNone/>
            </a:pPr>
            <a:r>
              <a:rPr lang="pt-BR" sz="1999" dirty="0">
                <a:latin typeface="Arial" panose="020B0604020202020204" pitchFamily="34" charset="0"/>
                <a:cs typeface="Arial" panose="020B0604020202020204" pitchFamily="34" charset="0"/>
              </a:rPr>
              <a:t>Professor: Brandão</a:t>
            </a:r>
          </a:p>
        </p:txBody>
      </p:sp>
    </p:spTree>
    <p:extLst>
      <p:ext uri="{BB962C8B-B14F-4D97-AF65-F5344CB8AC3E}">
        <p14:creationId xmlns:p14="http://schemas.microsoft.com/office/powerpoint/2010/main" val="403382795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FB38A-70FA-4C12-BC50-D8615E3875D8}"/>
              </a:ext>
            </a:extLst>
          </p:cNvPr>
          <p:cNvSpPr>
            <a:spLocks noGrp="1"/>
          </p:cNvSpPr>
          <p:nvPr>
            <p:ph type="ctrTitle"/>
          </p:nvPr>
        </p:nvSpPr>
        <p:spPr>
          <a:xfrm>
            <a:off x="1269876" y="162341"/>
            <a:ext cx="9144002" cy="1066799"/>
          </a:xfrm>
        </p:spPr>
        <p:txBody>
          <a:bodyPr/>
          <a:lstStyle/>
          <a:p>
            <a:r>
              <a:rPr lang="pt-BR" dirty="0"/>
              <a:t>Parte técnica</a:t>
            </a:r>
            <a:br>
              <a:rPr lang="pt-BR" dirty="0"/>
            </a:br>
            <a:r>
              <a:rPr lang="pt-BR" sz="4000" dirty="0"/>
              <a:t>teste unitário</a:t>
            </a:r>
          </a:p>
        </p:txBody>
      </p:sp>
      <p:sp>
        <p:nvSpPr>
          <p:cNvPr id="3" name="Subtítulo 2">
            <a:extLst>
              <a:ext uri="{FF2B5EF4-FFF2-40B4-BE49-F238E27FC236}">
                <a16:creationId xmlns:a16="http://schemas.microsoft.com/office/drawing/2014/main" id="{39CF7003-060D-4B12-9A49-2B5B5F7F8127}"/>
              </a:ext>
            </a:extLst>
          </p:cNvPr>
          <p:cNvSpPr>
            <a:spLocks noGrp="1"/>
          </p:cNvSpPr>
          <p:nvPr>
            <p:ph type="subTitle" idx="1"/>
          </p:nvPr>
        </p:nvSpPr>
        <p:spPr>
          <a:xfrm>
            <a:off x="909837" y="2132856"/>
            <a:ext cx="3456384" cy="3384376"/>
          </a:xfrm>
        </p:spPr>
        <p:txBody>
          <a:bodyPr>
            <a:normAutofit fontScale="92500" lnSpcReduction="20000"/>
          </a:bodyPr>
          <a:lstStyle/>
          <a:p>
            <a:pPr algn="l"/>
            <a:r>
              <a:rPr lang="pt-BR" dirty="0"/>
              <a:t>Temperatura teste de mesa </a:t>
            </a:r>
          </a:p>
          <a:p>
            <a:pPr algn="l"/>
            <a:r>
              <a:rPr lang="pt-BR" dirty="0"/>
              <a:t>dia 14/09/2020</a:t>
            </a:r>
          </a:p>
          <a:p>
            <a:pPr algn="l"/>
            <a:endParaRPr lang="pt-BR" dirty="0"/>
          </a:p>
          <a:p>
            <a:pPr algn="l"/>
            <a:r>
              <a:rPr lang="pt-BR" dirty="0"/>
              <a:t>3.96°C</a:t>
            </a:r>
          </a:p>
          <a:p>
            <a:pPr algn="l"/>
            <a:r>
              <a:rPr lang="pt-BR" dirty="0"/>
              <a:t>-1.12°C</a:t>
            </a:r>
          </a:p>
          <a:p>
            <a:pPr algn="l"/>
            <a:r>
              <a:rPr lang="pt-BR" dirty="0"/>
              <a:t>-4.46°C</a:t>
            </a:r>
          </a:p>
          <a:p>
            <a:pPr algn="l"/>
            <a:r>
              <a:rPr lang="pt-BR" dirty="0"/>
              <a:t>-6.57°C</a:t>
            </a:r>
          </a:p>
          <a:p>
            <a:pPr algn="l"/>
            <a:r>
              <a:rPr lang="pt-BR" dirty="0"/>
              <a:t>-0.38°C</a:t>
            </a:r>
          </a:p>
          <a:p>
            <a:pPr algn="l"/>
            <a:r>
              <a:rPr lang="pt-BR" dirty="0"/>
              <a:t>5.46ºC</a:t>
            </a:r>
          </a:p>
          <a:p>
            <a:pPr algn="l"/>
            <a:r>
              <a:rPr lang="pt-BR" dirty="0"/>
              <a:t>4.89°C</a:t>
            </a:r>
          </a:p>
          <a:p>
            <a:pPr algn="l"/>
            <a:r>
              <a:rPr lang="pt-BR" dirty="0"/>
              <a:t>-6.16°C</a:t>
            </a:r>
          </a:p>
          <a:p>
            <a:pPr algn="l"/>
            <a:r>
              <a:rPr lang="pt-BR" dirty="0"/>
              <a:t>5.52°C</a:t>
            </a:r>
          </a:p>
          <a:p>
            <a:pPr algn="l"/>
            <a:r>
              <a:rPr lang="pt-BR" dirty="0"/>
              <a:t>1.86°C</a:t>
            </a:r>
          </a:p>
          <a:p>
            <a:endParaRPr lang="pt-BR" dirty="0"/>
          </a:p>
        </p:txBody>
      </p:sp>
      <p:sp>
        <p:nvSpPr>
          <p:cNvPr id="4" name="Subtítulo 2">
            <a:extLst>
              <a:ext uri="{FF2B5EF4-FFF2-40B4-BE49-F238E27FC236}">
                <a16:creationId xmlns:a16="http://schemas.microsoft.com/office/drawing/2014/main" id="{555BD365-6868-4FB3-A762-C890F82CB5EB}"/>
              </a:ext>
            </a:extLst>
          </p:cNvPr>
          <p:cNvSpPr txBox="1">
            <a:spLocks/>
          </p:cNvSpPr>
          <p:nvPr/>
        </p:nvSpPr>
        <p:spPr>
          <a:xfrm>
            <a:off x="7822604" y="2132856"/>
            <a:ext cx="3456384" cy="3384376"/>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0"/>
              </a:spcBef>
              <a:buClr>
                <a:schemeClr val="tx1"/>
              </a:buClr>
              <a:buFont typeface="Arial" pitchFamily="34" charset="0"/>
              <a:buNone/>
              <a:defRPr sz="2400" kern="1200">
                <a:solidFill>
                  <a:schemeClr val="tx1">
                    <a:lumMod val="90000"/>
                    <a:lumOff val="10000"/>
                  </a:schemeClr>
                </a:solidFill>
                <a:latin typeface="+mn-lt"/>
                <a:ea typeface="+mn-ea"/>
                <a:cs typeface="+mn-cs"/>
              </a:defRPr>
            </a:lvl1pPr>
            <a:lvl2pPr marL="457200" indent="0" algn="ctr" defTabSz="914400" rtl="0" eaLnBrk="1" latinLnBrk="0" hangingPunct="1">
              <a:lnSpc>
                <a:spcPct val="90000"/>
              </a:lnSpc>
              <a:spcBef>
                <a:spcPts val="1000"/>
              </a:spcBef>
              <a:buClr>
                <a:schemeClr val="tx1"/>
              </a:buClr>
              <a:buFont typeface="Arial" pitchFamily="34" charset="0"/>
              <a:buNone/>
              <a:defRPr sz="18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800"/>
              </a:spcBef>
              <a:buClr>
                <a:schemeClr val="tx1"/>
              </a:buClr>
              <a:buFont typeface="Arial" pitchFamily="34" charset="0"/>
              <a:buNone/>
              <a:defRPr sz="16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800"/>
              </a:spcBef>
              <a:buClr>
                <a:schemeClr val="tx1"/>
              </a:buClr>
              <a:buFont typeface="Arial" pitchFamily="34" charset="0"/>
              <a:buNone/>
              <a:defRPr sz="14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800"/>
              </a:spcBef>
              <a:buClr>
                <a:schemeClr val="tx1"/>
              </a:buClr>
              <a:buFont typeface="Arial" pitchFamily="34" charset="0"/>
              <a:buNone/>
              <a:defRPr sz="14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800"/>
              </a:spcBef>
              <a:buFont typeface="Arial" pitchFamily="34" charset="0"/>
              <a:buNone/>
              <a:defRPr sz="14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800"/>
              </a:spcBef>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800"/>
              </a:spcBef>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800"/>
              </a:spcBef>
              <a:buFont typeface="Arial" pitchFamily="34" charset="0"/>
              <a:buNone/>
              <a:defRPr sz="1400" kern="1200">
                <a:solidFill>
                  <a:schemeClr val="tx1">
                    <a:tint val="75000"/>
                  </a:schemeClr>
                </a:solidFill>
                <a:latin typeface="+mn-lt"/>
                <a:ea typeface="+mn-ea"/>
                <a:cs typeface="+mn-cs"/>
              </a:defRPr>
            </a:lvl9pPr>
          </a:lstStyle>
          <a:p>
            <a:pPr algn="r"/>
            <a:r>
              <a:rPr lang="pt-BR" dirty="0"/>
              <a:t>Temperatura teste de mesa </a:t>
            </a:r>
          </a:p>
          <a:p>
            <a:pPr algn="r"/>
            <a:r>
              <a:rPr lang="pt-BR" dirty="0"/>
              <a:t>dia 15/09/2020</a:t>
            </a:r>
          </a:p>
          <a:p>
            <a:pPr algn="r"/>
            <a:endParaRPr lang="pt-BR" dirty="0"/>
          </a:p>
          <a:p>
            <a:pPr algn="r"/>
            <a:r>
              <a:rPr lang="pt-BR" dirty="0"/>
              <a:t>-0,31°C</a:t>
            </a:r>
          </a:p>
          <a:p>
            <a:pPr algn="r"/>
            <a:r>
              <a:rPr lang="pt-BR" dirty="0"/>
              <a:t>4,03°C</a:t>
            </a:r>
          </a:p>
          <a:p>
            <a:pPr algn="r"/>
            <a:r>
              <a:rPr lang="pt-BR" dirty="0"/>
              <a:t>5,80°C</a:t>
            </a:r>
          </a:p>
          <a:p>
            <a:pPr algn="r"/>
            <a:r>
              <a:rPr lang="pt-BR" dirty="0"/>
              <a:t>-1,66°C</a:t>
            </a:r>
          </a:p>
          <a:p>
            <a:pPr algn="r"/>
            <a:r>
              <a:rPr lang="pt-BR" dirty="0"/>
              <a:t>-4,87°C</a:t>
            </a:r>
          </a:p>
          <a:p>
            <a:pPr algn="r"/>
            <a:r>
              <a:rPr lang="pt-BR" dirty="0"/>
              <a:t>-8,7°C</a:t>
            </a:r>
          </a:p>
          <a:p>
            <a:pPr algn="r"/>
            <a:r>
              <a:rPr lang="pt-BR" dirty="0"/>
              <a:t>-6,7°C</a:t>
            </a:r>
          </a:p>
          <a:p>
            <a:pPr algn="r"/>
            <a:r>
              <a:rPr lang="pt-BR" dirty="0"/>
              <a:t>5.51°C </a:t>
            </a:r>
          </a:p>
          <a:p>
            <a:pPr algn="r"/>
            <a:r>
              <a:rPr lang="pt-BR" dirty="0"/>
              <a:t>-2.97°C</a:t>
            </a:r>
          </a:p>
          <a:p>
            <a:pPr algn="r"/>
            <a:r>
              <a:rPr lang="pt-BR" dirty="0"/>
              <a:t>1.04°C</a:t>
            </a:r>
          </a:p>
          <a:p>
            <a:pPr algn="r"/>
            <a:r>
              <a:rPr lang="pt-BR" dirty="0"/>
              <a:t>-8.00°C</a:t>
            </a:r>
          </a:p>
        </p:txBody>
      </p:sp>
    </p:spTree>
    <p:extLst>
      <p:ext uri="{BB962C8B-B14F-4D97-AF65-F5344CB8AC3E}">
        <p14:creationId xmlns:p14="http://schemas.microsoft.com/office/powerpoint/2010/main" val="260357318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Espaço Reservado para Imagem 13">
            <a:extLst>
              <a:ext uri="{FF2B5EF4-FFF2-40B4-BE49-F238E27FC236}">
                <a16:creationId xmlns:a16="http://schemas.microsoft.com/office/drawing/2014/main" id="{31CAFA90-45BF-4164-9EEC-FF02A24DD69D}"/>
              </a:ext>
            </a:extLst>
          </p:cNvPr>
          <p:cNvPicPr>
            <a:picLocks noGrp="1" noChangeAspect="1"/>
          </p:cNvPicPr>
          <p:nvPr>
            <p:ph type="pic" sz="quarter" idx="13"/>
          </p:nvPr>
        </p:nvPicPr>
        <p:blipFill rotWithShape="1">
          <a:blip r:embed="rId2"/>
          <a:srcRect t="2988" b="2988"/>
          <a:stretch/>
        </p:blipFill>
        <p:spPr/>
      </p:pic>
      <p:sp>
        <p:nvSpPr>
          <p:cNvPr id="5" name="Espaço Reservado para Imagem 4">
            <a:extLst>
              <a:ext uri="{FF2B5EF4-FFF2-40B4-BE49-F238E27FC236}">
                <a16:creationId xmlns:a16="http://schemas.microsoft.com/office/drawing/2014/main" id="{76C66F2C-A0B7-49EB-93C3-E62DFBDFC338}"/>
              </a:ext>
            </a:extLst>
          </p:cNvPr>
          <p:cNvSpPr>
            <a:spLocks noGrp="1"/>
          </p:cNvSpPr>
          <p:nvPr>
            <p:ph type="pic" sz="quarter" idx="14"/>
          </p:nvPr>
        </p:nvSpPr>
        <p:spPr/>
      </p:sp>
      <p:sp>
        <p:nvSpPr>
          <p:cNvPr id="8" name="CaixaDeTexto 7">
            <a:extLst>
              <a:ext uri="{FF2B5EF4-FFF2-40B4-BE49-F238E27FC236}">
                <a16:creationId xmlns:a16="http://schemas.microsoft.com/office/drawing/2014/main" id="{123C16DF-467C-490A-BD1B-94F521BFF78E}"/>
              </a:ext>
            </a:extLst>
          </p:cNvPr>
          <p:cNvSpPr txBox="1"/>
          <p:nvPr/>
        </p:nvSpPr>
        <p:spPr>
          <a:xfrm>
            <a:off x="8014789" y="4456529"/>
            <a:ext cx="2741038" cy="369332"/>
          </a:xfrm>
          <a:prstGeom prst="rect">
            <a:avLst/>
          </a:prstGeom>
          <a:noFill/>
        </p:spPr>
        <p:txBody>
          <a:bodyPr wrap="square" rtlCol="0">
            <a:spAutoFit/>
          </a:bodyPr>
          <a:lstStyle/>
          <a:p>
            <a:r>
              <a:rPr lang="pt-BR" dirty="0">
                <a:hlinkClick r:id="rId3"/>
              </a:rPr>
              <a:t>Banco de Dados</a:t>
            </a:r>
            <a:endParaRPr lang="pt-BR" dirty="0"/>
          </a:p>
        </p:txBody>
      </p:sp>
      <p:sp>
        <p:nvSpPr>
          <p:cNvPr id="10" name="CaixaDeTexto 9">
            <a:extLst>
              <a:ext uri="{FF2B5EF4-FFF2-40B4-BE49-F238E27FC236}">
                <a16:creationId xmlns:a16="http://schemas.microsoft.com/office/drawing/2014/main" id="{AF588658-6948-45CB-ADF2-FB092DC54EFD}"/>
              </a:ext>
            </a:extLst>
          </p:cNvPr>
          <p:cNvSpPr txBox="1"/>
          <p:nvPr/>
        </p:nvSpPr>
        <p:spPr>
          <a:xfrm>
            <a:off x="4787507" y="4456529"/>
            <a:ext cx="2741038" cy="369332"/>
          </a:xfrm>
          <a:prstGeom prst="rect">
            <a:avLst/>
          </a:prstGeom>
          <a:noFill/>
        </p:spPr>
        <p:txBody>
          <a:bodyPr wrap="square" rtlCol="0">
            <a:spAutoFit/>
          </a:bodyPr>
          <a:lstStyle/>
          <a:p>
            <a:r>
              <a:rPr lang="pt-BR" dirty="0"/>
              <a:t>Hiperlink site</a:t>
            </a:r>
          </a:p>
        </p:txBody>
      </p:sp>
      <p:sp>
        <p:nvSpPr>
          <p:cNvPr id="12" name="CaixaDeTexto 11">
            <a:extLst>
              <a:ext uri="{FF2B5EF4-FFF2-40B4-BE49-F238E27FC236}">
                <a16:creationId xmlns:a16="http://schemas.microsoft.com/office/drawing/2014/main" id="{D9C0764E-4772-4662-BBAD-40A6C94CCF8A}"/>
              </a:ext>
            </a:extLst>
          </p:cNvPr>
          <p:cNvSpPr txBox="1"/>
          <p:nvPr/>
        </p:nvSpPr>
        <p:spPr>
          <a:xfrm>
            <a:off x="1485900" y="4456529"/>
            <a:ext cx="2741038" cy="369332"/>
          </a:xfrm>
          <a:prstGeom prst="rect">
            <a:avLst/>
          </a:prstGeom>
          <a:noFill/>
        </p:spPr>
        <p:txBody>
          <a:bodyPr wrap="square" rtlCol="0">
            <a:spAutoFit/>
          </a:bodyPr>
          <a:lstStyle/>
          <a:p>
            <a:r>
              <a:rPr lang="pt-BR" dirty="0">
                <a:hlinkClick r:id="rId4"/>
              </a:rPr>
              <a:t>Back Log Frigologia</a:t>
            </a:r>
            <a:endParaRPr lang="pt-BR" dirty="0"/>
          </a:p>
        </p:txBody>
      </p:sp>
      <p:pic>
        <p:nvPicPr>
          <p:cNvPr id="30" name="Espaço Reservado para Imagem 29">
            <a:extLst>
              <a:ext uri="{FF2B5EF4-FFF2-40B4-BE49-F238E27FC236}">
                <a16:creationId xmlns:a16="http://schemas.microsoft.com/office/drawing/2014/main" id="{1B516E1B-EBC2-493B-A76B-6F9420664E26}"/>
              </a:ext>
            </a:extLst>
          </p:cNvPr>
          <p:cNvPicPr>
            <a:picLocks noGrp="1" noChangeAspect="1"/>
          </p:cNvPicPr>
          <p:nvPr>
            <p:ph type="pic" sz="quarter" idx="15"/>
          </p:nvPr>
        </p:nvPicPr>
        <p:blipFill rotWithShape="1">
          <a:blip r:embed="rId5"/>
          <a:srcRect l="2979" r="2979"/>
          <a:stretch/>
        </p:blipFill>
        <p:spPr/>
      </p:pic>
    </p:spTree>
    <p:extLst>
      <p:ext uri="{BB962C8B-B14F-4D97-AF65-F5344CB8AC3E}">
        <p14:creationId xmlns:p14="http://schemas.microsoft.com/office/powerpoint/2010/main" val="5114044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74F4B54-A790-455E-A085-D222581372E6}"/>
              </a:ext>
            </a:extLst>
          </p:cNvPr>
          <p:cNvSpPr>
            <a:spLocks noGrp="1"/>
          </p:cNvSpPr>
          <p:nvPr>
            <p:ph idx="1"/>
          </p:nvPr>
        </p:nvSpPr>
        <p:spPr/>
        <p:txBody>
          <a:bodyPr/>
          <a:lstStyle/>
          <a:p>
            <a:endParaRPr lang="pt-BR" dirty="0"/>
          </a:p>
        </p:txBody>
      </p:sp>
      <p:sp>
        <p:nvSpPr>
          <p:cNvPr id="6" name="Título 1">
            <a:extLst>
              <a:ext uri="{FF2B5EF4-FFF2-40B4-BE49-F238E27FC236}">
                <a16:creationId xmlns:a16="http://schemas.microsoft.com/office/drawing/2014/main" id="{DA842B25-1D0D-4D54-9838-5BFEC3B5D6AF}"/>
              </a:ext>
            </a:extLst>
          </p:cNvPr>
          <p:cNvSpPr txBox="1">
            <a:spLocks/>
          </p:cNvSpPr>
          <p:nvPr/>
        </p:nvSpPr>
        <p:spPr>
          <a:xfrm>
            <a:off x="4924537" y="236290"/>
            <a:ext cx="2339750" cy="89902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3600" kern="1200">
                <a:solidFill>
                  <a:schemeClr val="tx1">
                    <a:lumMod val="75000"/>
                    <a:lumOff val="25000"/>
                  </a:schemeClr>
                </a:solidFill>
                <a:latin typeface="+mj-lt"/>
                <a:ea typeface="+mj-ea"/>
                <a:cs typeface="+mj-cs"/>
              </a:defRPr>
            </a:lvl1pPr>
          </a:lstStyle>
          <a:p>
            <a:pPr algn="ctr"/>
            <a:r>
              <a:rPr lang="pt-BR" sz="5600" dirty="0"/>
              <a:t>Fontes</a:t>
            </a:r>
          </a:p>
        </p:txBody>
      </p:sp>
    </p:spTree>
    <p:extLst>
      <p:ext uri="{BB962C8B-B14F-4D97-AF65-F5344CB8AC3E}">
        <p14:creationId xmlns:p14="http://schemas.microsoft.com/office/powerpoint/2010/main" val="11154399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81229A-808D-41B9-8A7F-7A28B5E6CC14}"/>
              </a:ext>
            </a:extLst>
          </p:cNvPr>
          <p:cNvSpPr>
            <a:spLocks noGrp="1"/>
          </p:cNvSpPr>
          <p:nvPr>
            <p:ph type="ctrTitle"/>
          </p:nvPr>
        </p:nvSpPr>
        <p:spPr>
          <a:xfrm>
            <a:off x="909835" y="188640"/>
            <a:ext cx="10369153" cy="504056"/>
          </a:xfrm>
        </p:spPr>
        <p:txBody>
          <a:bodyPr/>
          <a:lstStyle/>
          <a:p>
            <a:r>
              <a:rPr lang="pt-BR" sz="2800" dirty="0"/>
              <a:t>Escolha do tema: controle de temperatura em freezers de carne</a:t>
            </a:r>
          </a:p>
        </p:txBody>
      </p:sp>
      <p:sp>
        <p:nvSpPr>
          <p:cNvPr id="3" name="Subtítulo 2">
            <a:extLst>
              <a:ext uri="{FF2B5EF4-FFF2-40B4-BE49-F238E27FC236}">
                <a16:creationId xmlns:a16="http://schemas.microsoft.com/office/drawing/2014/main" id="{CEE0E179-F267-4B60-881D-990E6E8A2F7A}"/>
              </a:ext>
            </a:extLst>
          </p:cNvPr>
          <p:cNvSpPr>
            <a:spLocks noGrp="1"/>
          </p:cNvSpPr>
          <p:nvPr>
            <p:ph type="subTitle" idx="1"/>
          </p:nvPr>
        </p:nvSpPr>
        <p:spPr>
          <a:xfrm>
            <a:off x="1522413" y="1124744"/>
            <a:ext cx="9144000" cy="5616624"/>
          </a:xfrm>
        </p:spPr>
        <p:txBody>
          <a:bodyPr>
            <a:normAutofit/>
          </a:bodyPr>
          <a:lstStyle/>
          <a:p>
            <a:pPr algn="just"/>
            <a:r>
              <a:rPr lang="pt-BR" dirty="0"/>
              <a:t>-- Verificado ocorrência de perda de produtos devido falha no resfriamento dos freezer horizontais e verticais de mercados e açougues.</a:t>
            </a:r>
          </a:p>
          <a:p>
            <a:pPr algn="just"/>
            <a:endParaRPr lang="pt-BR" dirty="0"/>
          </a:p>
          <a:p>
            <a:pPr algn="just"/>
            <a:r>
              <a:rPr lang="pt-BR" dirty="0"/>
              <a:t>-- Muitos supermercados, varejistas e açougues perdem uma quantidade enorme de carnes todos os anos, pela falta de controle na temperatura.</a:t>
            </a:r>
          </a:p>
          <a:p>
            <a:pPr algn="just"/>
            <a:endParaRPr lang="pt-BR" dirty="0"/>
          </a:p>
          <a:p>
            <a:pPr algn="just"/>
            <a:r>
              <a:rPr lang="pt-BR" dirty="0"/>
              <a:t>-- Constatada necessidade de haver uma interface onde o responsável possa verificar informações em tempo real acerca do resfriamento dos produtos.</a:t>
            </a:r>
          </a:p>
          <a:p>
            <a:pPr algn="just"/>
            <a:endParaRPr lang="pt-BR" dirty="0"/>
          </a:p>
          <a:p>
            <a:pPr algn="just"/>
            <a:r>
              <a:rPr lang="pt-BR" dirty="0"/>
              <a:t>-- Desta forma, nota-se grande demanda por parte de mercados e açougues para a resolução desse problema afim de evitar grandes percas de mercadoria e afins. </a:t>
            </a:r>
          </a:p>
          <a:p>
            <a:pPr algn="just"/>
            <a:endParaRPr lang="pt-BR" dirty="0"/>
          </a:p>
          <a:p>
            <a:pPr algn="just"/>
            <a:endParaRPr lang="pt-BR" dirty="0"/>
          </a:p>
        </p:txBody>
      </p:sp>
    </p:spTree>
    <p:extLst>
      <p:ext uri="{BB962C8B-B14F-4D97-AF65-F5344CB8AC3E}">
        <p14:creationId xmlns:p14="http://schemas.microsoft.com/office/powerpoint/2010/main" val="361738592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866892-D2F6-4535-AB7F-27F618272578}"/>
              </a:ext>
            </a:extLst>
          </p:cNvPr>
          <p:cNvSpPr>
            <a:spLocks noGrp="1"/>
          </p:cNvSpPr>
          <p:nvPr>
            <p:ph type="title"/>
          </p:nvPr>
        </p:nvSpPr>
        <p:spPr/>
        <p:txBody>
          <a:bodyPr/>
          <a:lstStyle/>
          <a:p>
            <a:r>
              <a:rPr lang="pt-BR" dirty="0"/>
              <a:t>Objetivo do projeto</a:t>
            </a:r>
          </a:p>
        </p:txBody>
      </p:sp>
      <p:sp>
        <p:nvSpPr>
          <p:cNvPr id="3" name="Espaço Reservado para Conteúdo 2">
            <a:extLst>
              <a:ext uri="{FF2B5EF4-FFF2-40B4-BE49-F238E27FC236}">
                <a16:creationId xmlns:a16="http://schemas.microsoft.com/office/drawing/2014/main" id="{FFEFC15C-9202-49F0-BAC4-46CB122CFC75}"/>
              </a:ext>
            </a:extLst>
          </p:cNvPr>
          <p:cNvSpPr>
            <a:spLocks noGrp="1"/>
          </p:cNvSpPr>
          <p:nvPr>
            <p:ph idx="1"/>
          </p:nvPr>
        </p:nvSpPr>
        <p:spPr>
          <a:xfrm>
            <a:off x="1522414" y="1643064"/>
            <a:ext cx="9144000" cy="1143000"/>
          </a:xfrm>
        </p:spPr>
        <p:txBody>
          <a:bodyPr>
            <a:normAutofit/>
          </a:bodyPr>
          <a:lstStyle/>
          <a:p>
            <a:pPr marL="45720" indent="0" algn="just">
              <a:buNone/>
            </a:pPr>
            <a:r>
              <a:rPr lang="pt-BR" dirty="0"/>
              <a:t>O intuito é controlar e monitorar as temperaturas de carnes armazenadas em balcões ou freezers horizontais e verticais de tal forma a passar informações em tempo real ao responsável do estabelecimento.</a:t>
            </a:r>
          </a:p>
        </p:txBody>
      </p:sp>
      <p:sp>
        <p:nvSpPr>
          <p:cNvPr id="5" name="CaixaDeTexto 4">
            <a:extLst>
              <a:ext uri="{FF2B5EF4-FFF2-40B4-BE49-F238E27FC236}">
                <a16:creationId xmlns:a16="http://schemas.microsoft.com/office/drawing/2014/main" id="{4F527CE4-85BD-4078-B7C1-62A68E659B32}"/>
              </a:ext>
            </a:extLst>
          </p:cNvPr>
          <p:cNvSpPr txBox="1"/>
          <p:nvPr/>
        </p:nvSpPr>
        <p:spPr>
          <a:xfrm>
            <a:off x="1629916" y="3059668"/>
            <a:ext cx="6094602" cy="369332"/>
          </a:xfrm>
          <a:prstGeom prst="rect">
            <a:avLst/>
          </a:prstGeom>
          <a:noFill/>
        </p:spPr>
        <p:txBody>
          <a:bodyPr wrap="square">
            <a:spAutoFit/>
          </a:bodyPr>
          <a:lstStyle/>
          <a:p>
            <a:r>
              <a:rPr lang="pt-BR" dirty="0">
                <a:solidFill>
                  <a:srgbClr val="FF0000"/>
                </a:solidFill>
              </a:rPr>
              <a:t>Por quê?</a:t>
            </a:r>
          </a:p>
        </p:txBody>
      </p:sp>
      <p:sp>
        <p:nvSpPr>
          <p:cNvPr id="9" name="CaixaDeTexto 8">
            <a:extLst>
              <a:ext uri="{FF2B5EF4-FFF2-40B4-BE49-F238E27FC236}">
                <a16:creationId xmlns:a16="http://schemas.microsoft.com/office/drawing/2014/main" id="{03C7B396-15ED-4347-B38E-685C678F9337}"/>
              </a:ext>
            </a:extLst>
          </p:cNvPr>
          <p:cNvSpPr txBox="1"/>
          <p:nvPr/>
        </p:nvSpPr>
        <p:spPr>
          <a:xfrm>
            <a:off x="1629916" y="3573016"/>
            <a:ext cx="6094602" cy="1754326"/>
          </a:xfrm>
          <a:prstGeom prst="rect">
            <a:avLst/>
          </a:prstGeom>
          <a:noFill/>
        </p:spPr>
        <p:txBody>
          <a:bodyPr wrap="square">
            <a:spAutoFit/>
          </a:bodyPr>
          <a:lstStyle/>
          <a:p>
            <a:pPr algn="just"/>
            <a:r>
              <a:rPr lang="pt-BR" dirty="0"/>
              <a:t>Através do estudo apresentado, vemos que existem índices e dados referentes tanto a desperdícios de carnes e derivados quanto a má conservação dos mesmos, indicando alto prejuízo aos estabelecimentos, por não terem controle ou até mesmo meios de armazenamentos corretos decretados pela lei de numero nº 4/2014 – DIVISA/SVS/SES.</a:t>
            </a:r>
          </a:p>
        </p:txBody>
      </p:sp>
    </p:spTree>
    <p:extLst>
      <p:ext uri="{BB962C8B-B14F-4D97-AF65-F5344CB8AC3E}">
        <p14:creationId xmlns:p14="http://schemas.microsoft.com/office/powerpoint/2010/main" val="176864028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BEC916-C5C7-4BB0-A3A4-47A107753BFB}"/>
              </a:ext>
            </a:extLst>
          </p:cNvPr>
          <p:cNvSpPr>
            <a:spLocks noGrp="1"/>
          </p:cNvSpPr>
          <p:nvPr>
            <p:ph type="title"/>
          </p:nvPr>
        </p:nvSpPr>
        <p:spPr>
          <a:xfrm>
            <a:off x="1522412" y="692695"/>
            <a:ext cx="9144000" cy="613631"/>
          </a:xfrm>
        </p:spPr>
        <p:txBody>
          <a:bodyPr anchor="b">
            <a:normAutofit/>
          </a:bodyPr>
          <a:lstStyle/>
          <a:p>
            <a:r>
              <a:rPr lang="pt-BR" dirty="0"/>
              <a:t>Acontecimentos práticos </a:t>
            </a:r>
          </a:p>
        </p:txBody>
      </p:sp>
      <p:sp>
        <p:nvSpPr>
          <p:cNvPr id="3" name="Espaço Reservado para Conteúdo 2">
            <a:extLst>
              <a:ext uri="{FF2B5EF4-FFF2-40B4-BE49-F238E27FC236}">
                <a16:creationId xmlns:a16="http://schemas.microsoft.com/office/drawing/2014/main" id="{A5F8919B-04DA-4BD0-9DF2-CCE2BCE0A43A}"/>
              </a:ext>
            </a:extLst>
          </p:cNvPr>
          <p:cNvSpPr>
            <a:spLocks noGrp="1"/>
          </p:cNvSpPr>
          <p:nvPr>
            <p:ph sz="half" idx="1"/>
          </p:nvPr>
        </p:nvSpPr>
        <p:spPr>
          <a:xfrm>
            <a:off x="1522410" y="1462088"/>
            <a:ext cx="9143999" cy="5214937"/>
          </a:xfrm>
        </p:spPr>
        <p:txBody>
          <a:bodyPr>
            <a:noAutofit/>
          </a:bodyPr>
          <a:lstStyle/>
          <a:p>
            <a:pPr algn="just"/>
            <a:r>
              <a:rPr lang="pt-BR" sz="3200" dirty="0"/>
              <a:t>De acordo com a Organização das Nações Unidas para a Alimentação e Agricultura (FAO) (2016), 1,3 bilhões de toneladas de alimentos são desperdiçados por ano no mundo todo, sendo 20% de carnes e laticínios, ou seja 260 milhões de toneladas de carne.</a:t>
            </a:r>
          </a:p>
          <a:p>
            <a:pPr algn="just"/>
            <a:r>
              <a:rPr lang="pt-BR" sz="3200" dirty="0"/>
              <a:t>39% das perdas ocorrem nas etapas de distribuição e armazenamento, ocasionando grande perda econômica, tendo impacto significativo nos recursos naturais. </a:t>
            </a:r>
          </a:p>
        </p:txBody>
      </p:sp>
    </p:spTree>
    <p:extLst>
      <p:ext uri="{BB962C8B-B14F-4D97-AF65-F5344CB8AC3E}">
        <p14:creationId xmlns:p14="http://schemas.microsoft.com/office/powerpoint/2010/main" val="171066994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7319B6-0293-45D1-8568-937B5717443A}"/>
              </a:ext>
            </a:extLst>
          </p:cNvPr>
          <p:cNvSpPr>
            <a:spLocks noGrp="1"/>
          </p:cNvSpPr>
          <p:nvPr>
            <p:ph type="title"/>
          </p:nvPr>
        </p:nvSpPr>
        <p:spPr>
          <a:xfrm>
            <a:off x="1522414" y="685800"/>
            <a:ext cx="9144000" cy="776288"/>
          </a:xfrm>
        </p:spPr>
        <p:txBody>
          <a:bodyPr/>
          <a:lstStyle/>
          <a:p>
            <a:r>
              <a:rPr lang="pt-BR" dirty="0"/>
              <a:t>Tipos de Freezer</a:t>
            </a:r>
          </a:p>
        </p:txBody>
      </p:sp>
      <p:sp>
        <p:nvSpPr>
          <p:cNvPr id="3" name="Espaço Reservado para Conteúdo 2">
            <a:extLst>
              <a:ext uri="{FF2B5EF4-FFF2-40B4-BE49-F238E27FC236}">
                <a16:creationId xmlns:a16="http://schemas.microsoft.com/office/drawing/2014/main" id="{CEB1950A-661F-41F2-9413-D2F916FFC31F}"/>
              </a:ext>
            </a:extLst>
          </p:cNvPr>
          <p:cNvSpPr>
            <a:spLocks noGrp="1"/>
          </p:cNvSpPr>
          <p:nvPr>
            <p:ph sz="half" idx="1"/>
          </p:nvPr>
        </p:nvSpPr>
        <p:spPr>
          <a:xfrm>
            <a:off x="1522412" y="1643063"/>
            <a:ext cx="4480560" cy="4529137"/>
          </a:xfrm>
        </p:spPr>
        <p:txBody>
          <a:bodyPr>
            <a:normAutofit fontScale="25000" lnSpcReduction="20000"/>
          </a:bodyPr>
          <a:lstStyle/>
          <a:p>
            <a:pPr marL="45720" indent="0" algn="just">
              <a:lnSpc>
                <a:spcPts val="2160"/>
              </a:lnSpc>
              <a:buNone/>
            </a:pPr>
            <a:r>
              <a:rPr lang="pt-BR" sz="6400" b="1" dirty="0">
                <a:effectLst/>
                <a:ea typeface="Times New Roman" panose="02020603050405020304" pitchFamily="18" charset="0"/>
              </a:rPr>
              <a:t>Freezers domésticos verticais</a:t>
            </a:r>
            <a:endParaRPr lang="pt-BR" sz="6400" dirty="0">
              <a:effectLst/>
              <a:ea typeface="Times New Roman" panose="02020603050405020304" pitchFamily="18" charset="0"/>
            </a:endParaRPr>
          </a:p>
          <a:p>
            <a:pPr marL="45720" indent="0" algn="just">
              <a:lnSpc>
                <a:spcPts val="2160"/>
              </a:lnSpc>
              <a:buNone/>
            </a:pPr>
            <a:r>
              <a:rPr lang="pt-BR" sz="6400" dirty="0">
                <a:effectLst/>
                <a:ea typeface="Times New Roman" panose="02020603050405020304" pitchFamily="18" charset="0"/>
              </a:rPr>
              <a:t>Esse tipo de freezer doméstico fica na posição vertical se parecendo com uma geladeira. Ele consegue deixar os alimentos bem mais gelados e pode atingir até -25º C. Existem alguns menores com capacidade de 131 litros e alguns maiores com 246 litros.</a:t>
            </a:r>
          </a:p>
          <a:p>
            <a:pPr marL="45720" indent="0" algn="just">
              <a:lnSpc>
                <a:spcPts val="2160"/>
              </a:lnSpc>
              <a:buNone/>
            </a:pPr>
            <a:r>
              <a:rPr lang="pt-BR" sz="6400" b="1" dirty="0">
                <a:effectLst/>
                <a:ea typeface="Times New Roman" panose="02020603050405020304" pitchFamily="18" charset="0"/>
              </a:rPr>
              <a:t>Freezers domésticos horizontais</a:t>
            </a:r>
            <a:endParaRPr lang="pt-BR" sz="6400" dirty="0">
              <a:effectLst/>
              <a:ea typeface="Times New Roman" panose="02020603050405020304" pitchFamily="18" charset="0"/>
            </a:endParaRPr>
          </a:p>
          <a:p>
            <a:pPr marL="45720" indent="0" algn="just">
              <a:lnSpc>
                <a:spcPts val="2160"/>
              </a:lnSpc>
              <a:buNone/>
            </a:pPr>
            <a:r>
              <a:rPr lang="pt-BR" sz="6400" dirty="0">
                <a:effectLst/>
                <a:ea typeface="Times New Roman" panose="02020603050405020304" pitchFamily="18" charset="0"/>
              </a:rPr>
              <a:t>São indicados para quem quer um maior espaço para poder conservar os alimentos. Eles são bem maiores e, por isso, precisam de bastante espaço dentro de casa. Há modelos para armazenar mais de 500 litros, mas há menores de 60 litros.</a:t>
            </a:r>
          </a:p>
          <a:p>
            <a:pPr>
              <a:lnSpc>
                <a:spcPts val="2160"/>
              </a:lnSpc>
            </a:pPr>
            <a:endParaRPr lang="pt-BR" sz="1800" dirty="0">
              <a:effectLst/>
              <a:latin typeface="Times New Roman" panose="02020603050405020304" pitchFamily="18" charset="0"/>
              <a:ea typeface="Times New Roman" panose="02020603050405020304" pitchFamily="18" charset="0"/>
            </a:endParaRPr>
          </a:p>
          <a:p>
            <a:endParaRPr lang="pt-BR" dirty="0"/>
          </a:p>
        </p:txBody>
      </p:sp>
      <p:sp>
        <p:nvSpPr>
          <p:cNvPr id="4" name="Espaço Reservado para Conteúdo 3">
            <a:extLst>
              <a:ext uri="{FF2B5EF4-FFF2-40B4-BE49-F238E27FC236}">
                <a16:creationId xmlns:a16="http://schemas.microsoft.com/office/drawing/2014/main" id="{2A55C655-29C5-46E0-A8F9-A2B51115C3FF}"/>
              </a:ext>
            </a:extLst>
          </p:cNvPr>
          <p:cNvSpPr>
            <a:spLocks noGrp="1"/>
          </p:cNvSpPr>
          <p:nvPr>
            <p:ph sz="half" idx="2"/>
          </p:nvPr>
        </p:nvSpPr>
        <p:spPr>
          <a:xfrm>
            <a:off x="6526460" y="1643062"/>
            <a:ext cx="4480560" cy="4738265"/>
          </a:xfrm>
        </p:spPr>
        <p:txBody>
          <a:bodyPr>
            <a:normAutofit fontScale="25000" lnSpcReduction="20000"/>
          </a:bodyPr>
          <a:lstStyle/>
          <a:p>
            <a:pPr marL="45720" indent="0" algn="just">
              <a:lnSpc>
                <a:spcPts val="2160"/>
              </a:lnSpc>
              <a:buNone/>
            </a:pPr>
            <a:r>
              <a:rPr lang="pt-BR" sz="6400" b="1" dirty="0">
                <a:effectLst/>
                <a:ea typeface="Times New Roman" panose="02020603050405020304" pitchFamily="18" charset="0"/>
              </a:rPr>
              <a:t>Freezers comerciais verticais e horizontais</a:t>
            </a:r>
            <a:endParaRPr lang="pt-BR" sz="6400" dirty="0">
              <a:effectLst/>
              <a:ea typeface="Times New Roman" panose="02020603050405020304" pitchFamily="18" charset="0"/>
            </a:endParaRPr>
          </a:p>
          <a:p>
            <a:pPr marL="45720" indent="0" algn="just">
              <a:lnSpc>
                <a:spcPts val="2160"/>
              </a:lnSpc>
              <a:buNone/>
            </a:pPr>
            <a:r>
              <a:rPr lang="pt-BR" sz="6400" dirty="0">
                <a:effectLst/>
                <a:ea typeface="Times New Roman" panose="02020603050405020304" pitchFamily="18" charset="0"/>
              </a:rPr>
              <a:t>Esse tipo de freezer é indicado para estabelecimentos comerciais, como lanchonetes, bares, etc. Capacidade de armazenamento de mais de 500 Litros.</a:t>
            </a:r>
          </a:p>
          <a:p>
            <a:pPr marL="45720" indent="0" algn="just">
              <a:lnSpc>
                <a:spcPts val="2160"/>
              </a:lnSpc>
              <a:buNone/>
            </a:pPr>
            <a:endParaRPr lang="pt-BR" sz="6400" dirty="0">
              <a:ea typeface="Times New Roman" panose="02020603050405020304" pitchFamily="18" charset="0"/>
            </a:endParaRPr>
          </a:p>
          <a:p>
            <a:pPr marL="45720" indent="0" algn="just">
              <a:lnSpc>
                <a:spcPts val="2160"/>
              </a:lnSpc>
              <a:buNone/>
            </a:pPr>
            <a:endParaRPr lang="pt-BR" sz="6400" dirty="0">
              <a:effectLst/>
              <a:ea typeface="Times New Roman" panose="02020603050405020304" pitchFamily="18" charset="0"/>
            </a:endParaRPr>
          </a:p>
          <a:p>
            <a:pPr marL="45720" indent="0" algn="just">
              <a:lnSpc>
                <a:spcPts val="2160"/>
              </a:lnSpc>
              <a:buNone/>
            </a:pPr>
            <a:endParaRPr lang="pt-BR" sz="6400" dirty="0">
              <a:ea typeface="Times New Roman" panose="02020603050405020304" pitchFamily="18" charset="0"/>
            </a:endParaRPr>
          </a:p>
          <a:p>
            <a:pPr marL="45720" indent="0" algn="just">
              <a:lnSpc>
                <a:spcPts val="2160"/>
              </a:lnSpc>
              <a:buNone/>
            </a:pPr>
            <a:endParaRPr lang="pt-BR" sz="6400" dirty="0">
              <a:effectLst/>
              <a:ea typeface="Times New Roman" panose="02020603050405020304" pitchFamily="18" charset="0"/>
            </a:endParaRPr>
          </a:p>
          <a:p>
            <a:pPr marL="45720" indent="0" algn="just">
              <a:lnSpc>
                <a:spcPts val="2160"/>
              </a:lnSpc>
              <a:buNone/>
            </a:pPr>
            <a:endParaRPr lang="pt-BR" sz="6400" dirty="0">
              <a:ea typeface="Times New Roman" panose="02020603050405020304" pitchFamily="18" charset="0"/>
            </a:endParaRPr>
          </a:p>
          <a:p>
            <a:pPr marL="45720" indent="0" algn="just">
              <a:lnSpc>
                <a:spcPts val="2160"/>
              </a:lnSpc>
              <a:buNone/>
            </a:pPr>
            <a:r>
              <a:rPr lang="pt-BR" sz="6400" dirty="0">
                <a:ea typeface="Times New Roman" panose="02020603050405020304" pitchFamily="18" charset="0"/>
              </a:rPr>
              <a:t>Freezer Vertical		</a:t>
            </a:r>
            <a:r>
              <a:rPr lang="pt-BR" sz="5600" dirty="0">
                <a:ea typeface="Times New Roman" panose="02020603050405020304" pitchFamily="18" charset="0"/>
              </a:rPr>
              <a:t>Freezer Horizontal</a:t>
            </a:r>
            <a:endParaRPr lang="pt-BR" sz="5600" dirty="0">
              <a:effectLst/>
              <a:ea typeface="Times New Roman" panose="02020603050405020304" pitchFamily="18" charset="0"/>
            </a:endParaRPr>
          </a:p>
          <a:p>
            <a:pPr marL="45720" indent="0" algn="just">
              <a:lnSpc>
                <a:spcPts val="2160"/>
              </a:lnSpc>
              <a:buNone/>
            </a:pPr>
            <a:endParaRPr lang="pt-BR" dirty="0"/>
          </a:p>
        </p:txBody>
      </p:sp>
      <p:pic>
        <p:nvPicPr>
          <p:cNvPr id="7" name="Imagem 6" descr="Loja de doces&#10;&#10;Descrição gerada automaticamente">
            <a:extLst>
              <a:ext uri="{FF2B5EF4-FFF2-40B4-BE49-F238E27FC236}">
                <a16:creationId xmlns:a16="http://schemas.microsoft.com/office/drawing/2014/main" id="{8C931618-2F58-4276-B045-B6C41C5668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26460" y="4005064"/>
            <a:ext cx="2582548" cy="2088232"/>
          </a:xfrm>
          <a:prstGeom prst="rect">
            <a:avLst/>
          </a:prstGeom>
        </p:spPr>
      </p:pic>
      <p:pic>
        <p:nvPicPr>
          <p:cNvPr id="9" name="Imagem 8" descr="Balcão de loja&#10;&#10;Descrição gerada automaticamente">
            <a:extLst>
              <a:ext uri="{FF2B5EF4-FFF2-40B4-BE49-F238E27FC236}">
                <a16:creationId xmlns:a16="http://schemas.microsoft.com/office/drawing/2014/main" id="{2366475D-B620-4CEE-B45F-AE4413167A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5923" y="4005064"/>
            <a:ext cx="2036215" cy="2088232"/>
          </a:xfrm>
          <a:prstGeom prst="rect">
            <a:avLst/>
          </a:prstGeom>
        </p:spPr>
      </p:pic>
    </p:spTree>
    <p:extLst>
      <p:ext uri="{BB962C8B-B14F-4D97-AF65-F5344CB8AC3E}">
        <p14:creationId xmlns:p14="http://schemas.microsoft.com/office/powerpoint/2010/main" val="198454889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0D97C08F-B54C-4217-A7F1-FC92C8E3146F}"/>
              </a:ext>
            </a:extLst>
          </p:cNvPr>
          <p:cNvSpPr>
            <a:spLocks noGrp="1"/>
          </p:cNvSpPr>
          <p:nvPr>
            <p:ph type="title"/>
          </p:nvPr>
        </p:nvSpPr>
        <p:spPr>
          <a:xfrm>
            <a:off x="1522412" y="35834"/>
            <a:ext cx="9144000" cy="697384"/>
          </a:xfrm>
        </p:spPr>
        <p:txBody>
          <a:bodyPr/>
          <a:lstStyle/>
          <a:p>
            <a:r>
              <a:rPr lang="en-US" dirty="0"/>
              <a:t>Dados de Tocantins, Mercado A</a:t>
            </a:r>
          </a:p>
        </p:txBody>
      </p:sp>
      <p:sp>
        <p:nvSpPr>
          <p:cNvPr id="15" name="Content Placeholder 3">
            <a:extLst>
              <a:ext uri="{FF2B5EF4-FFF2-40B4-BE49-F238E27FC236}">
                <a16:creationId xmlns:a16="http://schemas.microsoft.com/office/drawing/2014/main" id="{CDEF2AA8-BB3C-4214-AF75-6278D4215C3A}"/>
              </a:ext>
            </a:extLst>
          </p:cNvPr>
          <p:cNvSpPr>
            <a:spLocks noGrp="1"/>
          </p:cNvSpPr>
          <p:nvPr>
            <p:ph sz="half" idx="2"/>
          </p:nvPr>
        </p:nvSpPr>
        <p:spPr>
          <a:xfrm>
            <a:off x="7390556" y="1484784"/>
            <a:ext cx="3491882" cy="5248047"/>
          </a:xfrm>
        </p:spPr>
        <p:txBody>
          <a:bodyPr>
            <a:noAutofit/>
          </a:bodyPr>
          <a:lstStyle/>
          <a:p>
            <a:pPr algn="just"/>
            <a:r>
              <a:rPr lang="pt-BR" sz="1800" dirty="0"/>
              <a:t>Supermercados A e B estando o supermercado A localizado na região Sul, o supermercado B na região 19 Central no Tocantins.</a:t>
            </a:r>
          </a:p>
          <a:p>
            <a:pPr algn="just"/>
            <a:r>
              <a:rPr lang="pt-BR" sz="1800" dirty="0"/>
              <a:t>Em relação ao balcão contendo carne em pedaços, o Supermercado A obteve médias de temperaturas variando entre 1,17°C e 6,53°C, onde as menores temperaturas foram registradas no horário de 7h. No geral, apenas dois do seis valores medidos se encontravam dentro da temperatura estabelecida pela Legislação (4°C), representando 33,3% do total, enquanto os outros 66,7% estavam fora do padrão. </a:t>
            </a:r>
            <a:endParaRPr lang="en-US" sz="1800" dirty="0"/>
          </a:p>
        </p:txBody>
      </p:sp>
      <p:pic>
        <p:nvPicPr>
          <p:cNvPr id="11" name="Espaço Reservado para Conteúdo 10" descr="Tela de celular com texto preto sobre fundo branco&#10;&#10;Descrição gerada automaticamente">
            <a:extLst>
              <a:ext uri="{FF2B5EF4-FFF2-40B4-BE49-F238E27FC236}">
                <a16:creationId xmlns:a16="http://schemas.microsoft.com/office/drawing/2014/main" id="{926C2692-1962-4273-BD7C-E85E85363A4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2411" y="939692"/>
            <a:ext cx="5151456" cy="5248047"/>
          </a:xfrm>
        </p:spPr>
      </p:pic>
    </p:spTree>
    <p:extLst>
      <p:ext uri="{BB962C8B-B14F-4D97-AF65-F5344CB8AC3E}">
        <p14:creationId xmlns:p14="http://schemas.microsoft.com/office/powerpoint/2010/main" val="153257254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EF4CF5-22E1-46D8-9C34-37DEFFB41A33}"/>
              </a:ext>
            </a:extLst>
          </p:cNvPr>
          <p:cNvSpPr>
            <a:spLocks noGrp="1"/>
          </p:cNvSpPr>
          <p:nvPr>
            <p:ph type="title"/>
          </p:nvPr>
        </p:nvSpPr>
        <p:spPr>
          <a:xfrm>
            <a:off x="1430974" y="154146"/>
            <a:ext cx="9144000" cy="625376"/>
          </a:xfrm>
        </p:spPr>
        <p:txBody>
          <a:bodyPr anchor="b">
            <a:normAutofit/>
          </a:bodyPr>
          <a:lstStyle/>
          <a:p>
            <a:r>
              <a:rPr lang="en-US" dirty="0"/>
              <a:t>Dados de Tocantins , </a:t>
            </a:r>
            <a:r>
              <a:rPr lang="pt-BR" dirty="0"/>
              <a:t>Mercado B</a:t>
            </a:r>
          </a:p>
        </p:txBody>
      </p:sp>
      <p:sp>
        <p:nvSpPr>
          <p:cNvPr id="5" name="CaixaDeTexto 4">
            <a:extLst>
              <a:ext uri="{FF2B5EF4-FFF2-40B4-BE49-F238E27FC236}">
                <a16:creationId xmlns:a16="http://schemas.microsoft.com/office/drawing/2014/main" id="{F8109E62-2E56-4373-A56F-8FF80E655424}"/>
              </a:ext>
            </a:extLst>
          </p:cNvPr>
          <p:cNvSpPr txBox="1"/>
          <p:nvPr/>
        </p:nvSpPr>
        <p:spPr>
          <a:xfrm>
            <a:off x="6454454" y="985866"/>
            <a:ext cx="4608510" cy="5262979"/>
          </a:xfrm>
          <a:prstGeom prst="rect">
            <a:avLst/>
          </a:prstGeom>
          <a:noFill/>
        </p:spPr>
        <p:txBody>
          <a:bodyPr wrap="square">
            <a:spAutoFit/>
          </a:bodyPr>
          <a:lstStyle/>
          <a:p>
            <a:pPr algn="just"/>
            <a:r>
              <a:rPr lang="pt-BR" sz="2400" dirty="0"/>
              <a:t>Todos os supermercados apresentaram irregularidades em relação à temperatura de refrigeração de balcões de armazenamento de produtos perecíveis, o que representa um grave risco ao consumidor. Dessa forma, os estabelecimentos devem tomar medidas para que os alimentos sejam armazenados adequadamente e os órgãos de fiscalização devem intensificar a vigilância, garantindo maior segurança ao consumidor.</a:t>
            </a:r>
          </a:p>
        </p:txBody>
      </p:sp>
      <p:pic>
        <p:nvPicPr>
          <p:cNvPr id="7" name="Espaço Reservado para Conteúdo 6" descr="Tela de celular com texto preto sobre fundo branco&#10;&#10;Descrição gerada automaticamente">
            <a:extLst>
              <a:ext uri="{FF2B5EF4-FFF2-40B4-BE49-F238E27FC236}">
                <a16:creationId xmlns:a16="http://schemas.microsoft.com/office/drawing/2014/main" id="{43DA8B0F-A9BC-4086-AD20-8BF57AB0539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29916" y="985866"/>
            <a:ext cx="4726501" cy="5035422"/>
          </a:xfrm>
        </p:spPr>
      </p:pic>
    </p:spTree>
    <p:extLst>
      <p:ext uri="{BB962C8B-B14F-4D97-AF65-F5344CB8AC3E}">
        <p14:creationId xmlns:p14="http://schemas.microsoft.com/office/powerpoint/2010/main" val="24906707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CAE131-7042-4262-96BA-C088B02A8396}"/>
              </a:ext>
            </a:extLst>
          </p:cNvPr>
          <p:cNvSpPr>
            <a:spLocks noGrp="1"/>
          </p:cNvSpPr>
          <p:nvPr>
            <p:ph type="title"/>
          </p:nvPr>
        </p:nvSpPr>
        <p:spPr>
          <a:xfrm>
            <a:off x="1522414" y="319088"/>
            <a:ext cx="9144000" cy="1143000"/>
          </a:xfrm>
        </p:spPr>
        <p:txBody>
          <a:bodyPr anchor="b">
            <a:normAutofit/>
          </a:bodyPr>
          <a:lstStyle/>
          <a:p>
            <a:pPr algn="ctr"/>
            <a:r>
              <a:rPr lang="pt-BR" dirty="0"/>
              <a:t>Qual possível solução?</a:t>
            </a:r>
            <a:br>
              <a:rPr lang="pt-BR" dirty="0"/>
            </a:br>
            <a:endParaRPr lang="pt-BR" dirty="0"/>
          </a:p>
        </p:txBody>
      </p:sp>
      <p:sp>
        <p:nvSpPr>
          <p:cNvPr id="6" name="CaixaDeTexto 5">
            <a:extLst>
              <a:ext uri="{FF2B5EF4-FFF2-40B4-BE49-F238E27FC236}">
                <a16:creationId xmlns:a16="http://schemas.microsoft.com/office/drawing/2014/main" id="{A4DF6DBB-2726-4EE5-BC85-3CF61A525CC8}"/>
              </a:ext>
            </a:extLst>
          </p:cNvPr>
          <p:cNvSpPr txBox="1"/>
          <p:nvPr/>
        </p:nvSpPr>
        <p:spPr>
          <a:xfrm>
            <a:off x="1123799" y="4869160"/>
            <a:ext cx="9937104" cy="1815882"/>
          </a:xfrm>
          <a:prstGeom prst="rect">
            <a:avLst/>
          </a:prstGeom>
          <a:noFill/>
        </p:spPr>
        <p:txBody>
          <a:bodyPr wrap="square">
            <a:spAutoFit/>
          </a:bodyPr>
          <a:lstStyle/>
          <a:p>
            <a:pPr algn="just"/>
            <a:r>
              <a:rPr lang="pt-BR" sz="1600" dirty="0">
                <a:effectLst/>
                <a:latin typeface="Arial" panose="020B0604020202020204" pitchFamily="34" charset="0"/>
                <a:ea typeface="Calibri" panose="020F0502020204030204" pitchFamily="34" charset="0"/>
                <a:cs typeface="Times New Roman" panose="02020603050405020304" pitchFamily="18" charset="0"/>
              </a:rPr>
              <a:t>O problema que queremos solucionar é a má refrigeração dos alimentos que pode prejudicar tanto o cliente final, quando o próprio estabelecimento caso o produto venha a estragar por má conservação, por exemplo a carne p</a:t>
            </a:r>
            <a:r>
              <a:rPr lang="pt-BR" sz="1600" dirty="0">
                <a:effectLst/>
                <a:latin typeface="Arial" panose="020B0604020202020204" pitchFamily="34" charset="0"/>
                <a:ea typeface="Times New Roman" panose="02020603050405020304" pitchFamily="18" charset="0"/>
                <a:cs typeface="Times New Roman" panose="02020603050405020304" pitchFamily="18" charset="0"/>
              </a:rPr>
              <a:t>ara garantir a segurança alimentar da carne, mantendo-a livre de patógenos e preservando suas características sensoriais, recomenda-se que ela seja armazenada entre as temperaturas de 0 °C e 4 °C.</a:t>
            </a:r>
          </a:p>
          <a:p>
            <a:pPr algn="just"/>
            <a:endParaRPr lang="pt-BR" sz="1600" dirty="0">
              <a:latin typeface="Arial" panose="020B0604020202020204" pitchFamily="34" charset="0"/>
              <a:ea typeface="Calibri" panose="020F0502020204030204" pitchFamily="34" charset="0"/>
              <a:cs typeface="Times New Roman" panose="02020603050405020304" pitchFamily="18" charset="0"/>
            </a:endParaRPr>
          </a:p>
          <a:p>
            <a:pPr algn="just"/>
            <a:r>
              <a:rPr lang="en-US" sz="1600" dirty="0"/>
              <a:t>Por </a:t>
            </a:r>
            <a:r>
              <a:rPr lang="en-US" sz="1600" dirty="0" err="1"/>
              <a:t>meio</a:t>
            </a:r>
            <a:r>
              <a:rPr lang="en-US" sz="1600" dirty="0"/>
              <a:t> de um </a:t>
            </a:r>
            <a:r>
              <a:rPr lang="en-US" sz="1600" dirty="0" err="1"/>
              <a:t>gráfico</a:t>
            </a:r>
            <a:r>
              <a:rPr lang="en-US" sz="1600" dirty="0"/>
              <a:t>, é </a:t>
            </a:r>
            <a:r>
              <a:rPr lang="en-US" sz="1600" dirty="0" err="1"/>
              <a:t>possível</a:t>
            </a:r>
            <a:r>
              <a:rPr lang="en-US" sz="1600" dirty="0"/>
              <a:t> </a:t>
            </a:r>
            <a:r>
              <a:rPr lang="en-US" sz="1600" dirty="0" err="1"/>
              <a:t>acompanhar</a:t>
            </a:r>
            <a:r>
              <a:rPr lang="en-US" sz="1600" dirty="0"/>
              <a:t> as </a:t>
            </a:r>
            <a:r>
              <a:rPr lang="en-US" sz="1600" dirty="0" err="1"/>
              <a:t>informações</a:t>
            </a:r>
            <a:r>
              <a:rPr lang="en-US" sz="1600" dirty="0"/>
              <a:t> dos </a:t>
            </a:r>
            <a:r>
              <a:rPr lang="en-US" sz="1600" dirty="0" err="1"/>
              <a:t>balções</a:t>
            </a:r>
            <a:r>
              <a:rPr lang="en-US" sz="1600" dirty="0"/>
              <a:t> de forma individual, </a:t>
            </a:r>
            <a:r>
              <a:rPr lang="en-US" sz="1600" dirty="0" err="1"/>
              <a:t>sabendo</a:t>
            </a:r>
            <a:r>
              <a:rPr lang="en-US" sz="1600" dirty="0"/>
              <a:t> a </a:t>
            </a:r>
            <a:r>
              <a:rPr lang="en-US" sz="1600" dirty="0" err="1"/>
              <a:t>temperatura</a:t>
            </a:r>
            <a:r>
              <a:rPr lang="en-US" sz="1600" dirty="0"/>
              <a:t> </a:t>
            </a:r>
            <a:r>
              <a:rPr lang="en-US" sz="1600" dirty="0" err="1"/>
              <a:t>atual</a:t>
            </a:r>
            <a:r>
              <a:rPr lang="en-US" sz="1600" dirty="0"/>
              <a:t> dos </a:t>
            </a:r>
            <a:r>
              <a:rPr lang="en-US" sz="1600" dirty="0" err="1"/>
              <a:t>produtos</a:t>
            </a:r>
            <a:r>
              <a:rPr lang="en-US" sz="1600" dirty="0"/>
              <a:t> e </a:t>
            </a:r>
            <a:r>
              <a:rPr lang="en-US" sz="1600" dirty="0" err="1"/>
              <a:t>até</a:t>
            </a:r>
            <a:r>
              <a:rPr lang="en-US" sz="1600" dirty="0"/>
              <a:t> </a:t>
            </a:r>
            <a:r>
              <a:rPr lang="en-US" sz="1600" dirty="0" err="1"/>
              <a:t>mesmo</a:t>
            </a:r>
            <a:r>
              <a:rPr lang="en-US" sz="1600" dirty="0"/>
              <a:t> por </a:t>
            </a:r>
            <a:r>
              <a:rPr lang="en-US" sz="1600" dirty="0" err="1"/>
              <a:t>uma</a:t>
            </a:r>
            <a:r>
              <a:rPr lang="en-US" sz="1600" dirty="0"/>
              <a:t> </a:t>
            </a:r>
            <a:r>
              <a:rPr lang="en-US" sz="1600" dirty="0" err="1"/>
              <a:t>média</a:t>
            </a:r>
            <a:r>
              <a:rPr lang="en-US" sz="1600" dirty="0"/>
              <a:t> das </a:t>
            </a:r>
            <a:r>
              <a:rPr lang="en-US" sz="1600" dirty="0" err="1"/>
              <a:t>últimas</a:t>
            </a:r>
            <a:r>
              <a:rPr lang="en-US" sz="1600" dirty="0"/>
              <a:t> horas. </a:t>
            </a:r>
          </a:p>
        </p:txBody>
      </p:sp>
      <p:pic>
        <p:nvPicPr>
          <p:cNvPr id="12" name="Imagem 11">
            <a:extLst>
              <a:ext uri="{FF2B5EF4-FFF2-40B4-BE49-F238E27FC236}">
                <a16:creationId xmlns:a16="http://schemas.microsoft.com/office/drawing/2014/main" id="{C63E39FB-853F-4900-9BF2-EBDD56E521BA}"/>
              </a:ext>
            </a:extLst>
          </p:cNvPr>
          <p:cNvPicPr>
            <a:picLocks noChangeAspect="1"/>
          </p:cNvPicPr>
          <p:nvPr/>
        </p:nvPicPr>
        <p:blipFill rotWithShape="1">
          <a:blip r:embed="rId2"/>
          <a:srcRect l="243" t="32493" r="1425" b="1602"/>
          <a:stretch/>
        </p:blipFill>
        <p:spPr>
          <a:xfrm>
            <a:off x="1125860" y="1124744"/>
            <a:ext cx="9937104" cy="3744416"/>
          </a:xfrm>
          <a:prstGeom prst="rect">
            <a:avLst/>
          </a:prstGeom>
          <a:ln>
            <a:solidFill>
              <a:schemeClr val="tx2"/>
            </a:solidFill>
          </a:ln>
        </p:spPr>
      </p:pic>
    </p:spTree>
    <p:extLst>
      <p:ext uri="{BB962C8B-B14F-4D97-AF65-F5344CB8AC3E}">
        <p14:creationId xmlns:p14="http://schemas.microsoft.com/office/powerpoint/2010/main" val="99334328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C72A19-5B0D-41DB-B2EE-7B3F2B008F39}"/>
              </a:ext>
            </a:extLst>
          </p:cNvPr>
          <p:cNvSpPr>
            <a:spLocks noGrp="1"/>
          </p:cNvSpPr>
          <p:nvPr>
            <p:ph type="ctrTitle"/>
          </p:nvPr>
        </p:nvSpPr>
        <p:spPr>
          <a:xfrm>
            <a:off x="1522408" y="112135"/>
            <a:ext cx="9144002" cy="775659"/>
          </a:xfrm>
        </p:spPr>
        <p:txBody>
          <a:bodyPr/>
          <a:lstStyle/>
          <a:p>
            <a:r>
              <a:rPr lang="pt-BR" dirty="0"/>
              <a:t>Nossa Empresa</a:t>
            </a:r>
          </a:p>
        </p:txBody>
      </p:sp>
      <p:sp>
        <p:nvSpPr>
          <p:cNvPr id="3" name="Subtítulo 2">
            <a:extLst>
              <a:ext uri="{FF2B5EF4-FFF2-40B4-BE49-F238E27FC236}">
                <a16:creationId xmlns:a16="http://schemas.microsoft.com/office/drawing/2014/main" id="{554E83BC-8046-45B6-8A9F-8ED7A7D5A823}"/>
              </a:ext>
            </a:extLst>
          </p:cNvPr>
          <p:cNvSpPr>
            <a:spLocks noGrp="1"/>
          </p:cNvSpPr>
          <p:nvPr>
            <p:ph type="subTitle" idx="1"/>
          </p:nvPr>
        </p:nvSpPr>
        <p:spPr>
          <a:xfrm>
            <a:off x="1498305" y="814842"/>
            <a:ext cx="9144000" cy="441176"/>
          </a:xfrm>
        </p:spPr>
        <p:txBody>
          <a:bodyPr/>
          <a:lstStyle/>
          <a:p>
            <a:r>
              <a:rPr lang="pt-BR" dirty="0"/>
              <a:t>valores</a:t>
            </a:r>
          </a:p>
        </p:txBody>
      </p:sp>
      <p:pic>
        <p:nvPicPr>
          <p:cNvPr id="5" name="Espaço Reservado para Imagem 13" descr="Uma imagem contendo gráfico&#10;&#10;Descrição gerada automaticamente">
            <a:extLst>
              <a:ext uri="{FF2B5EF4-FFF2-40B4-BE49-F238E27FC236}">
                <a16:creationId xmlns:a16="http://schemas.microsoft.com/office/drawing/2014/main" id="{EB1E48DE-6801-4BA9-85D4-6F69879AEA17}"/>
              </a:ext>
            </a:extLst>
          </p:cNvPr>
          <p:cNvPicPr>
            <a:picLocks noChangeAspect="1"/>
          </p:cNvPicPr>
          <p:nvPr/>
        </p:nvPicPr>
        <p:blipFill>
          <a:blip r:embed="rId2" cstate="print">
            <a:extLst>
              <a:ext uri="{28A0092B-C50C-407E-A947-70E740481C1C}">
                <a14:useLocalDpi xmlns:a14="http://schemas.microsoft.com/office/drawing/2010/main" val="0"/>
              </a:ext>
            </a:extLst>
          </a:blip>
          <a:srcRect l="14949" r="14949"/>
          <a:stretch>
            <a:fillRect/>
          </a:stretch>
        </p:blipFill>
        <p:spPr>
          <a:xfrm>
            <a:off x="4870276" y="1340768"/>
            <a:ext cx="2743200" cy="3913632"/>
          </a:xfrm>
          <a:prstGeom prst="rect">
            <a:avLst/>
          </a:prstGeom>
        </p:spPr>
      </p:pic>
      <p:pic>
        <p:nvPicPr>
          <p:cNvPr id="6" name="Espaço Reservado para Imagem 10" descr="Uma imagem contendo texto, desenho&#10;&#10;Descrição gerada automaticamente">
            <a:extLst>
              <a:ext uri="{FF2B5EF4-FFF2-40B4-BE49-F238E27FC236}">
                <a16:creationId xmlns:a16="http://schemas.microsoft.com/office/drawing/2014/main" id="{76CEA89C-C399-4C92-B6A3-A786829B6577}"/>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8093" r="28093"/>
          <a:stretch>
            <a:fillRect/>
          </a:stretch>
        </p:blipFill>
        <p:spPr>
          <a:xfrm>
            <a:off x="2000554" y="1340768"/>
            <a:ext cx="2743200" cy="3913632"/>
          </a:xfrm>
          <a:prstGeom prst="rect">
            <a:avLst/>
          </a:prstGeom>
        </p:spPr>
      </p:pic>
      <p:sp>
        <p:nvSpPr>
          <p:cNvPr id="7" name="CaixaDeTexto 6">
            <a:extLst>
              <a:ext uri="{FF2B5EF4-FFF2-40B4-BE49-F238E27FC236}">
                <a16:creationId xmlns:a16="http://schemas.microsoft.com/office/drawing/2014/main" id="{6A6A018B-96A0-43AC-AC65-8511D2209B95}"/>
              </a:ext>
            </a:extLst>
          </p:cNvPr>
          <p:cNvSpPr txBox="1"/>
          <p:nvPr/>
        </p:nvSpPr>
        <p:spPr>
          <a:xfrm>
            <a:off x="2000554" y="5254400"/>
            <a:ext cx="2743200" cy="600164"/>
          </a:xfrm>
          <a:prstGeom prst="rect">
            <a:avLst/>
          </a:prstGeom>
          <a:noFill/>
        </p:spPr>
        <p:txBody>
          <a:bodyPr wrap="square" rtlCol="0">
            <a:spAutoFit/>
          </a:bodyPr>
          <a:lstStyle/>
          <a:p>
            <a:r>
              <a:rPr lang="pt-BR" sz="1100" dirty="0"/>
              <a:t>Criatividade: somos norteados pelo pensamento criativo, pensamos diferentes para criar soluções diferentes.</a:t>
            </a:r>
          </a:p>
        </p:txBody>
      </p:sp>
      <p:sp>
        <p:nvSpPr>
          <p:cNvPr id="8" name="CaixaDeTexto 7">
            <a:extLst>
              <a:ext uri="{FF2B5EF4-FFF2-40B4-BE49-F238E27FC236}">
                <a16:creationId xmlns:a16="http://schemas.microsoft.com/office/drawing/2014/main" id="{50F2B3E4-76AB-4CE9-B6C4-B0F3B9F01946}"/>
              </a:ext>
            </a:extLst>
          </p:cNvPr>
          <p:cNvSpPr txBox="1"/>
          <p:nvPr/>
        </p:nvSpPr>
        <p:spPr>
          <a:xfrm>
            <a:off x="4870276" y="5260012"/>
            <a:ext cx="2743200" cy="430887"/>
          </a:xfrm>
          <a:prstGeom prst="rect">
            <a:avLst/>
          </a:prstGeom>
          <a:noFill/>
        </p:spPr>
        <p:txBody>
          <a:bodyPr wrap="square" rtlCol="0">
            <a:spAutoFit/>
          </a:bodyPr>
          <a:lstStyle/>
          <a:p>
            <a:r>
              <a:rPr lang="pt-BR" sz="1100" dirty="0"/>
              <a:t>Eficiência: Excelência máxima, esforço mínimo.</a:t>
            </a:r>
          </a:p>
        </p:txBody>
      </p:sp>
      <p:pic>
        <p:nvPicPr>
          <p:cNvPr id="9" name="Espaço Reservado para Imagem 25" descr="Desenho de um cachorro&#10;&#10;Descrição gerada automaticamente">
            <a:extLst>
              <a:ext uri="{FF2B5EF4-FFF2-40B4-BE49-F238E27FC236}">
                <a16:creationId xmlns:a16="http://schemas.microsoft.com/office/drawing/2014/main" id="{C3875BDF-E223-4EFF-B828-E87D55ACFE5E}"/>
              </a:ext>
            </a:extLst>
          </p:cNvPr>
          <p:cNvPicPr>
            <a:picLocks noChangeAspect="1"/>
          </p:cNvPicPr>
          <p:nvPr/>
        </p:nvPicPr>
        <p:blipFill>
          <a:blip r:embed="rId5">
            <a:extLst>
              <a:ext uri="{28A0092B-C50C-407E-A947-70E740481C1C}">
                <a14:useLocalDpi xmlns:a14="http://schemas.microsoft.com/office/drawing/2010/main" val="0"/>
              </a:ext>
            </a:extLst>
          </a:blip>
          <a:srcRect l="20" r="20"/>
          <a:stretch>
            <a:fillRect/>
          </a:stretch>
        </p:blipFill>
        <p:spPr>
          <a:xfrm>
            <a:off x="7739998" y="1340768"/>
            <a:ext cx="2743200" cy="3913632"/>
          </a:xfrm>
          <a:prstGeom prst="rect">
            <a:avLst/>
          </a:prstGeom>
        </p:spPr>
      </p:pic>
      <p:sp>
        <p:nvSpPr>
          <p:cNvPr id="10" name="CaixaDeTexto 9">
            <a:extLst>
              <a:ext uri="{FF2B5EF4-FFF2-40B4-BE49-F238E27FC236}">
                <a16:creationId xmlns:a16="http://schemas.microsoft.com/office/drawing/2014/main" id="{310575E1-BDEC-4C1E-87A7-B68C3A3FB6B8}"/>
              </a:ext>
            </a:extLst>
          </p:cNvPr>
          <p:cNvSpPr txBox="1"/>
          <p:nvPr/>
        </p:nvSpPr>
        <p:spPr>
          <a:xfrm>
            <a:off x="7739998" y="5260012"/>
            <a:ext cx="2743200" cy="938719"/>
          </a:xfrm>
          <a:prstGeom prst="rect">
            <a:avLst/>
          </a:prstGeom>
          <a:noFill/>
        </p:spPr>
        <p:txBody>
          <a:bodyPr wrap="square" rtlCol="0">
            <a:spAutoFit/>
          </a:bodyPr>
          <a:lstStyle/>
          <a:p>
            <a:r>
              <a:rPr lang="pt-BR" sz="1100" dirty="0"/>
              <a:t>A qualidade é a nossa melhor garantia da fidelidade do cliente, a nossa mais forte defesa contra a competição estrangeira e o único caminho para o crescimento e para os lucros.</a:t>
            </a:r>
          </a:p>
        </p:txBody>
      </p:sp>
    </p:spTree>
    <p:extLst>
      <p:ext uri="{BB962C8B-B14F-4D97-AF65-F5344CB8AC3E}">
        <p14:creationId xmlns:p14="http://schemas.microsoft.com/office/powerpoint/2010/main" val="21186349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Alimentos gourmet 16:9">
  <a:themeElements>
    <a:clrScheme name="FoodGourmet">
      <a:dk1>
        <a:srgbClr val="4D0511"/>
      </a:dk1>
      <a:lt1>
        <a:sysClr val="window" lastClr="FFFFFF"/>
      </a:lt1>
      <a:dk2>
        <a:srgbClr val="000000"/>
      </a:dk2>
      <a:lt2>
        <a:srgbClr val="DDDDDD"/>
      </a:lt2>
      <a:accent1>
        <a:srgbClr val="CA2A1E"/>
      </a:accent1>
      <a:accent2>
        <a:srgbClr val="EE6612"/>
      </a:accent2>
      <a:accent3>
        <a:srgbClr val="EBA61D"/>
      </a:accent3>
      <a:accent4>
        <a:srgbClr val="70A22E"/>
      </a:accent4>
      <a:accent5>
        <a:srgbClr val="359986"/>
      </a:accent5>
      <a:accent6>
        <a:srgbClr val="8159A4"/>
      </a:accent6>
      <a:hlink>
        <a:srgbClr val="3777BD"/>
      </a:hlink>
      <a:folHlink>
        <a:srgbClr val="B2B2B2"/>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0894866_TF02901023_TF02901023.potx" id="{577B39F3-EDD9-4821-8791-9B6587F5701B}" vid="{B1B51694-DF9F-43F0-AB5E-CCBF098A5C6A}"/>
    </a:ext>
  </a:extLst>
</a:theme>
</file>

<file path=ppt/theme/theme2.xml><?xml version="1.0" encoding="utf-8"?>
<a:theme xmlns:a="http://schemas.openxmlformats.org/drawingml/2006/main" name="Tema do Office">
  <a:themeElements>
    <a:clrScheme name="FoodGourmet">
      <a:dk1>
        <a:srgbClr val="4D0511"/>
      </a:dk1>
      <a:lt1>
        <a:sysClr val="window" lastClr="FFFFFF"/>
      </a:lt1>
      <a:dk2>
        <a:srgbClr val="000000"/>
      </a:dk2>
      <a:lt2>
        <a:srgbClr val="DDDDDD"/>
      </a:lt2>
      <a:accent1>
        <a:srgbClr val="CA2A1E"/>
      </a:accent1>
      <a:accent2>
        <a:srgbClr val="EE6612"/>
      </a:accent2>
      <a:accent3>
        <a:srgbClr val="EBA61D"/>
      </a:accent3>
      <a:accent4>
        <a:srgbClr val="70A22E"/>
      </a:accent4>
      <a:accent5>
        <a:srgbClr val="359986"/>
      </a:accent5>
      <a:accent6>
        <a:srgbClr val="8159A4"/>
      </a:accent6>
      <a:hlink>
        <a:srgbClr val="3777BD"/>
      </a:hlink>
      <a:folHlink>
        <a:srgbClr val="B2B2B2"/>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o Office">
  <a:themeElements>
    <a:clrScheme name="FoodGourmet">
      <a:dk1>
        <a:srgbClr val="4D0511"/>
      </a:dk1>
      <a:lt1>
        <a:sysClr val="window" lastClr="FFFFFF"/>
      </a:lt1>
      <a:dk2>
        <a:srgbClr val="000000"/>
      </a:dk2>
      <a:lt2>
        <a:srgbClr val="DDDDDD"/>
      </a:lt2>
      <a:accent1>
        <a:srgbClr val="CA2A1E"/>
      </a:accent1>
      <a:accent2>
        <a:srgbClr val="EE6612"/>
      </a:accent2>
      <a:accent3>
        <a:srgbClr val="EBA61D"/>
      </a:accent3>
      <a:accent4>
        <a:srgbClr val="70A22E"/>
      </a:accent4>
      <a:accent5>
        <a:srgbClr val="359986"/>
      </a:accent5>
      <a:accent6>
        <a:srgbClr val="8159A4"/>
      </a:accent6>
      <a:hlink>
        <a:srgbClr val="3777BD"/>
      </a:hlink>
      <a:folHlink>
        <a:srgbClr val="B2B2B2"/>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TotalTime>
  <Words>912</Words>
  <Application>Microsoft Office PowerPoint</Application>
  <PresentationFormat>Personalizar</PresentationFormat>
  <Paragraphs>86</Paragraphs>
  <Slides>12</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12</vt:i4>
      </vt:variant>
    </vt:vector>
  </HeadingPairs>
  <TitlesOfParts>
    <vt:vector size="16" baseType="lpstr">
      <vt:lpstr>Arial</vt:lpstr>
      <vt:lpstr>Cambria</vt:lpstr>
      <vt:lpstr>Times New Roman</vt:lpstr>
      <vt:lpstr>Alimentos gourmet 16:9</vt:lpstr>
      <vt:lpstr>Apresentação do PowerPoint</vt:lpstr>
      <vt:lpstr>Escolha do tema: controle de temperatura em freezers de carne</vt:lpstr>
      <vt:lpstr>Objetivo do projeto</vt:lpstr>
      <vt:lpstr>Acontecimentos práticos </vt:lpstr>
      <vt:lpstr>Tipos de Freezer</vt:lpstr>
      <vt:lpstr>Dados de Tocantins, Mercado A</vt:lpstr>
      <vt:lpstr>Dados de Tocantins , Mercado B</vt:lpstr>
      <vt:lpstr>Qual possível solução? </vt:lpstr>
      <vt:lpstr>Nossa Empresa</vt:lpstr>
      <vt:lpstr>Parte técnica teste unitário</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Controle de temperatura para carnes</dc:title>
  <dc:creator>Lucas Ferreira dos Santos</dc:creator>
  <cp:lastModifiedBy>GABRIEL ALVARES DA SILVA</cp:lastModifiedBy>
  <cp:revision>36</cp:revision>
  <dcterms:created xsi:type="dcterms:W3CDTF">2020-09-07T14:13:15Z</dcterms:created>
  <dcterms:modified xsi:type="dcterms:W3CDTF">2020-09-15T17:32:04Z</dcterms:modified>
</cp:coreProperties>
</file>