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A501-16E1-4735-A00E-DFED0CC3F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D0ED0-5312-408C-BA96-66B4B0C5E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8513D-4689-4EA0-B044-21A1F715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B9AFE-8A01-4790-9974-DC86377F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F2BA9-B2D5-4BE3-9C6B-9B08B1F3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0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6263F-719B-426B-AA57-483E2FEA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4DBA8-EE88-4B0F-A741-A2A539796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CD86B-CDF8-45D8-A07B-0E5E3DED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ECC8D-8F2E-4AD3-B1E4-7C467086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800BC-A35B-4949-9476-3D5C7156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3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499927-DBE1-4EC7-9D33-EB02D1E1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85DE1-2DB8-4F65-88B9-D57A24A7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7CB16-6F9D-4581-86C2-E4D58BA8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F4697-AB6B-495A-9693-DF07075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1EBAC-4BDF-4335-8E01-E26E5859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5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32BB-DA48-4736-8702-3DED1276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ADC6B-8F09-43F4-9F1A-71FF5DCA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74248-6585-4ABC-8D0F-A4E9EDB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AEDD2-3FEA-49D4-95BA-D0ED276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A594F-9578-4F0C-B342-8EC01D39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4030B-6CE8-4B6F-AD47-EDE6B9EE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E805E7-67A3-4063-82BB-137B4FCB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B416D-D9C7-4BAD-B42D-6C3F8EA5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895C0-A727-4007-9CCA-90076208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C0FA5-90E9-4100-A705-0ABFA490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32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423E3-79B9-4AE2-ACB3-0FF3F3B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6C2ED-1564-4818-AC81-570D5961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C7D7C5-2B19-45FA-89B7-9A5488DD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EAE63-3235-4132-B9F5-EEEF04C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F4149D-EBAC-4FD8-B1A2-147B2797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E884A-6AA7-4BC0-83ED-5F765B1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AEB7-3456-4B64-9B9C-44984205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DCD702-EC1C-452A-B45C-A9EA2522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545C2-D01A-4910-A154-3EB0FD62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9AA6A3-5A09-41B2-9D9F-CE09507E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7029AE-2350-4C6A-B37E-6D9CD2F70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6B65C2-7DB1-4E18-8149-995A64F7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ACD8BA-2B5A-425D-AFF0-001C7962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8478F9-618B-4562-86C6-EBF1345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61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A6B4-E7AE-4CE5-83DD-F4C593A5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7F7AAB-70B9-49C9-BC6A-D0C3FA73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5730D6-125A-4885-B941-19EACFF6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6D5EA-E746-439F-97DE-D22A9E68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1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FE2A7E-4859-4C8F-8AE2-048A7EB7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30B7E1-C636-4222-A045-FAE18C0B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44E2FD-31FB-4C76-BB8F-FE9AA00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9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91B9-EAF5-4CB2-ABDF-370B4775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F2EA6-FA9F-4526-9D7D-D0C15505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5F59E1-3B81-4851-8B11-824A5562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2409A-BA20-4DFD-8800-C209B3FD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2B7E7-BCF4-4BD3-96B6-5DF874DC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5015C5-CB3A-4614-986E-DC5BDEC1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1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913F-7C79-4B3E-847A-AA04E2C4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63F88F-DAA7-4306-B698-FEAA63E47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A381E1-E1B9-47BF-9FEB-A49145F4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A5EC1F-35D2-419A-972A-7E0811B8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7CC7F7-000A-44EA-9B5E-623476B9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D1E870-98BF-43FD-B1E6-EF106E08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2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704634-D58D-4BE4-8379-86AD2A3B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C6398-83AF-4592-951A-EADCF12B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22FF7-7ADF-4E94-B8F2-F46DAD863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319B-5474-4BF9-AB6A-E63F62B317E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4D9D75-D5C6-449B-B088-884E9F0A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036EA-6880-4C43-A4B7-5039EEC59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193C-ABA9-4AD0-90B9-F6DED5B31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C159D-B2D5-4F17-A390-268500DA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Os mais bonitos de São Paulo se duvidar da </a:t>
            </a:r>
            <a:r>
              <a:rPr lang="pt-BR" dirty="0" err="1"/>
              <a:t>bandtec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4C63D-0C8F-416E-9DA5-330E54914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Ale</a:t>
            </a:r>
          </a:p>
          <a:p>
            <a:r>
              <a:rPr lang="pt-BR" dirty="0"/>
              <a:t>Arthur</a:t>
            </a:r>
          </a:p>
          <a:p>
            <a:r>
              <a:rPr lang="pt-BR" dirty="0" err="1"/>
              <a:t>Crisadjasdashdhas</a:t>
            </a:r>
            <a:r>
              <a:rPr lang="pt-BR" dirty="0"/>
              <a:t> </a:t>
            </a:r>
            <a:r>
              <a:rPr lang="pt-BR" dirty="0" err="1"/>
              <a:t>raines</a:t>
            </a:r>
            <a:endParaRPr lang="pt-BR" dirty="0"/>
          </a:p>
          <a:p>
            <a:r>
              <a:rPr lang="pt-BR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66191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F7C4-22AF-4276-B576-36499016D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Ale finaliza com o dashboard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1F38C-28E5-49DA-8993-2AFF65FFA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 navegador e finaliza a apresentação no navegador</a:t>
            </a:r>
          </a:p>
        </p:txBody>
      </p:sp>
    </p:spTree>
    <p:extLst>
      <p:ext uri="{BB962C8B-B14F-4D97-AF65-F5344CB8AC3E}">
        <p14:creationId xmlns:p14="http://schemas.microsoft.com/office/powerpoint/2010/main" val="72369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18AFC-3D9D-4E34-B8A3-384A3A63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Raines</a:t>
            </a:r>
            <a:r>
              <a:rPr lang="pt-BR" dirty="0"/>
              <a:t> lança resumidamente o contexto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AB950-AAC1-4D48-969B-BED01D29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Blá</a:t>
            </a:r>
            <a:r>
              <a:rPr lang="pt-BR" dirty="0"/>
              <a:t> </a:t>
            </a:r>
            <a:r>
              <a:rPr lang="pt-BR" dirty="0" err="1"/>
              <a:t>blá</a:t>
            </a:r>
            <a:r>
              <a:rPr lang="pt-BR" dirty="0"/>
              <a:t> </a:t>
            </a:r>
            <a:r>
              <a:rPr lang="pt-BR" dirty="0" err="1"/>
              <a:t>blá</a:t>
            </a:r>
            <a:r>
              <a:rPr lang="pt-BR" dirty="0"/>
              <a:t> </a:t>
            </a:r>
            <a:r>
              <a:rPr lang="pt-BR" dirty="0" err="1"/>
              <a:t>frigologia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3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6F04-13A2-4A1D-8B5D-FD992E55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Davidzada</a:t>
            </a:r>
            <a:r>
              <a:rPr lang="pt-BR" dirty="0"/>
              <a:t> </a:t>
            </a:r>
            <a:r>
              <a:rPr lang="pt-BR" dirty="0" err="1"/>
              <a:t>lldzada</a:t>
            </a:r>
            <a:r>
              <a:rPr lang="pt-BR" dirty="0"/>
              <a:t> </a:t>
            </a:r>
            <a:r>
              <a:rPr lang="pt-BR" dirty="0" err="1"/>
              <a:t>hldzada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663036-E8F9-4E7E-B58B-2E64FA2A9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Sabendo do contexto vou explicar o nosso </a:t>
            </a:r>
            <a:r>
              <a:rPr lang="pt-BR" dirty="0" err="1"/>
              <a:t>lld</a:t>
            </a:r>
            <a:r>
              <a:rPr lang="pt-BR" dirty="0"/>
              <a:t> e </a:t>
            </a:r>
            <a:r>
              <a:rPr lang="pt-BR" dirty="0" err="1"/>
              <a:t>hld</a:t>
            </a:r>
            <a:r>
              <a:rPr lang="pt-BR" dirty="0"/>
              <a:t>, como foi nos ensinados um bom </a:t>
            </a:r>
            <a:r>
              <a:rPr lang="pt-BR" dirty="0" err="1"/>
              <a:t>hld</a:t>
            </a:r>
            <a:r>
              <a:rPr lang="pt-BR" dirty="0"/>
              <a:t> deve ser auto explicativo então vou apenas ler para vocês (ai eu leio o </a:t>
            </a:r>
            <a:r>
              <a:rPr lang="pt-BR" dirty="0" err="1"/>
              <a:t>hld</a:t>
            </a:r>
            <a:r>
              <a:rPr lang="pt-BR" dirty="0"/>
              <a:t>) e sobre nosso </a:t>
            </a:r>
            <a:r>
              <a:rPr lang="pt-BR" dirty="0" err="1"/>
              <a:t>lld</a:t>
            </a:r>
            <a:r>
              <a:rPr lang="pt-BR" dirty="0"/>
              <a:t> ele é dividido em 3 ‘blocos’ no lado esquerdo temos o lado do estabelecimento do nosso cliente, em cima esta nosso aplicação e do lado direito o dashboard do nosso cliente agora o Arthur vai detalhar melhor nosso sistema explicando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4020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B4312-EF59-4DBC-ACCC-449F656F5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Arthur deita no banco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E96B0-3C95-4E25-8681-F70FA4AC2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233"/>
            <a:ext cx="9144000" cy="1655762"/>
          </a:xfrm>
        </p:spPr>
        <p:txBody>
          <a:bodyPr/>
          <a:lstStyle/>
          <a:p>
            <a:r>
              <a:rPr lang="pt-BR" dirty="0"/>
              <a:t>Arthur fala do </a:t>
            </a:r>
            <a:r>
              <a:rPr lang="pt-BR" dirty="0" err="1"/>
              <a:t>mer</a:t>
            </a:r>
            <a:r>
              <a:rPr lang="pt-BR" dirty="0"/>
              <a:t> e em algum momento fala sobre gerar alertas</a:t>
            </a:r>
          </a:p>
        </p:txBody>
      </p:sp>
    </p:spTree>
    <p:extLst>
      <p:ext uri="{BB962C8B-B14F-4D97-AF65-F5344CB8AC3E}">
        <p14:creationId xmlns:p14="http://schemas.microsoft.com/office/powerpoint/2010/main" val="89922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1DE6-0CF1-44D3-AC02-949FB2B06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Alerta </a:t>
            </a:r>
            <a:r>
              <a:rPr lang="pt-BR" dirty="0" err="1"/>
              <a:t>alerta</a:t>
            </a:r>
            <a:r>
              <a:rPr lang="pt-BR" dirty="0"/>
              <a:t> </a:t>
            </a:r>
            <a:r>
              <a:rPr lang="pt-BR" dirty="0" err="1"/>
              <a:t>david</a:t>
            </a:r>
            <a:r>
              <a:rPr lang="pt-BR" dirty="0"/>
              <a:t> lança o alerta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E8200-9259-48B7-B23D-B9847B624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o nosso querido Arthur mencionou o nosso sistema vai ter uma faixa de alerta (foto da faixa de alerta para facilitar e eu explicar) esse alertas foram baseados na lei </a:t>
            </a:r>
            <a:r>
              <a:rPr lang="pt-BR" dirty="0" err="1"/>
              <a:t>xxx.xx</a:t>
            </a:r>
            <a:r>
              <a:rPr lang="pt-BR" dirty="0"/>
              <a:t> que diz a temperatura ideal da carne, agora o </a:t>
            </a:r>
            <a:r>
              <a:rPr lang="pt-BR" dirty="0" err="1"/>
              <a:t>alexandre</a:t>
            </a:r>
            <a:r>
              <a:rPr lang="pt-BR" dirty="0"/>
              <a:t> vai explicar como organizamos nosso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14501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96EAB-1620-4833-A0D9-4198E6E27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Ale explica o </a:t>
            </a:r>
            <a:r>
              <a:rPr lang="pt-BR" dirty="0" err="1"/>
              <a:t>trelo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BCC1F-E015-4387-9730-A2E40C2A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Já no navegador</a:t>
            </a:r>
          </a:p>
        </p:txBody>
      </p:sp>
    </p:spTree>
    <p:extLst>
      <p:ext uri="{BB962C8B-B14F-4D97-AF65-F5344CB8AC3E}">
        <p14:creationId xmlns:p14="http://schemas.microsoft.com/office/powerpoint/2010/main" val="252393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5E5D-32DC-499C-ABEC-8391A15A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Raines</a:t>
            </a:r>
            <a:r>
              <a:rPr lang="pt-BR" dirty="0"/>
              <a:t> desenrola no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263A30-7E87-4D8D-AE03-DAA20D688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Já no navegador</a:t>
            </a:r>
          </a:p>
        </p:txBody>
      </p:sp>
    </p:spTree>
    <p:extLst>
      <p:ext uri="{BB962C8B-B14F-4D97-AF65-F5344CB8AC3E}">
        <p14:creationId xmlns:p14="http://schemas.microsoft.com/office/powerpoint/2010/main" val="86884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BE56-368B-4431-9BF6-FD3F90A7D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Ale </a:t>
            </a:r>
            <a:r>
              <a:rPr lang="pt-BR" dirty="0" err="1"/>
              <a:t>responsivel</a:t>
            </a:r>
            <a:r>
              <a:rPr lang="pt-BR" dirty="0"/>
              <a:t> na responsa do 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5F269-0211-4417-8E42-5DA6E5DCF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Já no navegador</a:t>
            </a:r>
          </a:p>
        </p:txBody>
      </p:sp>
    </p:spTree>
    <p:extLst>
      <p:ext uri="{BB962C8B-B14F-4D97-AF65-F5344CB8AC3E}">
        <p14:creationId xmlns:p14="http://schemas.microsoft.com/office/powerpoint/2010/main" val="267099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5A711-0F9E-4F33-A6C7-B3BF3511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Arthur manda do login e cadastro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D7921-1486-4370-B384-C2ED34378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 navegador</a:t>
            </a:r>
          </a:p>
        </p:txBody>
      </p:sp>
    </p:spTree>
    <p:extLst>
      <p:ext uri="{BB962C8B-B14F-4D97-AF65-F5344CB8AC3E}">
        <p14:creationId xmlns:p14="http://schemas.microsoft.com/office/powerpoint/2010/main" val="41206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Os mais bonitos de São Paulo se duvidar da bandtec</vt:lpstr>
      <vt:lpstr>Raines lança resumidamente o contexto </vt:lpstr>
      <vt:lpstr>Davidzada lldzada hldzada</vt:lpstr>
      <vt:lpstr>Arthur deita no banco</vt:lpstr>
      <vt:lpstr>Alerta alerta david lança o alerta</vt:lpstr>
      <vt:lpstr>Ale explica o trelo</vt:lpstr>
      <vt:lpstr>Raines desenrola no git</vt:lpstr>
      <vt:lpstr>Ale responsivel na responsa do site</vt:lpstr>
      <vt:lpstr>Arthur manda do login e cadastro</vt:lpstr>
      <vt:lpstr>Ale finaliza com o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membros mais bonitos da frigologia</dc:title>
  <dc:creator>DAVID RAFAEL MARIANO DOS SANTOS MOURA</dc:creator>
  <cp:lastModifiedBy>DAVID RAFAEL MARIANO DOS SANTOS MOURA</cp:lastModifiedBy>
  <cp:revision>3</cp:revision>
  <dcterms:created xsi:type="dcterms:W3CDTF">2020-10-27T00:40:52Z</dcterms:created>
  <dcterms:modified xsi:type="dcterms:W3CDTF">2020-10-27T01:00:19Z</dcterms:modified>
</cp:coreProperties>
</file>