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0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6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5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3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8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3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21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6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FB00A6-61BA-4C4A-BE5D-7B39DB39F54D}" type="datetimeFigureOut">
              <a:rPr lang="pt-BR" smtClean="0"/>
              <a:t>19/08/20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CC5DA72-706F-4B79-85CD-E4DB77B4D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16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C6275-89DE-4311-BA0C-EC7D64F3C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6413"/>
            <a:ext cx="12192000" cy="1696065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APRESENTAÇÃO </a:t>
            </a:r>
            <a:b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SOCIOEMOCIONAL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4B795C-A14F-47F6-828E-B1B67DE06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4941" y="3927988"/>
            <a:ext cx="2517059" cy="2133599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Nomes: </a:t>
            </a:r>
          </a:p>
          <a:p>
            <a:pPr algn="l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Teixeira</a:t>
            </a:r>
          </a:p>
          <a:p>
            <a:pPr algn="l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Rafael</a:t>
            </a:r>
          </a:p>
          <a:p>
            <a:pPr algn="l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Santos</a:t>
            </a:r>
          </a:p>
          <a:p>
            <a:pPr algn="l"/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 Souza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03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A102B-52D0-46BB-9F93-CCCA6EAC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 do Bruno e David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1840A8-F2FA-4853-B1D6-259228C5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717251"/>
            <a:ext cx="3474720" cy="807720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Bruno Teixeira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B41B29-B011-4963-975B-C048BDDC3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6259" y="2580970"/>
            <a:ext cx="3474720" cy="3893572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Falador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Ansioso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Gosta de conhecer gente nova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Gosta de sair para todos os lugares possíveis, além de ajudar sempre que possível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Perca de foco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9FDC059-06C8-48FF-B1A6-B657B5173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70979" y="717251"/>
            <a:ext cx="3474720" cy="813171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David Rafael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20B74CB-1471-499E-82EE-6B17C6FDD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59999" y="1524971"/>
            <a:ext cx="5183188" cy="3684588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Tranquilo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Procrastinador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Gosta de sair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Gosta de fazer exercícios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Perca de foco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CED5-B5DF-4D6C-8B50-4CD235AC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 do Ju e do Guilherme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C945E9-F36B-4FC4-89A1-BBE9CB86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2072" y="1044282"/>
            <a:ext cx="3474720" cy="807720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Ju Souza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49D8FA-4313-4C6B-AEC8-0FE9B77994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Gosta de sair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Extrovertido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Fala bastante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Gosta de conhecer gente nova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Ansiedade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D9849F-E5D3-4F60-871D-B230FD716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Guilherme Santos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9144C3-9DCC-41A9-B70B-051D2739F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831306"/>
            <a:ext cx="3474720" cy="402336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Gosta de jogar futebol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Gosto bastante de conversar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Gosto de conhecer gente nova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Ansiedade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Distração </a:t>
            </a:r>
          </a:p>
        </p:txBody>
      </p:sp>
    </p:spTree>
    <p:extLst>
      <p:ext uri="{BB962C8B-B14F-4D97-AF65-F5344CB8AC3E}">
        <p14:creationId xmlns:p14="http://schemas.microsoft.com/office/powerpoint/2010/main" val="9189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CF8D96-ACCE-4A38-BFE7-4D631184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254"/>
            <a:ext cx="5608255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C7F4F-2CDD-4F28-A3F5-9A6E636C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759254"/>
            <a:ext cx="4998963" cy="125546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Aplicativo Buddy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F8A058-A35B-491C-BC7C-4752DD8D2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46" y="2014723"/>
            <a:ext cx="4998962" cy="3958374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Aplicativo para localizar pessoas próximas para fazer uma caminhada, correr, exercícios/esportes.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 também de como começar uma conversa.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para conversar antes de se encontrarem.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Botão do pânico.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Perguntas para conhecer mais as pessoas, </a:t>
            </a:r>
            <a:r>
              <a:rPr lang="pt-BR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Estilo, gostos e etc.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Conselhos para conversar com pessoas extrovertidas/introvertidas.</a:t>
            </a:r>
          </a:p>
        </p:txBody>
      </p:sp>
      <p:pic>
        <p:nvPicPr>
          <p:cNvPr id="5" name="Imagem 4" descr="Uma imagem contendo comida&#10;&#10;Descrição gerada automaticamente">
            <a:extLst>
              <a:ext uri="{FF2B5EF4-FFF2-40B4-BE49-F238E27FC236}">
                <a16:creationId xmlns:a16="http://schemas.microsoft.com/office/drawing/2014/main" id="{C3BA44FD-AFC3-408E-B4BC-2AF9922DE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r="9727" b="2"/>
          <a:stretch/>
        </p:blipFill>
        <p:spPr>
          <a:xfrm>
            <a:off x="6083162" y="759254"/>
            <a:ext cx="5238340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994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Quadro</vt:lpstr>
      <vt:lpstr>APRESENTAÇÃO                 SOCIOEMOCIONAL</vt:lpstr>
      <vt:lpstr>Características do Bruno e David</vt:lpstr>
      <vt:lpstr>Características do Ju e do Guilherme</vt:lpstr>
      <vt:lpstr>Aplicativo Buddy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               SOCIOEMOCIONAL</dc:title>
  <dc:creator>Andre Santos</dc:creator>
  <cp:lastModifiedBy>Andre Santos</cp:lastModifiedBy>
  <cp:revision>1</cp:revision>
  <dcterms:created xsi:type="dcterms:W3CDTF">2020-08-19T14:20:41Z</dcterms:created>
  <dcterms:modified xsi:type="dcterms:W3CDTF">2020-08-19T14:24:46Z</dcterms:modified>
</cp:coreProperties>
</file>