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64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9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3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8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49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1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14DB5B-C8D0-4218-9374-1D9FF25CB20D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30881F8-FD89-4E92-8BAF-295A33A50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1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31815-583E-41F6-942B-912B57721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Arquitetura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8A67F-E65A-47BE-BADC-AF87DEBFD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David Rafael Mariano</a:t>
            </a:r>
          </a:p>
          <a:p>
            <a:r>
              <a:rPr lang="pt-BR" dirty="0"/>
              <a:t>Carlos </a:t>
            </a:r>
            <a:r>
              <a:rPr lang="pt-BR" dirty="0" err="1"/>
              <a:t>Mascena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31D3D-7AA5-402D-B753-326B5300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Notebook Samsung E30 e Samsung S10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154141-8359-4CBE-90BA-532D53527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Semelhança	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247DB-9529-4896-BE0B-A89FF7676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Câmera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Loja de aplicativos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D08D87-36C5-4C00-B3D0-65F6F3C97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35A9BD-B12E-4397-AADB-5136CB654E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Celular é mais leve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tem mais capacidade de armazenamento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Celular tem menos função de comando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Celular faz ligação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Celular usa chip de operadora</a:t>
            </a:r>
          </a:p>
        </p:txBody>
      </p:sp>
      <p:pic>
        <p:nvPicPr>
          <p:cNvPr id="1026" name="Picture 2" descr="Notebook Samsung Essentials Intel Core i3 7020U 7ª Geração 15,6 ...">
            <a:extLst>
              <a:ext uri="{FF2B5EF4-FFF2-40B4-BE49-F238E27FC236}">
                <a16:creationId xmlns:a16="http://schemas.microsoft.com/office/drawing/2014/main" id="{6711ECC4-51C2-4066-B318-8EC3230F0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2963"/>
            <a:ext cx="2395728" cy="1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 Samsung Galaxy S10 Preto 128GB, 8GB RAM, Tela Infinita ...">
            <a:extLst>
              <a:ext uri="{FF2B5EF4-FFF2-40B4-BE49-F238E27FC236}">
                <a16:creationId xmlns:a16="http://schemas.microsoft.com/office/drawing/2014/main" id="{7E3F0342-1520-4AE0-AC35-9C00F94E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87" y="4826817"/>
            <a:ext cx="1514060" cy="1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31D3D-7AA5-402D-B753-326B5300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processador Pentium G5400 e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2200G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154141-8359-4CBE-90BA-532D53527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Pentium G5400	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247DB-9529-4896-BE0B-A89FF7676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Threads: 4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Cache: 4 MB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TDP: 54 W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Núcleos: 2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 de lançamento: 2018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Preço: R$470,00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D08D87-36C5-4C00-B3D0-65F6F3C97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Ryzen</a:t>
            </a:r>
            <a:r>
              <a:rPr lang="pt-BR" dirty="0"/>
              <a:t> 3 2200G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35A9BD-B12E-4397-AADB-5136CB654E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Threads: 4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Cache: 2 MB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TDP:  65 W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Núcleos: 4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 de lançamento: 2018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Preço: R$799,00</a:t>
            </a:r>
          </a:p>
        </p:txBody>
      </p:sp>
      <p:pic>
        <p:nvPicPr>
          <p:cNvPr id="2050" name="Picture 2" descr="Processador Intel Pentium Gold G5400 3,7ghz 4mb - R$ 464,94 em ...">
            <a:extLst>
              <a:ext uri="{FF2B5EF4-FFF2-40B4-BE49-F238E27FC236}">
                <a16:creationId xmlns:a16="http://schemas.microsoft.com/office/drawing/2014/main" id="{5120EC13-5154-47C5-93F1-A2E050D3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8" y="5584048"/>
            <a:ext cx="1345942" cy="117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 Gamer Amd Ryzen 3 2200g 3.5ghz 8gb Ddr4 Hd 500gb Bg015 - R ...">
            <a:extLst>
              <a:ext uri="{FF2B5EF4-FFF2-40B4-BE49-F238E27FC236}">
                <a16:creationId xmlns:a16="http://schemas.microsoft.com/office/drawing/2014/main" id="{1C9D7C82-E92A-4FF8-891E-D7CD7691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5" y="5486773"/>
            <a:ext cx="1769993" cy="10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1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7AEE4-007A-449D-AE6F-CDAC19A1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8004"/>
            <a:ext cx="9692640" cy="1325562"/>
          </a:xfrm>
        </p:spPr>
        <p:txBody>
          <a:bodyPr/>
          <a:lstStyle/>
          <a:p>
            <a:r>
              <a:rPr lang="pt-BR" dirty="0"/>
              <a:t>Plano gestão contábil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7BD8A-08D4-49AC-A6F5-4FC87A4D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32" y="3876544"/>
            <a:ext cx="2564655" cy="3197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Internet Live Tim400MB</a:t>
            </a:r>
          </a:p>
        </p:txBody>
      </p:sp>
      <p:pic>
        <p:nvPicPr>
          <p:cNvPr id="1026" name="Picture 2" descr="Impressora Multifuncional EcoTank L5190 | Impressoras a Jato de ...">
            <a:extLst>
              <a:ext uri="{FF2B5EF4-FFF2-40B4-BE49-F238E27FC236}">
                <a16:creationId xmlns:a16="http://schemas.microsoft.com/office/drawing/2014/main" id="{34FE304F-F18D-47A7-8A9F-17443604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99" y="1659743"/>
            <a:ext cx="3064412" cy="204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6CF93B-12E5-418E-AEEB-C00A9F0FDC68}"/>
              </a:ext>
            </a:extLst>
          </p:cNvPr>
          <p:cNvSpPr txBox="1"/>
          <p:nvPr/>
        </p:nvSpPr>
        <p:spPr>
          <a:xfrm>
            <a:off x="8574157" y="3429000"/>
            <a:ext cx="258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impressora Multifuncional Epson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EcoTank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L5190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030" name="Picture 6" descr="Servidor Lenovo ThinkSystem ST50 E-2104G 3.2 Ghz 8GB 1TB ...">
            <a:extLst>
              <a:ext uri="{FF2B5EF4-FFF2-40B4-BE49-F238E27FC236}">
                <a16:creationId xmlns:a16="http://schemas.microsoft.com/office/drawing/2014/main" id="{293CF112-8712-4ED5-930F-37EEDF1E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69" y="4374140"/>
            <a:ext cx="1881188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E290E8-1B33-495E-BB0B-8863448C051B}"/>
              </a:ext>
            </a:extLst>
          </p:cNvPr>
          <p:cNvSpPr txBox="1"/>
          <p:nvPr/>
        </p:nvSpPr>
        <p:spPr>
          <a:xfrm>
            <a:off x="8574157" y="5331998"/>
            <a:ext cx="258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Lenovo </a:t>
            </a:r>
            <a:r>
              <a:rPr lang="pt-BR" dirty="0" err="1"/>
              <a:t>ThinkSystem</a:t>
            </a:r>
            <a:r>
              <a:rPr lang="pt-BR" dirty="0"/>
              <a:t> 8GB 1TB</a:t>
            </a:r>
          </a:p>
        </p:txBody>
      </p:sp>
      <p:pic>
        <p:nvPicPr>
          <p:cNvPr id="1034" name="Picture 10" descr="Toca do Tux: A mudança de logo da Red Hat">
            <a:extLst>
              <a:ext uri="{FF2B5EF4-FFF2-40B4-BE49-F238E27FC236}">
                <a16:creationId xmlns:a16="http://schemas.microsoft.com/office/drawing/2014/main" id="{385CE116-271E-4344-A136-D64ACC2A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2" y="6255328"/>
            <a:ext cx="785822" cy="4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Forte Representação de Sistemas">
            <a:extLst>
              <a:ext uri="{FF2B5EF4-FFF2-40B4-BE49-F238E27FC236}">
                <a16:creationId xmlns:a16="http://schemas.microsoft.com/office/drawing/2014/main" id="{4DABACA7-517B-4677-83E7-9B3364862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2" y="4374140"/>
            <a:ext cx="2564655" cy="19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299BCE0-DA59-4ACC-AC5E-B5249B91DCA1}"/>
              </a:ext>
            </a:extLst>
          </p:cNvPr>
          <p:cNvSpPr txBox="1"/>
          <p:nvPr/>
        </p:nvSpPr>
        <p:spPr>
          <a:xfrm>
            <a:off x="414337" y="6218776"/>
            <a:ext cx="314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estão contábil SAGE</a:t>
            </a:r>
          </a:p>
        </p:txBody>
      </p:sp>
      <p:pic>
        <p:nvPicPr>
          <p:cNvPr id="1032" name="Picture 8" descr="Live Tim – Conheça os Planos de Internet Fixa | Meu Novo Celular">
            <a:extLst>
              <a:ext uri="{FF2B5EF4-FFF2-40B4-BE49-F238E27FC236}">
                <a16:creationId xmlns:a16="http://schemas.microsoft.com/office/drawing/2014/main" id="{37E519C9-95B9-453D-B9D7-18026BBC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" y="2740402"/>
            <a:ext cx="1551333" cy="10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Notebook Inspiron 3000  de 14 Polegadas">
            <a:extLst>
              <a:ext uri="{FF2B5EF4-FFF2-40B4-BE49-F238E27FC236}">
                <a16:creationId xmlns:a16="http://schemas.microsoft.com/office/drawing/2014/main" id="{F53D73EB-BE4F-4980-B783-F5245934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752" y="2414253"/>
            <a:ext cx="173736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D21D38-FACD-442D-BD4C-3BC522BE0F4E}"/>
              </a:ext>
            </a:extLst>
          </p:cNvPr>
          <p:cNvSpPr txBox="1"/>
          <p:nvPr/>
        </p:nvSpPr>
        <p:spPr>
          <a:xfrm>
            <a:off x="3810907" y="3633453"/>
            <a:ext cx="2875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 err="1">
                <a:solidFill>
                  <a:srgbClr val="444444"/>
                </a:solidFill>
                <a:effectLst/>
                <a:latin typeface="roboto"/>
              </a:rPr>
              <a:t>Inspiron</a:t>
            </a:r>
            <a:r>
              <a:rPr lang="pt-BR" b="0" i="0" dirty="0">
                <a:solidFill>
                  <a:srgbClr val="444444"/>
                </a:solidFill>
                <a:effectLst/>
                <a:latin typeface="roboto"/>
              </a:rPr>
              <a:t> 14 3000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44444"/>
                </a:solidFill>
                <a:latin typeface="roboto"/>
              </a:rPr>
              <a:t>Intel core i3 </a:t>
            </a:r>
            <a:r>
              <a:rPr lang="pt-BR" b="0" i="0" dirty="0">
                <a:solidFill>
                  <a:srgbClr val="444444"/>
                </a:solidFill>
                <a:effectLst/>
                <a:latin typeface="roboto"/>
              </a:rPr>
              <a:t> 8ª geração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44444"/>
                </a:solidFill>
                <a:effectLst/>
                <a:latin typeface="roboto"/>
              </a:rPr>
              <a:t>Ubuntu Linux 18.04</a:t>
            </a:r>
            <a:endParaRPr lang="pt-BR" dirty="0">
              <a:solidFill>
                <a:srgbClr val="444444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44444"/>
                </a:solidFill>
                <a:effectLst/>
                <a:latin typeface="roboto"/>
              </a:rPr>
              <a:t>Memória de 4GB (1x4GB), DDR4, 2400MHz; Expansível até 16GB (1 slot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roboto"/>
              </a:rPr>
              <a:t>soDIMM</a:t>
            </a:r>
            <a:r>
              <a:rPr lang="pt-BR" b="0" i="0" dirty="0">
                <a:solidFill>
                  <a:srgbClr val="444444"/>
                </a:solidFill>
                <a:effectLst/>
                <a:latin typeface="robo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44444"/>
                </a:solidFill>
                <a:effectLst/>
                <a:latin typeface="roboto"/>
              </a:rPr>
              <a:t>HD de 1TB</a:t>
            </a:r>
          </a:p>
          <a:p>
            <a:endParaRPr lang="pt-BR" dirty="0"/>
          </a:p>
        </p:txBody>
      </p:sp>
      <p:pic>
        <p:nvPicPr>
          <p:cNvPr id="1046" name="Picture 22" descr="Ubuntu logo">
            <a:extLst>
              <a:ext uri="{FF2B5EF4-FFF2-40B4-BE49-F238E27FC236}">
                <a16:creationId xmlns:a16="http://schemas.microsoft.com/office/drawing/2014/main" id="{6A610BD8-6E8A-465C-802A-B17794C2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72" y="2936801"/>
            <a:ext cx="714928" cy="7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70703A-D8C4-4AFA-8CF0-55B99C57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70" y="18043"/>
            <a:ext cx="9858383" cy="1325562"/>
          </a:xfrm>
        </p:spPr>
        <p:txBody>
          <a:bodyPr>
            <a:normAutofit/>
          </a:bodyPr>
          <a:lstStyle/>
          <a:p>
            <a:r>
              <a:rPr lang="pt-BR" dirty="0"/>
              <a:t>Orçamento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33B0CB4-9BB0-4E72-A3AF-B338D1DB9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44559"/>
              </p:ext>
            </p:extLst>
          </p:nvPr>
        </p:nvGraphicFramePr>
        <p:xfrm>
          <a:off x="1670394" y="1520674"/>
          <a:ext cx="8590763" cy="482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860">
                  <a:extLst>
                    <a:ext uri="{9D8B030D-6E8A-4147-A177-3AD203B41FA5}">
                      <a16:colId xmlns:a16="http://schemas.microsoft.com/office/drawing/2014/main" val="818924230"/>
                    </a:ext>
                  </a:extLst>
                </a:gridCol>
                <a:gridCol w="2361903">
                  <a:extLst>
                    <a:ext uri="{9D8B030D-6E8A-4147-A177-3AD203B41FA5}">
                      <a16:colId xmlns:a16="http://schemas.microsoft.com/office/drawing/2014/main" val="2630208632"/>
                    </a:ext>
                  </a:extLst>
                </a:gridCol>
              </a:tblGrid>
              <a:tr h="489130">
                <a:tc>
                  <a:txBody>
                    <a:bodyPr/>
                    <a:lstStyle/>
                    <a:p>
                      <a:r>
                        <a:rPr lang="pt-BR" sz="2600" dirty="0"/>
                        <a:t>Produto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2600"/>
                        <a:t>Preço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1666856456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impressora Multifuncional Epson EcoTank L5190 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R$1,660 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175927575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Lenovo </a:t>
                      </a:r>
                      <a:r>
                        <a:rPr lang="pt-BR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ThinkSystem</a:t>
                      </a:r>
                      <a:r>
                        <a:rPr lang="pt-B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8GB 1TB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R$4,800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2396278631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(mensal)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R$197,90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349176654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Mensalidade SAGE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R$199,00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3788263338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Notebook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600" dirty="0"/>
                        <a:t> </a:t>
                      </a:r>
                      <a:r>
                        <a:rPr lang="pt-BR" sz="1400" dirty="0"/>
                        <a:t>R$2.720.6 = R$16,320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2921811513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Mão de obra 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R$ 1.000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3376490916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R$24.176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1891736153"/>
                  </a:ext>
                </a:extLst>
              </a:tr>
              <a:tr h="516902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 mensal:</a:t>
                      </a:r>
                    </a:p>
                  </a:txBody>
                  <a:tcPr marL="132539" marR="132539" marT="66269" marB="6626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R$ 396,9</a:t>
                      </a:r>
                    </a:p>
                  </a:txBody>
                  <a:tcPr marL="132539" marR="132539" marT="66269" marB="66269"/>
                </a:tc>
                <a:extLst>
                  <a:ext uri="{0D108BD9-81ED-4DB2-BD59-A6C34878D82A}">
                    <a16:rowId xmlns:a16="http://schemas.microsoft.com/office/drawing/2014/main" val="418292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85538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224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Schoolbook</vt:lpstr>
      <vt:lpstr>roboto</vt:lpstr>
      <vt:lpstr>Times New Roman</vt:lpstr>
      <vt:lpstr>Wingdings 2</vt:lpstr>
      <vt:lpstr>Exibir</vt:lpstr>
      <vt:lpstr>Trabalho de Arquitetura Computacional</vt:lpstr>
      <vt:lpstr>Comparação entre Notebook Samsung E30 e Samsung S10</vt:lpstr>
      <vt:lpstr>Comparação entre processador Pentium G5400 e Ryzen 3 2200G</vt:lpstr>
      <vt:lpstr>Plano gestão contábil  </vt:lpstr>
      <vt:lpstr>Orçamento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Arquitetura Computacional</dc:title>
  <dc:creator>DAVID RAFAEL MARIANO DOS SANTOS MOURA</dc:creator>
  <cp:lastModifiedBy>DAVID RAFAEL MARIANO DOS SANTOS MOURA</cp:lastModifiedBy>
  <cp:revision>7</cp:revision>
  <dcterms:created xsi:type="dcterms:W3CDTF">2020-08-21T18:21:48Z</dcterms:created>
  <dcterms:modified xsi:type="dcterms:W3CDTF">2020-08-21T19:53:26Z</dcterms:modified>
</cp:coreProperties>
</file>