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DA139-BD27-46BA-A890-AEAA439E1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694BA-CB7F-4DC2-A76D-5CF98CBC0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84B55-99C3-42F3-BB7D-F6C5A5F3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F32F-4A2A-43F0-A63B-57D3FB992C7C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C6DEA-89AE-4CD7-9442-47097E066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942B4-3E9F-4033-BBC4-093EE20AF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910C-DED9-4A74-A3D5-90E6A234A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62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FA9B8-B865-47DD-BC15-5956F9959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43E2A-6BB5-4937-AF08-6CBCE7C25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B16A9-C192-4A01-AC5E-DD32F4084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F32F-4A2A-43F0-A63B-57D3FB992C7C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92451-9D9F-47BC-9E70-A40192742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97D61-9FBB-4437-A727-D066F995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910C-DED9-4A74-A3D5-90E6A234A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4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89FBFD-BAE6-43AE-A4C1-B034E1EB4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653E0-6BDA-485D-A4E9-935B22FC2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4C0A2-7A26-4EA2-8E87-676E6F28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F32F-4A2A-43F0-A63B-57D3FB992C7C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9F7C7-BE79-4A4B-8BFF-C86097098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69E2A-419B-420C-B471-FBC11A2E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910C-DED9-4A74-A3D5-90E6A234A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0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2ABE-40A2-4EF5-9E7A-5778F1AC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9751F-FD3F-4981-8922-C56407781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239BD-CAE6-40BD-8581-4D7D3C0BE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F32F-4A2A-43F0-A63B-57D3FB992C7C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C2499-318D-4109-A913-6DE866C85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3E9E6-0889-49B2-9802-0B34EB499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910C-DED9-4A74-A3D5-90E6A234A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6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7E5CE-40B5-47C9-A212-26D3335D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9580B-3159-4281-BA55-402FFF99B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AB54-2EEF-4F9C-BEC7-86B0B8A2D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F32F-4A2A-43F0-A63B-57D3FB992C7C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206E7-FA95-48D3-9B86-872C46DF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C899D-80B9-4106-A063-3C40D48F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910C-DED9-4A74-A3D5-90E6A234A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9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8B26-D9F9-44F9-A8BD-DBACEA64D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7040A-D812-4073-9FF7-574710D3D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1933A-2BB5-483C-97DF-3CF8AFA5A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BDD77-09DD-4B2E-AF0C-A7B26FC04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F32F-4A2A-43F0-A63B-57D3FB992C7C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95F85-6554-40BA-821B-17ABBDDE6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9F54F-AE58-4CF1-855B-4F427B13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910C-DED9-4A74-A3D5-90E6A234A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4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EB666-3313-4532-B9A8-BA67A992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BF47D-3494-4573-AC3C-5AC0CB4A4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F4762-F284-4DD6-954C-A7FA5377B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1C4A4F-43CB-478E-B951-D0DE54C3F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6199D2-FCD7-4065-AC3E-D7E574A7A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33AA9A-DBED-4AE3-AFB3-2666989D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F32F-4A2A-43F0-A63B-57D3FB992C7C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641BFE-DCA0-4343-A559-65374F93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B7A971-6181-4BA6-B770-1F899812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910C-DED9-4A74-A3D5-90E6A234A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9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D8FD-9BCA-49B0-B158-8822BFFF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4C388-55CE-46AB-A488-94A5FE62B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F32F-4A2A-43F0-A63B-57D3FB992C7C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603A4A-9793-4B81-A18A-536D4BE8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67F18B-31BC-4820-BF5F-F854AB1E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910C-DED9-4A74-A3D5-90E6A234A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7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0872A0-E3C8-4EF0-B9E6-0CC77F046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F32F-4A2A-43F0-A63B-57D3FB992C7C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184A1C-0124-4ADC-A903-099E28E2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1D514-E5C2-49DC-B6F1-3451DC0E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910C-DED9-4A74-A3D5-90E6A234A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4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00E4B-46F0-4C27-8C96-3C6D58771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1DFF5-00CF-4D83-952A-B2D2C709B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09061-0894-4334-AC09-068E838FF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B918F-A0B0-49FC-B2E4-C2370A51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F32F-4A2A-43F0-A63B-57D3FB992C7C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C762A-02E3-4D05-8488-CAAAD71D5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C74DD-90A7-40BF-9764-540E6391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910C-DED9-4A74-A3D5-90E6A234A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34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F024A-9FBD-4F4F-B14B-DA0F7214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779028-202C-49C9-84EA-5E00B69F2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B9884-B67C-4822-B918-3942617E1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44B08-F9A6-435C-9165-D09594F65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F32F-4A2A-43F0-A63B-57D3FB992C7C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C2C35-65B5-4A18-B371-BFBD51C8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0855F-DB19-4380-8FAC-8D99F0FC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910C-DED9-4A74-A3D5-90E6A234A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7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F15CF5-5822-4FFF-93BE-6AFC1F35E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59A59-0BF0-406A-B548-85AAF43B6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4F5DB-3F3B-4A40-BD4C-6E6EB7B3F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5F32F-4A2A-43F0-A63B-57D3FB992C7C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EC06D-A6A0-4DE8-A414-6DFE81FE6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8C114-49B3-4FC6-9F52-4AE9B307B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5910C-DED9-4A74-A3D5-90E6A234A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9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47F11066-E2A7-449C-AD4C-3ED225E5651F}"/>
                  </a:ext>
                </a:extLst>
              </p:cNvPr>
              <p:cNvSpPr/>
              <p:nvPr/>
            </p:nvSpPr>
            <p:spPr>
              <a:xfrm>
                <a:off x="1152236" y="1985818"/>
                <a:ext cx="2486891" cy="4040908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spcAft>
                    <a:spcPts val="1200"/>
                  </a:spcAft>
                </a:pPr>
                <a:r>
                  <a:rPr lang="en-US" b="1" u="sng" dirty="0">
                    <a:solidFill>
                      <a:schemeClr val="tx1"/>
                    </a:solidFill>
                  </a:rPr>
                  <a:t>Inputs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US" dirty="0">
                    <a:solidFill>
                      <a:schemeClr val="tx1"/>
                    </a:solidFill>
                  </a:rPr>
                  <a:t>Angle of attack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1200"/>
                  </a:spcAft>
                </a:pPr>
                <a:r>
                  <a:rPr lang="en-US" dirty="0">
                    <a:solidFill>
                      <a:schemeClr val="tx1"/>
                    </a:solidFill>
                  </a:rPr>
                  <a:t>Reynolds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𝑅𝑒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1200"/>
                  </a:spcAft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1200"/>
                  </a:spcAft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1200"/>
                  </a:spcAft>
                </a:pPr>
                <a:r>
                  <a:rPr lang="en-US" dirty="0">
                    <a:solidFill>
                      <a:schemeClr val="tx1"/>
                    </a:solidFill>
                  </a:rPr>
                  <a:t>Many possible “entry points”. Choose one of:</a:t>
                </a:r>
              </a:p>
            </p:txBody>
          </p:sp>
        </mc:Choice>
        <mc:Fallback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47F11066-E2A7-449C-AD4C-3ED225E565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236" y="1985818"/>
                <a:ext cx="2486891" cy="4040908"/>
              </a:xfrm>
              <a:prstGeom prst="flowChartProcess">
                <a:avLst/>
              </a:prstGeom>
              <a:blipFill>
                <a:blip r:embed="rId2"/>
                <a:stretch>
                  <a:fillRect t="-7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phic 9" descr="Document with solid fill">
            <a:extLst>
              <a:ext uri="{FF2B5EF4-FFF2-40B4-BE49-F238E27FC236}">
                <a16:creationId xmlns:a16="http://schemas.microsoft.com/office/drawing/2014/main" id="{4D7F8919-D664-406F-8004-126174BFB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7073" y="2660073"/>
            <a:ext cx="1226127" cy="12261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Flowchart: Process 10">
                <a:extLst>
                  <a:ext uri="{FF2B5EF4-FFF2-40B4-BE49-F238E27FC236}">
                    <a16:creationId xmlns:a16="http://schemas.microsoft.com/office/drawing/2014/main" id="{596F1F03-4082-4ED2-AAD3-E893471A07F6}"/>
                  </a:ext>
                </a:extLst>
              </p:cNvPr>
              <p:cNvSpPr/>
              <p:nvPr/>
            </p:nvSpPr>
            <p:spPr>
              <a:xfrm>
                <a:off x="9229436" y="1985818"/>
                <a:ext cx="2013527" cy="4040908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spcAft>
                    <a:spcPts val="1200"/>
                  </a:spcAft>
                </a:pPr>
                <a:r>
                  <a:rPr lang="en-US" b="1" u="sng" dirty="0">
                    <a:solidFill>
                      <a:schemeClr val="tx1"/>
                    </a:solidFill>
                  </a:rPr>
                  <a:t>Outputs (6)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1200"/>
                  </a:spcAft>
                </a:pPr>
                <a:r>
                  <a:rPr lang="en-US" b="0" dirty="0">
                    <a:solidFill>
                      <a:schemeClr val="tx1"/>
                    </a:solidFill>
                  </a:rPr>
                  <a:t>Lift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1200"/>
                  </a:spcAft>
                </a:pPr>
                <a:r>
                  <a:rPr lang="en-US" dirty="0">
                    <a:solidFill>
                      <a:schemeClr val="tx1"/>
                    </a:solidFill>
                  </a:rPr>
                  <a:t>Drag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1200"/>
                  </a:spcAft>
                </a:pPr>
                <a:r>
                  <a:rPr lang="en-US" dirty="0">
                    <a:solidFill>
                      <a:schemeClr val="tx1"/>
                    </a:solidFill>
                  </a:rPr>
                  <a:t>Moment Coeff.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about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1200"/>
                  </a:spcAft>
                </a:pPr>
                <a:r>
                  <a:rPr lang="en-US" dirty="0">
                    <a:solidFill>
                      <a:schemeClr val="tx1"/>
                    </a:solidFill>
                  </a:rPr>
                  <a:t>Max. overspeed on airfoil surface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1200"/>
                  </a:spcAft>
                </a:pPr>
                <a:r>
                  <a:rPr lang="en-US" dirty="0">
                    <a:solidFill>
                      <a:schemeClr val="tx1"/>
                    </a:solidFill>
                  </a:rPr>
                  <a:t>Top- and bottom-surface transition locations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</a:t>
                </a:r>
              </a:p>
            </p:txBody>
          </p:sp>
        </mc:Choice>
        <mc:Fallback>
          <p:sp>
            <p:nvSpPr>
              <p:cNvPr id="11" name="Flowchart: Process 10">
                <a:extLst>
                  <a:ext uri="{FF2B5EF4-FFF2-40B4-BE49-F238E27FC236}">
                    <a16:creationId xmlns:a16="http://schemas.microsoft.com/office/drawing/2014/main" id="{596F1F03-4082-4ED2-AAD3-E893471A07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436" y="1985818"/>
                <a:ext cx="2013527" cy="4040908"/>
              </a:xfrm>
              <a:prstGeom prst="flowChartProcess">
                <a:avLst/>
              </a:prstGeom>
              <a:blipFill>
                <a:blip r:embed="rId5"/>
                <a:stretch>
                  <a:fillRect l="-1506" t="-752" r="-9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660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</TotalTime>
  <Words>57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Sharpe</dc:creator>
  <cp:lastModifiedBy>Peter Sharpe</cp:lastModifiedBy>
  <cp:revision>7</cp:revision>
  <dcterms:created xsi:type="dcterms:W3CDTF">2023-07-09T16:23:51Z</dcterms:created>
  <dcterms:modified xsi:type="dcterms:W3CDTF">2023-07-10T21:00:47Z</dcterms:modified>
</cp:coreProperties>
</file>