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053C-D6CD-B240-84A4-37B7E48DC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707E0-CCA0-704F-AF81-99883F5E7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7717-1EB7-284D-8556-BD00161F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8505-AB09-C440-8E57-FB3E4E20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B208A-EABC-B640-B2F8-78071BAC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0DC9-EEF2-0A43-B863-92F8119B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DFDFC-6165-C645-A885-E5390A7B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A1FD4-B383-9143-ACA9-93230E98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5EE2-18C8-AB47-AF51-E873E4C1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4DB8-4E7F-5848-AFB5-0AE34F76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FA1AF-38B9-2141-9492-5E2675BFC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09708-E77F-CF41-9FC9-8CB8A5F6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3CDF-F583-864E-9485-4230347B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BA2DF-5349-284A-8B63-353CB40E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958F-11E2-D044-B316-4B1778B2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B4CA-5475-6247-B4A0-3C725589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DD09-C468-4140-85EC-5F7CFB86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DE1E-922C-3245-B5C6-5C02E9AE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5DD7-3AA4-8147-815B-A503AF49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63248-9BDF-864C-9B2D-84AA87AC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7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2FD-92F5-3A45-BE49-0E5A6FFE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98261-B7F5-ED4E-AC47-EC67B9B6C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44C2-5498-A845-BD30-D8BAA931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91AC-7890-F940-AC2A-FD6716CC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40667-2746-C940-B587-F2689271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B108-5169-8641-8C25-81D94B68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299C-F924-8C46-AACE-967855545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6273A-D320-B24A-AE15-8C52ADAAC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90183-C6E7-8949-98FB-7F64C1CD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3E48-DBAC-9040-A37B-0C8AF9D7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8BDE1-B0EE-F242-A478-E1A079DF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EB35-ACF0-EA4E-B3E3-2EFB1CF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7DCA8-7AC2-CC46-A0C5-1CAF247F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5AE6E-1670-A041-AB1D-7BC6C88D4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7DAE0-318C-4C4F-97B3-586DE8A8D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C0F90-709E-ED45-9DD9-153BF79AD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B37-CC1F-804C-853B-A736013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68554-E248-004E-A3D9-37CE2470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3FF8C-8027-ED4A-B360-331378A0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2D15-63A2-CE4B-8044-0513D4C8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F893B-4F9F-DF44-9BD7-91C5FB92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B198F-257C-814B-9F6B-AD409B3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1FD1C-E46C-344E-A089-A6C50AFA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A3B81-825E-3544-98C0-38B4FCAE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C8534-C9D8-BF4F-86AF-509B56DB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DDD0F-368B-2247-A12B-7A11683D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45B5-6A84-8E45-B3FC-897F37D1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4D83-DD9F-1B4B-8ABE-C44EA9E4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A30EE-AAC3-244A-8183-D3713DEF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97626-3DCD-274B-A79A-C4A1D8CF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89C18-498E-034A-972E-C1913BED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FA897-0E0A-9E49-815C-9CE9785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EAFB-09CE-6B4D-B4D9-C92B4E5C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BC70F-940E-6942-8CEB-C8E684BAE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A8262-F895-9F46-A319-9FC1C08E7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6AED-C973-AA42-B41D-22654066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EE6ED-49C8-6C4F-9E7A-B07F8E49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475BB-0426-BB48-BBC1-E9B7B860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FFD1A-8E40-204C-BD28-E8F5B266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E7666-E7E7-B542-89D7-CD5DE3E6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F48B-7944-0C45-9A4D-B3BCE03BB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990B-5756-8E4D-867C-4EC165B82B0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C9CFE-127D-874B-9331-C7FCEB908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B702-8D60-4942-AD73-AD4F62D9F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1E61-55F1-694F-80FE-5662AFE0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053C-D6CD-B240-84A4-37B7E48DC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707E0-CCA0-704F-AF81-99883F5E7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B4CA-5475-6247-B4A0-3C725589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overlap</a:t>
            </a:r>
          </a:p>
        </p:txBody>
      </p:sp>
      <p:pic>
        <p:nvPicPr>
          <p:cNvPr descr="Figur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B108-5169-8641-8C25-81D94B68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Varriance</a:t>
            </a:r>
            <a:r>
              <a:rPr/>
              <a:t> </a:t>
            </a:r>
            <a:r>
              <a:rPr/>
              <a:t>Stabilizing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Figures_files/figure-pptx/vsd.pc.to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Figures_files/figure-pptx/vsd.pc.all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B108-5169-8641-8C25-81D94B68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Logarithmic</a:t>
            </a:r>
          </a:p>
        </p:txBody>
      </p:sp>
      <p:pic>
        <p:nvPicPr>
          <p:cNvPr descr="Figures_files/figure-pptx/rl.pc.to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Figures_files/figure-pptx/rl.pc.all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2FD-92F5-3A45-BE49-0E5A6FFE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Differential</a:t>
            </a:r>
            <a:r>
              <a:rPr/>
              <a:t> </a:t>
            </a:r>
            <a:r>
              <a:rPr/>
              <a:t>Expression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B4CA-5475-6247-B4A0-3C725589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Volcano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Figur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B4CA-5475-6247-B4A0-3C725589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</a:t>
            </a:r>
            <a:r>
              <a:rPr/>
              <a:t> </a:t>
            </a:r>
            <a:r>
              <a:rPr/>
              <a:t>Ontology</a:t>
            </a:r>
          </a:p>
        </p:txBody>
      </p:sp>
      <p:pic>
        <p:nvPicPr>
          <p:cNvPr descr="Figur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B4CA-5475-6247-B4A0-3C725589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V-ATPases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DD09-C468-4140-85EC-5F7CFB86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Sample Plot</a:t>
            </a:r>
          </a:p>
          <a:p>
            <a:pPr lvl="0" marL="0" indent="0">
              <a:buNone/>
            </a:pPr>
            <a:r>
              <a:rPr/>
              <a:t>Other ways to plot this, ways to handle multiple predicted genes having same annotation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B4CA-5475-6247-B4A0-3C725589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Overlap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DD09-C468-4140-85EC-5F7CFB86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Figures</dc:title>
  <dc:creator/>
  <cp:keywords/>
  <dcterms:created xsi:type="dcterms:W3CDTF">2020-04-24T17:42:08Z</dcterms:created>
  <dcterms:modified xsi:type="dcterms:W3CDTF">2020-04-24T17:42:08Z</dcterms:modified>
</cp:coreProperties>
</file>