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activeX/activeX1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86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4" r:id="rId16"/>
    <p:sldId id="275" r:id="rId17"/>
    <p:sldId id="277" r:id="rId18"/>
    <p:sldId id="280" r:id="rId19"/>
    <p:sldId id="281" r:id="rId20"/>
    <p:sldId id="287" r:id="rId21"/>
    <p:sldId id="288" r:id="rId22"/>
    <p:sldId id="289" r:id="rId23"/>
    <p:sldId id="290" r:id="rId24"/>
    <p:sldId id="291" r:id="rId25"/>
    <p:sldId id="293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100.wmf"/><Relationship Id="rId3" Type="http://schemas.openxmlformats.org/officeDocument/2006/relationships/image" Target="../media/image75.wmf"/><Relationship Id="rId7" Type="http://schemas.openxmlformats.org/officeDocument/2006/relationships/image" Target="../media/image8.wmf"/><Relationship Id="rId12" Type="http://schemas.openxmlformats.org/officeDocument/2006/relationships/image" Target="../media/image99.wmf"/><Relationship Id="rId2" Type="http://schemas.openxmlformats.org/officeDocument/2006/relationships/image" Target="../media/image74.wmf"/><Relationship Id="rId1" Type="http://schemas.openxmlformats.org/officeDocument/2006/relationships/image" Target="../media/image96.wmf"/><Relationship Id="rId6" Type="http://schemas.openxmlformats.org/officeDocument/2006/relationships/image" Target="../media/image7.wmf"/><Relationship Id="rId11" Type="http://schemas.openxmlformats.org/officeDocument/2006/relationships/image" Target="../media/image98.wmf"/><Relationship Id="rId5" Type="http://schemas.openxmlformats.org/officeDocument/2006/relationships/image" Target="../media/image5.wmf"/><Relationship Id="rId10" Type="http://schemas.openxmlformats.org/officeDocument/2006/relationships/image" Target="../media/image97.wmf"/><Relationship Id="rId4" Type="http://schemas.openxmlformats.org/officeDocument/2006/relationships/image" Target="../media/image76.wmf"/><Relationship Id="rId9" Type="http://schemas.openxmlformats.org/officeDocument/2006/relationships/image" Target="../media/image93.wmf"/><Relationship Id="rId14" Type="http://schemas.openxmlformats.org/officeDocument/2006/relationships/image" Target="../media/image10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104.wmf"/><Relationship Id="rId7" Type="http://schemas.openxmlformats.org/officeDocument/2006/relationships/image" Target="../media/image87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Relationship Id="rId9" Type="http://schemas.openxmlformats.org/officeDocument/2006/relationships/image" Target="../media/image10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image" Target="../media/image112.wmf"/><Relationship Id="rId7" Type="http://schemas.openxmlformats.org/officeDocument/2006/relationships/image" Target="../media/image116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5.wmf"/><Relationship Id="rId11" Type="http://schemas.openxmlformats.org/officeDocument/2006/relationships/image" Target="../media/image120.wmf"/><Relationship Id="rId5" Type="http://schemas.openxmlformats.org/officeDocument/2006/relationships/image" Target="../media/image114.wmf"/><Relationship Id="rId10" Type="http://schemas.openxmlformats.org/officeDocument/2006/relationships/image" Target="../media/image119.wmf"/><Relationship Id="rId4" Type="http://schemas.openxmlformats.org/officeDocument/2006/relationships/image" Target="../media/image113.wmf"/><Relationship Id="rId9" Type="http://schemas.openxmlformats.org/officeDocument/2006/relationships/image" Target="../media/image11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123.wmf"/><Relationship Id="rId7" Type="http://schemas.openxmlformats.org/officeDocument/2006/relationships/image" Target="../media/image59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7.wmf"/><Relationship Id="rId5" Type="http://schemas.openxmlformats.org/officeDocument/2006/relationships/image" Target="../media/image5.wmf"/><Relationship Id="rId4" Type="http://schemas.openxmlformats.org/officeDocument/2006/relationships/image" Target="../media/image124.wmf"/><Relationship Id="rId9" Type="http://schemas.openxmlformats.org/officeDocument/2006/relationships/image" Target="../media/image12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13" Type="http://schemas.openxmlformats.org/officeDocument/2006/relationships/image" Target="../media/image144.wmf"/><Relationship Id="rId3" Type="http://schemas.openxmlformats.org/officeDocument/2006/relationships/image" Target="../media/image135.wmf"/><Relationship Id="rId7" Type="http://schemas.openxmlformats.org/officeDocument/2006/relationships/image" Target="../media/image138.emf"/><Relationship Id="rId12" Type="http://schemas.openxmlformats.org/officeDocument/2006/relationships/image" Target="../media/image143.wmf"/><Relationship Id="rId2" Type="http://schemas.openxmlformats.org/officeDocument/2006/relationships/image" Target="../media/image134.wmf"/><Relationship Id="rId16" Type="http://schemas.openxmlformats.org/officeDocument/2006/relationships/image" Target="../media/image147.wmf"/><Relationship Id="rId1" Type="http://schemas.openxmlformats.org/officeDocument/2006/relationships/image" Target="../media/image133.wmf"/><Relationship Id="rId6" Type="http://schemas.openxmlformats.org/officeDocument/2006/relationships/image" Target="../media/image123.wmf"/><Relationship Id="rId11" Type="http://schemas.openxmlformats.org/officeDocument/2006/relationships/image" Target="../media/image142.wmf"/><Relationship Id="rId5" Type="http://schemas.openxmlformats.org/officeDocument/2006/relationships/image" Target="../media/image137.wmf"/><Relationship Id="rId15" Type="http://schemas.openxmlformats.org/officeDocument/2006/relationships/image" Target="../media/image146.wmf"/><Relationship Id="rId10" Type="http://schemas.openxmlformats.org/officeDocument/2006/relationships/image" Target="../media/image141.emf"/><Relationship Id="rId4" Type="http://schemas.openxmlformats.org/officeDocument/2006/relationships/image" Target="../media/image136.wmf"/><Relationship Id="rId9" Type="http://schemas.openxmlformats.org/officeDocument/2006/relationships/image" Target="../media/image140.emf"/><Relationship Id="rId14" Type="http://schemas.openxmlformats.org/officeDocument/2006/relationships/image" Target="../media/image14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4.wmf"/><Relationship Id="rId1" Type="http://schemas.openxmlformats.org/officeDocument/2006/relationships/image" Target="../media/image14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7" Type="http://schemas.openxmlformats.org/officeDocument/2006/relationships/image" Target="../media/image155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image" Target="../media/image163.wmf"/><Relationship Id="rId18" Type="http://schemas.openxmlformats.org/officeDocument/2006/relationships/image" Target="../media/image168.wmf"/><Relationship Id="rId3" Type="http://schemas.openxmlformats.org/officeDocument/2006/relationships/image" Target="../media/image7.wmf"/><Relationship Id="rId7" Type="http://schemas.openxmlformats.org/officeDocument/2006/relationships/image" Target="../media/image159.wmf"/><Relationship Id="rId12" Type="http://schemas.openxmlformats.org/officeDocument/2006/relationships/image" Target="../media/image153.wmf"/><Relationship Id="rId17" Type="http://schemas.openxmlformats.org/officeDocument/2006/relationships/image" Target="../media/image167.wmf"/><Relationship Id="rId2" Type="http://schemas.openxmlformats.org/officeDocument/2006/relationships/image" Target="../media/image5.wmf"/><Relationship Id="rId16" Type="http://schemas.openxmlformats.org/officeDocument/2006/relationships/image" Target="../media/image166.wmf"/><Relationship Id="rId1" Type="http://schemas.openxmlformats.org/officeDocument/2006/relationships/image" Target="../media/image156.wmf"/><Relationship Id="rId6" Type="http://schemas.openxmlformats.org/officeDocument/2006/relationships/image" Target="../media/image158.wmf"/><Relationship Id="rId11" Type="http://schemas.openxmlformats.org/officeDocument/2006/relationships/image" Target="../media/image150.wmf"/><Relationship Id="rId5" Type="http://schemas.openxmlformats.org/officeDocument/2006/relationships/image" Target="../media/image157.wmf"/><Relationship Id="rId15" Type="http://schemas.openxmlformats.org/officeDocument/2006/relationships/image" Target="../media/image165.wmf"/><Relationship Id="rId10" Type="http://schemas.openxmlformats.org/officeDocument/2006/relationships/image" Target="../media/image162.wmf"/><Relationship Id="rId4" Type="http://schemas.openxmlformats.org/officeDocument/2006/relationships/image" Target="../media/image8.wmf"/><Relationship Id="rId9" Type="http://schemas.openxmlformats.org/officeDocument/2006/relationships/image" Target="../media/image161.wmf"/><Relationship Id="rId14" Type="http://schemas.openxmlformats.org/officeDocument/2006/relationships/image" Target="../media/image16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image" Target="../media/image5.wmf"/><Relationship Id="rId7" Type="http://schemas.openxmlformats.org/officeDocument/2006/relationships/image" Target="../media/image173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10" Type="http://schemas.openxmlformats.org/officeDocument/2006/relationships/image" Target="../media/image176.wmf"/><Relationship Id="rId4" Type="http://schemas.openxmlformats.org/officeDocument/2006/relationships/image" Target="../media/image7.wmf"/><Relationship Id="rId9" Type="http://schemas.openxmlformats.org/officeDocument/2006/relationships/image" Target="../media/image17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7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3" Type="http://schemas.openxmlformats.org/officeDocument/2006/relationships/image" Target="../media/image179.wmf"/><Relationship Id="rId7" Type="http://schemas.openxmlformats.org/officeDocument/2006/relationships/image" Target="../media/image171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6" Type="http://schemas.openxmlformats.org/officeDocument/2006/relationships/image" Target="../media/image7.wmf"/><Relationship Id="rId11" Type="http://schemas.openxmlformats.org/officeDocument/2006/relationships/image" Target="../media/image183.wmf"/><Relationship Id="rId5" Type="http://schemas.openxmlformats.org/officeDocument/2006/relationships/image" Target="../media/image5.wmf"/><Relationship Id="rId10" Type="http://schemas.openxmlformats.org/officeDocument/2006/relationships/image" Target="../media/image169.wmf"/><Relationship Id="rId4" Type="http://schemas.openxmlformats.org/officeDocument/2006/relationships/image" Target="../media/image180.wmf"/><Relationship Id="rId9" Type="http://schemas.openxmlformats.org/officeDocument/2006/relationships/image" Target="../media/image18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13" Type="http://schemas.openxmlformats.org/officeDocument/2006/relationships/image" Target="../media/image194.wmf"/><Relationship Id="rId3" Type="http://schemas.openxmlformats.org/officeDocument/2006/relationships/image" Target="../media/image171.wmf"/><Relationship Id="rId7" Type="http://schemas.openxmlformats.org/officeDocument/2006/relationships/image" Target="../media/image188.wmf"/><Relationship Id="rId12" Type="http://schemas.openxmlformats.org/officeDocument/2006/relationships/image" Target="../media/image193.wmf"/><Relationship Id="rId2" Type="http://schemas.openxmlformats.org/officeDocument/2006/relationships/image" Target="../media/image185.wmf"/><Relationship Id="rId16" Type="http://schemas.openxmlformats.org/officeDocument/2006/relationships/image" Target="../media/image197.wmf"/><Relationship Id="rId1" Type="http://schemas.openxmlformats.org/officeDocument/2006/relationships/image" Target="../media/image184.wmf"/><Relationship Id="rId6" Type="http://schemas.openxmlformats.org/officeDocument/2006/relationships/image" Target="../media/image187.wmf"/><Relationship Id="rId11" Type="http://schemas.openxmlformats.org/officeDocument/2006/relationships/image" Target="../media/image192.wmf"/><Relationship Id="rId5" Type="http://schemas.openxmlformats.org/officeDocument/2006/relationships/image" Target="../media/image183.wmf"/><Relationship Id="rId15" Type="http://schemas.openxmlformats.org/officeDocument/2006/relationships/image" Target="../media/image196.wmf"/><Relationship Id="rId10" Type="http://schemas.openxmlformats.org/officeDocument/2006/relationships/image" Target="../media/image191.wmf"/><Relationship Id="rId4" Type="http://schemas.openxmlformats.org/officeDocument/2006/relationships/image" Target="../media/image186.wmf"/><Relationship Id="rId9" Type="http://schemas.openxmlformats.org/officeDocument/2006/relationships/image" Target="../media/image190.wmf"/><Relationship Id="rId14" Type="http://schemas.openxmlformats.org/officeDocument/2006/relationships/image" Target="../media/image195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13" Type="http://schemas.openxmlformats.org/officeDocument/2006/relationships/image" Target="../media/image187.wmf"/><Relationship Id="rId3" Type="http://schemas.openxmlformats.org/officeDocument/2006/relationships/image" Target="../media/image200.wmf"/><Relationship Id="rId7" Type="http://schemas.openxmlformats.org/officeDocument/2006/relationships/image" Target="../media/image183.wmf"/><Relationship Id="rId12" Type="http://schemas.openxmlformats.org/officeDocument/2006/relationships/image" Target="../media/image171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Relationship Id="rId6" Type="http://schemas.openxmlformats.org/officeDocument/2006/relationships/image" Target="../media/image203.wmf"/><Relationship Id="rId11" Type="http://schemas.openxmlformats.org/officeDocument/2006/relationships/image" Target="../media/image185.wmf"/><Relationship Id="rId5" Type="http://schemas.openxmlformats.org/officeDocument/2006/relationships/image" Target="../media/image202.wmf"/><Relationship Id="rId15" Type="http://schemas.openxmlformats.org/officeDocument/2006/relationships/image" Target="../media/image193.wmf"/><Relationship Id="rId10" Type="http://schemas.openxmlformats.org/officeDocument/2006/relationships/image" Target="../media/image184.wmf"/><Relationship Id="rId4" Type="http://schemas.openxmlformats.org/officeDocument/2006/relationships/image" Target="../media/image201.wmf"/><Relationship Id="rId9" Type="http://schemas.openxmlformats.org/officeDocument/2006/relationships/image" Target="../media/image205.wmf"/><Relationship Id="rId14" Type="http://schemas.openxmlformats.org/officeDocument/2006/relationships/image" Target="../media/image19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13" Type="http://schemas.openxmlformats.org/officeDocument/2006/relationships/image" Target="../media/image217.wmf"/><Relationship Id="rId3" Type="http://schemas.openxmlformats.org/officeDocument/2006/relationships/image" Target="../media/image208.wmf"/><Relationship Id="rId7" Type="http://schemas.openxmlformats.org/officeDocument/2006/relationships/image" Target="../media/image212.wmf"/><Relationship Id="rId12" Type="http://schemas.openxmlformats.org/officeDocument/2006/relationships/image" Target="../media/image216.wmf"/><Relationship Id="rId2" Type="http://schemas.openxmlformats.org/officeDocument/2006/relationships/image" Target="../media/image207.wmf"/><Relationship Id="rId16" Type="http://schemas.openxmlformats.org/officeDocument/2006/relationships/image" Target="../media/image219.wmf"/><Relationship Id="rId1" Type="http://schemas.openxmlformats.org/officeDocument/2006/relationships/image" Target="../media/image206.wmf"/><Relationship Id="rId6" Type="http://schemas.openxmlformats.org/officeDocument/2006/relationships/image" Target="../media/image211.wmf"/><Relationship Id="rId11" Type="http://schemas.openxmlformats.org/officeDocument/2006/relationships/image" Target="../media/image215.wmf"/><Relationship Id="rId5" Type="http://schemas.openxmlformats.org/officeDocument/2006/relationships/image" Target="../media/image210.wmf"/><Relationship Id="rId15" Type="http://schemas.openxmlformats.org/officeDocument/2006/relationships/image" Target="../media/image218.wmf"/><Relationship Id="rId10" Type="http://schemas.openxmlformats.org/officeDocument/2006/relationships/image" Target="../media/image214.wmf"/><Relationship Id="rId4" Type="http://schemas.openxmlformats.org/officeDocument/2006/relationships/image" Target="../media/image209.wmf"/><Relationship Id="rId9" Type="http://schemas.openxmlformats.org/officeDocument/2006/relationships/image" Target="../media/image169.wmf"/><Relationship Id="rId14" Type="http://schemas.openxmlformats.org/officeDocument/2006/relationships/image" Target="../media/image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6.wmf"/><Relationship Id="rId3" Type="http://schemas.openxmlformats.org/officeDocument/2006/relationships/image" Target="../media/image5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17" Type="http://schemas.openxmlformats.org/officeDocument/2006/relationships/image" Target="../media/image30.wmf"/><Relationship Id="rId2" Type="http://schemas.openxmlformats.org/officeDocument/2006/relationships/image" Target="../media/image19.emf"/><Relationship Id="rId16" Type="http://schemas.openxmlformats.org/officeDocument/2006/relationships/image" Target="../media/image29.wmf"/><Relationship Id="rId1" Type="http://schemas.openxmlformats.org/officeDocument/2006/relationships/image" Target="../media/image18.wmf"/><Relationship Id="rId6" Type="http://schemas.openxmlformats.org/officeDocument/2006/relationships/image" Target="../media/image8.wmf"/><Relationship Id="rId11" Type="http://schemas.openxmlformats.org/officeDocument/2006/relationships/image" Target="../media/image24.wmf"/><Relationship Id="rId5" Type="http://schemas.openxmlformats.org/officeDocument/2006/relationships/image" Target="../media/image6.wmf"/><Relationship Id="rId15" Type="http://schemas.openxmlformats.org/officeDocument/2006/relationships/image" Target="../media/image28.wmf"/><Relationship Id="rId10" Type="http://schemas.openxmlformats.org/officeDocument/2006/relationships/image" Target="../media/image23.wmf"/><Relationship Id="rId4" Type="http://schemas.openxmlformats.org/officeDocument/2006/relationships/image" Target="../media/image7.wmf"/><Relationship Id="rId9" Type="http://schemas.openxmlformats.org/officeDocument/2006/relationships/image" Target="../media/image22.wmf"/><Relationship Id="rId14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40.wmf"/><Relationship Id="rId3" Type="http://schemas.openxmlformats.org/officeDocument/2006/relationships/image" Target="../media/image8.wmf"/><Relationship Id="rId7" Type="http://schemas.openxmlformats.org/officeDocument/2006/relationships/image" Target="../media/image34.wmf"/><Relationship Id="rId12" Type="http://schemas.openxmlformats.org/officeDocument/2006/relationships/image" Target="../media/image39.wmf"/><Relationship Id="rId17" Type="http://schemas.openxmlformats.org/officeDocument/2006/relationships/image" Target="../media/image44.wmf"/><Relationship Id="rId2" Type="http://schemas.openxmlformats.org/officeDocument/2006/relationships/image" Target="../media/image7.wmf"/><Relationship Id="rId16" Type="http://schemas.openxmlformats.org/officeDocument/2006/relationships/image" Target="../media/image43.wmf"/><Relationship Id="rId1" Type="http://schemas.openxmlformats.org/officeDocument/2006/relationships/image" Target="../media/image5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5" Type="http://schemas.openxmlformats.org/officeDocument/2006/relationships/image" Target="../media/image4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Relationship Id="rId14" Type="http://schemas.openxmlformats.org/officeDocument/2006/relationships/image" Target="../media/image4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9.wmf"/><Relationship Id="rId18" Type="http://schemas.openxmlformats.org/officeDocument/2006/relationships/image" Target="../media/image50.wmf"/><Relationship Id="rId3" Type="http://schemas.openxmlformats.org/officeDocument/2006/relationships/image" Target="../media/image31.wmf"/><Relationship Id="rId7" Type="http://schemas.openxmlformats.org/officeDocument/2006/relationships/image" Target="../media/image8.wmf"/><Relationship Id="rId12" Type="http://schemas.openxmlformats.org/officeDocument/2006/relationships/image" Target="../media/image38.wmf"/><Relationship Id="rId17" Type="http://schemas.openxmlformats.org/officeDocument/2006/relationships/image" Target="../media/image49.wmf"/><Relationship Id="rId2" Type="http://schemas.openxmlformats.org/officeDocument/2006/relationships/image" Target="../media/image32.wmf"/><Relationship Id="rId16" Type="http://schemas.openxmlformats.org/officeDocument/2006/relationships/image" Target="../media/image48.wmf"/><Relationship Id="rId20" Type="http://schemas.openxmlformats.org/officeDocument/2006/relationships/image" Target="../media/image52.wmf"/><Relationship Id="rId1" Type="http://schemas.openxmlformats.org/officeDocument/2006/relationships/image" Target="../media/image45.wmf"/><Relationship Id="rId6" Type="http://schemas.openxmlformats.org/officeDocument/2006/relationships/image" Target="../media/image7.wmf"/><Relationship Id="rId11" Type="http://schemas.openxmlformats.org/officeDocument/2006/relationships/image" Target="../media/image37.wmf"/><Relationship Id="rId5" Type="http://schemas.openxmlformats.org/officeDocument/2006/relationships/image" Target="../media/image5.wmf"/><Relationship Id="rId15" Type="http://schemas.openxmlformats.org/officeDocument/2006/relationships/image" Target="../media/image47.wmf"/><Relationship Id="rId10" Type="http://schemas.openxmlformats.org/officeDocument/2006/relationships/image" Target="../media/image36.wmf"/><Relationship Id="rId19" Type="http://schemas.openxmlformats.org/officeDocument/2006/relationships/image" Target="../media/image51.wmf"/><Relationship Id="rId4" Type="http://schemas.openxmlformats.org/officeDocument/2006/relationships/image" Target="../media/image33.wmf"/><Relationship Id="rId9" Type="http://schemas.openxmlformats.org/officeDocument/2006/relationships/image" Target="../media/image35.wmf"/><Relationship Id="rId14" Type="http://schemas.openxmlformats.org/officeDocument/2006/relationships/image" Target="../media/image4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62.wmf"/><Relationship Id="rId18" Type="http://schemas.openxmlformats.org/officeDocument/2006/relationships/image" Target="../media/image67.wmf"/><Relationship Id="rId3" Type="http://schemas.openxmlformats.org/officeDocument/2006/relationships/image" Target="../media/image55.wmf"/><Relationship Id="rId7" Type="http://schemas.openxmlformats.org/officeDocument/2006/relationships/image" Target="../media/image33.wmf"/><Relationship Id="rId12" Type="http://schemas.openxmlformats.org/officeDocument/2006/relationships/image" Target="../media/image61.emf"/><Relationship Id="rId17" Type="http://schemas.openxmlformats.org/officeDocument/2006/relationships/image" Target="../media/image66.wmf"/><Relationship Id="rId2" Type="http://schemas.openxmlformats.org/officeDocument/2006/relationships/image" Target="../media/image54.wmf"/><Relationship Id="rId16" Type="http://schemas.openxmlformats.org/officeDocument/2006/relationships/image" Target="../media/image65.wmf"/><Relationship Id="rId1" Type="http://schemas.openxmlformats.org/officeDocument/2006/relationships/image" Target="../media/image53.wmf"/><Relationship Id="rId6" Type="http://schemas.openxmlformats.org/officeDocument/2006/relationships/image" Target="../media/image58.emf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5" Type="http://schemas.openxmlformats.org/officeDocument/2006/relationships/image" Target="../media/image64.wmf"/><Relationship Id="rId10" Type="http://schemas.openxmlformats.org/officeDocument/2006/relationships/image" Target="../media/image59.wmf"/><Relationship Id="rId4" Type="http://schemas.openxmlformats.org/officeDocument/2006/relationships/image" Target="../media/image56.emf"/><Relationship Id="rId9" Type="http://schemas.openxmlformats.org/officeDocument/2006/relationships/image" Target="../media/image7.wmf"/><Relationship Id="rId14" Type="http://schemas.openxmlformats.org/officeDocument/2006/relationships/image" Target="../media/image6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8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12" Type="http://schemas.openxmlformats.org/officeDocument/2006/relationships/image" Target="../media/image7.wmf"/><Relationship Id="rId2" Type="http://schemas.openxmlformats.org/officeDocument/2006/relationships/image" Target="../media/image43.wmf"/><Relationship Id="rId1" Type="http://schemas.openxmlformats.org/officeDocument/2006/relationships/image" Target="../media/image68.wmf"/><Relationship Id="rId6" Type="http://schemas.openxmlformats.org/officeDocument/2006/relationships/image" Target="../media/image72.wmf"/><Relationship Id="rId11" Type="http://schemas.openxmlformats.org/officeDocument/2006/relationships/image" Target="../media/image5.wmf"/><Relationship Id="rId5" Type="http://schemas.openxmlformats.org/officeDocument/2006/relationships/image" Target="../media/image71.wmf"/><Relationship Id="rId15" Type="http://schemas.openxmlformats.org/officeDocument/2006/relationships/image" Target="../media/image40.wmf"/><Relationship Id="rId10" Type="http://schemas.openxmlformats.org/officeDocument/2006/relationships/image" Target="../media/image76.wmf"/><Relationship Id="rId4" Type="http://schemas.openxmlformats.org/officeDocument/2006/relationships/image" Target="../media/image70.wmf"/><Relationship Id="rId9" Type="http://schemas.openxmlformats.org/officeDocument/2006/relationships/image" Target="../media/image75.wmf"/><Relationship Id="rId14" Type="http://schemas.openxmlformats.org/officeDocument/2006/relationships/image" Target="../media/image5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25.wmf"/><Relationship Id="rId1" Type="http://schemas.openxmlformats.org/officeDocument/2006/relationships/image" Target="../media/image77.png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image" Target="../media/image94.wmf"/><Relationship Id="rId3" Type="http://schemas.openxmlformats.org/officeDocument/2006/relationships/image" Target="../media/image8.wmf"/><Relationship Id="rId7" Type="http://schemas.openxmlformats.org/officeDocument/2006/relationships/image" Target="../media/image88.wmf"/><Relationship Id="rId12" Type="http://schemas.openxmlformats.org/officeDocument/2006/relationships/image" Target="../media/image93.wmf"/><Relationship Id="rId2" Type="http://schemas.openxmlformats.org/officeDocument/2006/relationships/image" Target="../media/image7.wmf"/><Relationship Id="rId1" Type="http://schemas.openxmlformats.org/officeDocument/2006/relationships/image" Target="../media/image5.wmf"/><Relationship Id="rId6" Type="http://schemas.openxmlformats.org/officeDocument/2006/relationships/image" Target="../media/image87.wmf"/><Relationship Id="rId11" Type="http://schemas.openxmlformats.org/officeDocument/2006/relationships/image" Target="../media/image92.wmf"/><Relationship Id="rId5" Type="http://schemas.openxmlformats.org/officeDocument/2006/relationships/image" Target="../media/image86.wmf"/><Relationship Id="rId10" Type="http://schemas.openxmlformats.org/officeDocument/2006/relationships/image" Target="../media/image91.wmf"/><Relationship Id="rId4" Type="http://schemas.openxmlformats.org/officeDocument/2006/relationships/image" Target="../media/image85.wmf"/><Relationship Id="rId9" Type="http://schemas.openxmlformats.org/officeDocument/2006/relationships/image" Target="../media/image90.wmf"/><Relationship Id="rId14" Type="http://schemas.openxmlformats.org/officeDocument/2006/relationships/image" Target="../media/image9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229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D103AB5-68E5-48DE-914F-0F2A9F7EAF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28837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6BBEB-7151-43F7-85E3-1A2D69490B29}" type="slidenum">
              <a:rPr lang="en-US" altLang="zh-CN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6A0DB5-166D-4635-9BEF-295E29BCE2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289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FF512-7223-48B3-8F92-06D7798581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970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905DD1-7432-4EAA-A78C-3E2531A84B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107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A4680D-189B-4342-8772-D6DEAAB251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62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D991C7-CC2A-4827-ACEB-E6C7496112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773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ED345-4FA5-4049-AD0A-0F71805E41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447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0A084C-D7A8-42BE-A584-3C5C0E2201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314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683A79-7FB3-48BF-9389-E2A4185548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498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1484B7-D0FB-4899-A461-1D9555FD9D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5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251DA2-E400-443B-8D15-2516DE7277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263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D9BB92-FB5F-4D70-A78A-60F3929A04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536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B441899-BB4C-4C83-A416-0771A4A6EBB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Relationship Id="rId9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28.bin"/><Relationship Id="rId18" Type="http://schemas.openxmlformats.org/officeDocument/2006/relationships/image" Target="../media/image89.wmf"/><Relationship Id="rId26" Type="http://schemas.openxmlformats.org/officeDocument/2006/relationships/image" Target="../media/image93.wmf"/><Relationship Id="rId3" Type="http://schemas.openxmlformats.org/officeDocument/2006/relationships/oleObject" Target="../embeddings/oleObject123.bin"/><Relationship Id="rId21" Type="http://schemas.openxmlformats.org/officeDocument/2006/relationships/oleObject" Target="../embeddings/oleObject132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130.bin"/><Relationship Id="rId25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wmf"/><Relationship Id="rId20" Type="http://schemas.openxmlformats.org/officeDocument/2006/relationships/image" Target="../media/image90.wmf"/><Relationship Id="rId29" Type="http://schemas.openxmlformats.org/officeDocument/2006/relationships/oleObject" Target="../embeddings/oleObject136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27.bin"/><Relationship Id="rId24" Type="http://schemas.openxmlformats.org/officeDocument/2006/relationships/image" Target="../media/image92.wmf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23" Type="http://schemas.openxmlformats.org/officeDocument/2006/relationships/oleObject" Target="../embeddings/oleObject133.bin"/><Relationship Id="rId28" Type="http://schemas.openxmlformats.org/officeDocument/2006/relationships/image" Target="../media/image94.wmf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131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87.wmf"/><Relationship Id="rId22" Type="http://schemas.openxmlformats.org/officeDocument/2006/relationships/image" Target="../media/image91.wmf"/><Relationship Id="rId27" Type="http://schemas.openxmlformats.org/officeDocument/2006/relationships/oleObject" Target="../embeddings/oleObject135.bin"/><Relationship Id="rId30" Type="http://schemas.openxmlformats.org/officeDocument/2006/relationships/image" Target="../media/image9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142.bin"/><Relationship Id="rId18" Type="http://schemas.openxmlformats.org/officeDocument/2006/relationships/image" Target="../media/image52.wmf"/><Relationship Id="rId26" Type="http://schemas.openxmlformats.org/officeDocument/2006/relationships/image" Target="../media/image99.wmf"/><Relationship Id="rId3" Type="http://schemas.openxmlformats.org/officeDocument/2006/relationships/oleObject" Target="../embeddings/oleObject137.bin"/><Relationship Id="rId21" Type="http://schemas.openxmlformats.org/officeDocument/2006/relationships/oleObject" Target="../embeddings/oleObject146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144.bin"/><Relationship Id="rId25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image" Target="../media/image93.wmf"/><Relationship Id="rId29" Type="http://schemas.openxmlformats.org/officeDocument/2006/relationships/oleObject" Target="../embeddings/oleObject150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141.bin"/><Relationship Id="rId24" Type="http://schemas.openxmlformats.org/officeDocument/2006/relationships/image" Target="../media/image98.wmf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23" Type="http://schemas.openxmlformats.org/officeDocument/2006/relationships/oleObject" Target="../embeddings/oleObject147.bin"/><Relationship Id="rId28" Type="http://schemas.openxmlformats.org/officeDocument/2006/relationships/image" Target="../media/image100.wmf"/><Relationship Id="rId10" Type="http://schemas.openxmlformats.org/officeDocument/2006/relationships/image" Target="../media/image76.wmf"/><Relationship Id="rId19" Type="http://schemas.openxmlformats.org/officeDocument/2006/relationships/oleObject" Target="../embeddings/oleObject145.bin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7.wmf"/><Relationship Id="rId22" Type="http://schemas.openxmlformats.org/officeDocument/2006/relationships/image" Target="../media/image97.wmf"/><Relationship Id="rId27" Type="http://schemas.openxmlformats.org/officeDocument/2006/relationships/oleObject" Target="../embeddings/oleObject149.bin"/><Relationship Id="rId30" Type="http://schemas.openxmlformats.org/officeDocument/2006/relationships/image" Target="../media/image10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13" Type="http://schemas.openxmlformats.org/officeDocument/2006/relationships/image" Target="../media/image106.wmf"/><Relationship Id="rId18" Type="http://schemas.openxmlformats.org/officeDocument/2006/relationships/image" Target="../media/image87.wmf"/><Relationship Id="rId3" Type="http://schemas.openxmlformats.org/officeDocument/2006/relationships/image" Target="../media/image4.jpeg"/><Relationship Id="rId21" Type="http://schemas.openxmlformats.org/officeDocument/2006/relationships/oleObject" Target="../embeddings/oleObject160.bin"/><Relationship Id="rId7" Type="http://schemas.openxmlformats.org/officeDocument/2006/relationships/image" Target="../media/image103.wmf"/><Relationship Id="rId12" Type="http://schemas.openxmlformats.org/officeDocument/2006/relationships/oleObject" Target="../embeddings/oleObject155.bin"/><Relationship Id="rId17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7.bin"/><Relationship Id="rId20" Type="http://schemas.openxmlformats.org/officeDocument/2006/relationships/image" Target="../media/image108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52.bin"/><Relationship Id="rId11" Type="http://schemas.openxmlformats.org/officeDocument/2006/relationships/image" Target="../media/image105.wmf"/><Relationship Id="rId5" Type="http://schemas.openxmlformats.org/officeDocument/2006/relationships/image" Target="../media/image102.wmf"/><Relationship Id="rId15" Type="http://schemas.openxmlformats.org/officeDocument/2006/relationships/image" Target="../media/image107.wmf"/><Relationship Id="rId10" Type="http://schemas.openxmlformats.org/officeDocument/2006/relationships/oleObject" Target="../embeddings/oleObject154.bin"/><Relationship Id="rId19" Type="http://schemas.openxmlformats.org/officeDocument/2006/relationships/oleObject" Target="../embeddings/oleObject159.bin"/><Relationship Id="rId4" Type="http://schemas.openxmlformats.org/officeDocument/2006/relationships/oleObject" Target="../embeddings/oleObject151.bin"/><Relationship Id="rId9" Type="http://schemas.openxmlformats.org/officeDocument/2006/relationships/image" Target="../media/image104.wmf"/><Relationship Id="rId14" Type="http://schemas.openxmlformats.org/officeDocument/2006/relationships/oleObject" Target="../embeddings/oleObject156.bin"/><Relationship Id="rId22" Type="http://schemas.openxmlformats.org/officeDocument/2006/relationships/image" Target="../media/image10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66.bin"/><Relationship Id="rId18" Type="http://schemas.openxmlformats.org/officeDocument/2006/relationships/image" Target="../media/image117.wmf"/><Relationship Id="rId3" Type="http://schemas.openxmlformats.org/officeDocument/2006/relationships/oleObject" Target="../embeddings/oleObject161.bin"/><Relationship Id="rId21" Type="http://schemas.openxmlformats.org/officeDocument/2006/relationships/oleObject" Target="../embeddings/oleObject170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1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6.wmf"/><Relationship Id="rId20" Type="http://schemas.openxmlformats.org/officeDocument/2006/relationships/image" Target="../media/image118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65.bin"/><Relationship Id="rId24" Type="http://schemas.openxmlformats.org/officeDocument/2006/relationships/image" Target="../media/image120.wmf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23" Type="http://schemas.openxmlformats.org/officeDocument/2006/relationships/oleObject" Target="../embeddings/oleObject171.bin"/><Relationship Id="rId10" Type="http://schemas.openxmlformats.org/officeDocument/2006/relationships/image" Target="../media/image113.wmf"/><Relationship Id="rId19" Type="http://schemas.openxmlformats.org/officeDocument/2006/relationships/oleObject" Target="../embeddings/oleObject169.bin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15.wmf"/><Relationship Id="rId22" Type="http://schemas.openxmlformats.org/officeDocument/2006/relationships/image" Target="../media/image11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5.bin"/><Relationship Id="rId13" Type="http://schemas.openxmlformats.org/officeDocument/2006/relationships/oleObject" Target="../embeddings/oleObject178.bin"/><Relationship Id="rId18" Type="http://schemas.openxmlformats.org/officeDocument/2006/relationships/image" Target="../media/image59.wmf"/><Relationship Id="rId3" Type="http://schemas.openxmlformats.org/officeDocument/2006/relationships/oleObject" Target="../embeddings/oleObject172.bin"/><Relationship Id="rId21" Type="http://schemas.openxmlformats.org/officeDocument/2006/relationships/oleObject" Target="../embeddings/oleObject182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24.wmf"/><Relationship Id="rId17" Type="http://schemas.openxmlformats.org/officeDocument/2006/relationships/oleObject" Target="../embeddings/oleObject1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12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9.bin"/><Relationship Id="rId23" Type="http://schemas.openxmlformats.org/officeDocument/2006/relationships/oleObject" Target="../embeddings/oleObject183.bin"/><Relationship Id="rId10" Type="http://schemas.openxmlformats.org/officeDocument/2006/relationships/oleObject" Target="../embeddings/oleObject176.bin"/><Relationship Id="rId19" Type="http://schemas.openxmlformats.org/officeDocument/2006/relationships/oleObject" Target="../embeddings/oleObject181.bin"/><Relationship Id="rId4" Type="http://schemas.openxmlformats.org/officeDocument/2006/relationships/image" Target="../media/image121.wmf"/><Relationship Id="rId9" Type="http://schemas.openxmlformats.org/officeDocument/2006/relationships/image" Target="../media/image123.wmf"/><Relationship Id="rId14" Type="http://schemas.openxmlformats.org/officeDocument/2006/relationships/image" Target="../media/image5.wmf"/><Relationship Id="rId22" Type="http://schemas.openxmlformats.org/officeDocument/2006/relationships/image" Target="../media/image12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oleObject" Target="../embeddings/oleObject189.bin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88.bin"/><Relationship Id="rId5" Type="http://schemas.openxmlformats.org/officeDocument/2006/relationships/oleObject" Target="../embeddings/oleObject185.bin"/><Relationship Id="rId10" Type="http://schemas.openxmlformats.org/officeDocument/2006/relationships/image" Target="../media/image130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3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195.bin"/><Relationship Id="rId18" Type="http://schemas.openxmlformats.org/officeDocument/2006/relationships/image" Target="../media/image139.emf"/><Relationship Id="rId26" Type="http://schemas.openxmlformats.org/officeDocument/2006/relationships/image" Target="../media/image143.wmf"/><Relationship Id="rId3" Type="http://schemas.openxmlformats.org/officeDocument/2006/relationships/oleObject" Target="../embeddings/oleObject190.bin"/><Relationship Id="rId21" Type="http://schemas.openxmlformats.org/officeDocument/2006/relationships/oleObject" Target="../embeddings/oleObject199.bin"/><Relationship Id="rId34" Type="http://schemas.openxmlformats.org/officeDocument/2006/relationships/image" Target="../media/image147.wmf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137.wmf"/><Relationship Id="rId17" Type="http://schemas.openxmlformats.org/officeDocument/2006/relationships/oleObject" Target="../embeddings/oleObject197.bin"/><Relationship Id="rId25" Type="http://schemas.openxmlformats.org/officeDocument/2006/relationships/oleObject" Target="../embeddings/oleObject201.bin"/><Relationship Id="rId33" Type="http://schemas.openxmlformats.org/officeDocument/2006/relationships/oleObject" Target="../embeddings/oleObject2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8.emf"/><Relationship Id="rId20" Type="http://schemas.openxmlformats.org/officeDocument/2006/relationships/image" Target="../media/image140.emf"/><Relationship Id="rId29" Type="http://schemas.openxmlformats.org/officeDocument/2006/relationships/oleObject" Target="../embeddings/oleObject203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94.bin"/><Relationship Id="rId24" Type="http://schemas.openxmlformats.org/officeDocument/2006/relationships/image" Target="../media/image142.wmf"/><Relationship Id="rId32" Type="http://schemas.openxmlformats.org/officeDocument/2006/relationships/image" Target="../media/image146.wmf"/><Relationship Id="rId5" Type="http://schemas.openxmlformats.org/officeDocument/2006/relationships/oleObject" Target="../embeddings/oleObject191.bin"/><Relationship Id="rId15" Type="http://schemas.openxmlformats.org/officeDocument/2006/relationships/oleObject" Target="../embeddings/oleObject196.bin"/><Relationship Id="rId23" Type="http://schemas.openxmlformats.org/officeDocument/2006/relationships/oleObject" Target="../embeddings/oleObject200.bin"/><Relationship Id="rId28" Type="http://schemas.openxmlformats.org/officeDocument/2006/relationships/image" Target="../media/image144.wmf"/><Relationship Id="rId10" Type="http://schemas.openxmlformats.org/officeDocument/2006/relationships/image" Target="../media/image136.wmf"/><Relationship Id="rId19" Type="http://schemas.openxmlformats.org/officeDocument/2006/relationships/oleObject" Target="../embeddings/oleObject198.bin"/><Relationship Id="rId31" Type="http://schemas.openxmlformats.org/officeDocument/2006/relationships/oleObject" Target="../embeddings/oleObject204.bin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123.wmf"/><Relationship Id="rId22" Type="http://schemas.openxmlformats.org/officeDocument/2006/relationships/image" Target="../media/image141.emf"/><Relationship Id="rId27" Type="http://schemas.openxmlformats.org/officeDocument/2006/relationships/oleObject" Target="../embeddings/oleObject202.bin"/><Relationship Id="rId30" Type="http://schemas.openxmlformats.org/officeDocument/2006/relationships/image" Target="../media/image14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07.bin"/><Relationship Id="rId4" Type="http://schemas.openxmlformats.org/officeDocument/2006/relationships/image" Target="../media/image14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oleObject" Target="../embeddings/oleObject214.bin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15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5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213.bin"/><Relationship Id="rId5" Type="http://schemas.openxmlformats.org/officeDocument/2006/relationships/oleObject" Target="../embeddings/oleObject210.bin"/><Relationship Id="rId15" Type="http://schemas.openxmlformats.org/officeDocument/2006/relationships/oleObject" Target="../embeddings/oleObject215.bin"/><Relationship Id="rId10" Type="http://schemas.openxmlformats.org/officeDocument/2006/relationships/image" Target="../media/image152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212.bin"/><Relationship Id="rId14" Type="http://schemas.openxmlformats.org/officeDocument/2006/relationships/image" Target="../media/image15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221.bin"/><Relationship Id="rId18" Type="http://schemas.openxmlformats.org/officeDocument/2006/relationships/image" Target="../media/image160.wmf"/><Relationship Id="rId26" Type="http://schemas.openxmlformats.org/officeDocument/2006/relationships/image" Target="../media/image153.wmf"/><Relationship Id="rId3" Type="http://schemas.openxmlformats.org/officeDocument/2006/relationships/oleObject" Target="../embeddings/oleObject216.bin"/><Relationship Id="rId21" Type="http://schemas.openxmlformats.org/officeDocument/2006/relationships/oleObject" Target="../embeddings/oleObject225.bin"/><Relationship Id="rId34" Type="http://schemas.openxmlformats.org/officeDocument/2006/relationships/image" Target="../media/image166.wmf"/><Relationship Id="rId7" Type="http://schemas.openxmlformats.org/officeDocument/2006/relationships/oleObject" Target="../embeddings/oleObject218.bin"/><Relationship Id="rId12" Type="http://schemas.openxmlformats.org/officeDocument/2006/relationships/image" Target="../media/image157.wmf"/><Relationship Id="rId17" Type="http://schemas.openxmlformats.org/officeDocument/2006/relationships/oleObject" Target="../embeddings/oleObject223.bin"/><Relationship Id="rId25" Type="http://schemas.openxmlformats.org/officeDocument/2006/relationships/oleObject" Target="../embeddings/oleObject227.bin"/><Relationship Id="rId33" Type="http://schemas.openxmlformats.org/officeDocument/2006/relationships/oleObject" Target="../embeddings/oleObject231.bin"/><Relationship Id="rId38" Type="http://schemas.openxmlformats.org/officeDocument/2006/relationships/image" Target="../media/image16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9.wmf"/><Relationship Id="rId20" Type="http://schemas.openxmlformats.org/officeDocument/2006/relationships/image" Target="../media/image161.wmf"/><Relationship Id="rId29" Type="http://schemas.openxmlformats.org/officeDocument/2006/relationships/oleObject" Target="../embeddings/oleObject229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220.bin"/><Relationship Id="rId24" Type="http://schemas.openxmlformats.org/officeDocument/2006/relationships/image" Target="../media/image150.wmf"/><Relationship Id="rId32" Type="http://schemas.openxmlformats.org/officeDocument/2006/relationships/image" Target="../media/image165.wmf"/><Relationship Id="rId37" Type="http://schemas.openxmlformats.org/officeDocument/2006/relationships/oleObject" Target="../embeddings/oleObject233.bin"/><Relationship Id="rId5" Type="http://schemas.openxmlformats.org/officeDocument/2006/relationships/oleObject" Target="../embeddings/oleObject217.bin"/><Relationship Id="rId15" Type="http://schemas.openxmlformats.org/officeDocument/2006/relationships/oleObject" Target="../embeddings/oleObject222.bin"/><Relationship Id="rId23" Type="http://schemas.openxmlformats.org/officeDocument/2006/relationships/oleObject" Target="../embeddings/oleObject226.bin"/><Relationship Id="rId28" Type="http://schemas.openxmlformats.org/officeDocument/2006/relationships/image" Target="../media/image163.wmf"/><Relationship Id="rId36" Type="http://schemas.openxmlformats.org/officeDocument/2006/relationships/image" Target="../media/image167.wmf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224.bin"/><Relationship Id="rId31" Type="http://schemas.openxmlformats.org/officeDocument/2006/relationships/oleObject" Target="../embeddings/oleObject230.bin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219.bin"/><Relationship Id="rId14" Type="http://schemas.openxmlformats.org/officeDocument/2006/relationships/image" Target="../media/image158.wmf"/><Relationship Id="rId22" Type="http://schemas.openxmlformats.org/officeDocument/2006/relationships/image" Target="../media/image162.wmf"/><Relationship Id="rId27" Type="http://schemas.openxmlformats.org/officeDocument/2006/relationships/oleObject" Target="../embeddings/oleObject228.bin"/><Relationship Id="rId30" Type="http://schemas.openxmlformats.org/officeDocument/2006/relationships/image" Target="../media/image164.wmf"/><Relationship Id="rId35" Type="http://schemas.openxmlformats.org/officeDocument/2006/relationships/oleObject" Target="../embeddings/oleObject23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239.bin"/><Relationship Id="rId18" Type="http://schemas.openxmlformats.org/officeDocument/2006/relationships/oleObject" Target="../embeddings/oleObject242.bin"/><Relationship Id="rId3" Type="http://schemas.openxmlformats.org/officeDocument/2006/relationships/oleObject" Target="../embeddings/oleObject234.bin"/><Relationship Id="rId21" Type="http://schemas.openxmlformats.org/officeDocument/2006/relationships/oleObject" Target="../embeddings/oleObject244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171.wmf"/><Relationship Id="rId17" Type="http://schemas.openxmlformats.org/officeDocument/2006/relationships/oleObject" Target="../embeddings/oleObject2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3.wmf"/><Relationship Id="rId20" Type="http://schemas.openxmlformats.org/officeDocument/2006/relationships/oleObject" Target="../embeddings/oleObject243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70.wmf"/><Relationship Id="rId11" Type="http://schemas.openxmlformats.org/officeDocument/2006/relationships/oleObject" Target="../embeddings/oleObject238.bin"/><Relationship Id="rId24" Type="http://schemas.openxmlformats.org/officeDocument/2006/relationships/image" Target="../media/image176.wmf"/><Relationship Id="rId5" Type="http://schemas.openxmlformats.org/officeDocument/2006/relationships/oleObject" Target="../embeddings/oleObject235.bin"/><Relationship Id="rId15" Type="http://schemas.openxmlformats.org/officeDocument/2006/relationships/oleObject" Target="../embeddings/oleObject240.bin"/><Relationship Id="rId23" Type="http://schemas.openxmlformats.org/officeDocument/2006/relationships/oleObject" Target="../embeddings/oleObject245.bin"/><Relationship Id="rId10" Type="http://schemas.openxmlformats.org/officeDocument/2006/relationships/image" Target="../media/image7.wmf"/><Relationship Id="rId19" Type="http://schemas.openxmlformats.org/officeDocument/2006/relationships/image" Target="../media/image174.wmf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172.wmf"/><Relationship Id="rId22" Type="http://schemas.openxmlformats.org/officeDocument/2006/relationships/image" Target="../media/image17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13" Type="http://schemas.openxmlformats.org/officeDocument/2006/relationships/oleObject" Target="../embeddings/oleObject251.bin"/><Relationship Id="rId18" Type="http://schemas.openxmlformats.org/officeDocument/2006/relationships/image" Target="../media/image181.wmf"/><Relationship Id="rId3" Type="http://schemas.openxmlformats.org/officeDocument/2006/relationships/oleObject" Target="../embeddings/oleObject246.bin"/><Relationship Id="rId21" Type="http://schemas.openxmlformats.org/officeDocument/2006/relationships/oleObject" Target="../embeddings/oleObject255.bin"/><Relationship Id="rId7" Type="http://schemas.openxmlformats.org/officeDocument/2006/relationships/oleObject" Target="../embeddings/oleObject248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2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1.wmf"/><Relationship Id="rId20" Type="http://schemas.openxmlformats.org/officeDocument/2006/relationships/image" Target="../media/image182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78.wmf"/><Relationship Id="rId11" Type="http://schemas.openxmlformats.org/officeDocument/2006/relationships/oleObject" Target="../embeddings/oleObject250.bin"/><Relationship Id="rId24" Type="http://schemas.openxmlformats.org/officeDocument/2006/relationships/image" Target="../media/image183.wmf"/><Relationship Id="rId5" Type="http://schemas.openxmlformats.org/officeDocument/2006/relationships/oleObject" Target="../embeddings/oleObject247.bin"/><Relationship Id="rId15" Type="http://schemas.openxmlformats.org/officeDocument/2006/relationships/oleObject" Target="../embeddings/oleObject252.bin"/><Relationship Id="rId23" Type="http://schemas.openxmlformats.org/officeDocument/2006/relationships/oleObject" Target="../embeddings/oleObject256.bin"/><Relationship Id="rId10" Type="http://schemas.openxmlformats.org/officeDocument/2006/relationships/image" Target="../media/image180.wmf"/><Relationship Id="rId19" Type="http://schemas.openxmlformats.org/officeDocument/2006/relationships/oleObject" Target="../embeddings/oleObject254.bin"/><Relationship Id="rId4" Type="http://schemas.openxmlformats.org/officeDocument/2006/relationships/image" Target="../media/image177.wmf"/><Relationship Id="rId9" Type="http://schemas.openxmlformats.org/officeDocument/2006/relationships/oleObject" Target="../embeddings/oleObject249.bin"/><Relationship Id="rId14" Type="http://schemas.openxmlformats.org/officeDocument/2006/relationships/image" Target="../media/image7.wmf"/><Relationship Id="rId22" Type="http://schemas.openxmlformats.org/officeDocument/2006/relationships/image" Target="../media/image16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13" Type="http://schemas.openxmlformats.org/officeDocument/2006/relationships/oleObject" Target="../embeddings/oleObject262.bin"/><Relationship Id="rId18" Type="http://schemas.openxmlformats.org/officeDocument/2006/relationships/image" Target="../media/image189.wmf"/><Relationship Id="rId26" Type="http://schemas.openxmlformats.org/officeDocument/2006/relationships/image" Target="../media/image193.wmf"/><Relationship Id="rId3" Type="http://schemas.openxmlformats.org/officeDocument/2006/relationships/oleObject" Target="../embeddings/oleObject257.bin"/><Relationship Id="rId21" Type="http://schemas.openxmlformats.org/officeDocument/2006/relationships/oleObject" Target="../embeddings/oleObject266.bin"/><Relationship Id="rId34" Type="http://schemas.openxmlformats.org/officeDocument/2006/relationships/image" Target="../media/image196.wmf"/><Relationship Id="rId7" Type="http://schemas.openxmlformats.org/officeDocument/2006/relationships/oleObject" Target="../embeddings/oleObject259.bin"/><Relationship Id="rId12" Type="http://schemas.openxmlformats.org/officeDocument/2006/relationships/image" Target="../media/image183.wmf"/><Relationship Id="rId17" Type="http://schemas.openxmlformats.org/officeDocument/2006/relationships/oleObject" Target="../embeddings/oleObject264.bin"/><Relationship Id="rId25" Type="http://schemas.openxmlformats.org/officeDocument/2006/relationships/oleObject" Target="../embeddings/oleObject268.bin"/><Relationship Id="rId33" Type="http://schemas.openxmlformats.org/officeDocument/2006/relationships/oleObject" Target="../embeddings/oleObject2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8.wmf"/><Relationship Id="rId20" Type="http://schemas.openxmlformats.org/officeDocument/2006/relationships/image" Target="../media/image190.wmf"/><Relationship Id="rId29" Type="http://schemas.openxmlformats.org/officeDocument/2006/relationships/oleObject" Target="../embeddings/oleObject270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85.wmf"/><Relationship Id="rId11" Type="http://schemas.openxmlformats.org/officeDocument/2006/relationships/oleObject" Target="../embeddings/oleObject261.bin"/><Relationship Id="rId24" Type="http://schemas.openxmlformats.org/officeDocument/2006/relationships/image" Target="../media/image192.wmf"/><Relationship Id="rId32" Type="http://schemas.openxmlformats.org/officeDocument/2006/relationships/oleObject" Target="../embeddings/oleObject272.bin"/><Relationship Id="rId5" Type="http://schemas.openxmlformats.org/officeDocument/2006/relationships/oleObject" Target="../embeddings/oleObject258.bin"/><Relationship Id="rId15" Type="http://schemas.openxmlformats.org/officeDocument/2006/relationships/oleObject" Target="../embeddings/oleObject263.bin"/><Relationship Id="rId23" Type="http://schemas.openxmlformats.org/officeDocument/2006/relationships/oleObject" Target="../embeddings/oleObject267.bin"/><Relationship Id="rId28" Type="http://schemas.openxmlformats.org/officeDocument/2006/relationships/image" Target="../media/image194.wmf"/><Relationship Id="rId36" Type="http://schemas.openxmlformats.org/officeDocument/2006/relationships/image" Target="../media/image197.wmf"/><Relationship Id="rId10" Type="http://schemas.openxmlformats.org/officeDocument/2006/relationships/image" Target="../media/image186.wmf"/><Relationship Id="rId19" Type="http://schemas.openxmlformats.org/officeDocument/2006/relationships/oleObject" Target="../embeddings/oleObject265.bin"/><Relationship Id="rId31" Type="http://schemas.openxmlformats.org/officeDocument/2006/relationships/image" Target="../media/image195.wmf"/><Relationship Id="rId4" Type="http://schemas.openxmlformats.org/officeDocument/2006/relationships/image" Target="../media/image184.wmf"/><Relationship Id="rId9" Type="http://schemas.openxmlformats.org/officeDocument/2006/relationships/oleObject" Target="../embeddings/oleObject260.bin"/><Relationship Id="rId14" Type="http://schemas.openxmlformats.org/officeDocument/2006/relationships/image" Target="../media/image187.wmf"/><Relationship Id="rId22" Type="http://schemas.openxmlformats.org/officeDocument/2006/relationships/image" Target="../media/image191.wmf"/><Relationship Id="rId27" Type="http://schemas.openxmlformats.org/officeDocument/2006/relationships/oleObject" Target="../embeddings/oleObject269.bin"/><Relationship Id="rId30" Type="http://schemas.openxmlformats.org/officeDocument/2006/relationships/oleObject" Target="../embeddings/oleObject271.bin"/><Relationship Id="rId35" Type="http://schemas.openxmlformats.org/officeDocument/2006/relationships/oleObject" Target="../embeddings/oleObject27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13" Type="http://schemas.openxmlformats.org/officeDocument/2006/relationships/oleObject" Target="../embeddings/oleObject280.bin"/><Relationship Id="rId18" Type="http://schemas.openxmlformats.org/officeDocument/2006/relationships/image" Target="../media/image204.wmf"/><Relationship Id="rId26" Type="http://schemas.openxmlformats.org/officeDocument/2006/relationships/image" Target="../media/image171.wmf"/><Relationship Id="rId3" Type="http://schemas.openxmlformats.org/officeDocument/2006/relationships/oleObject" Target="../embeddings/oleObject275.bin"/><Relationship Id="rId21" Type="http://schemas.openxmlformats.org/officeDocument/2006/relationships/oleObject" Target="../embeddings/oleObject284.bin"/><Relationship Id="rId7" Type="http://schemas.openxmlformats.org/officeDocument/2006/relationships/oleObject" Target="../embeddings/oleObject277.bin"/><Relationship Id="rId12" Type="http://schemas.openxmlformats.org/officeDocument/2006/relationships/image" Target="../media/image202.wmf"/><Relationship Id="rId17" Type="http://schemas.openxmlformats.org/officeDocument/2006/relationships/oleObject" Target="../embeddings/oleObject282.bin"/><Relationship Id="rId25" Type="http://schemas.openxmlformats.org/officeDocument/2006/relationships/oleObject" Target="../embeddings/oleObject286.bin"/><Relationship Id="rId33" Type="http://schemas.openxmlformats.org/officeDocument/2006/relationships/image" Target="../media/image19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3.wmf"/><Relationship Id="rId20" Type="http://schemas.openxmlformats.org/officeDocument/2006/relationships/image" Target="../media/image205.wmf"/><Relationship Id="rId29" Type="http://schemas.openxmlformats.org/officeDocument/2006/relationships/image" Target="../media/image187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99.wmf"/><Relationship Id="rId11" Type="http://schemas.openxmlformats.org/officeDocument/2006/relationships/oleObject" Target="../embeddings/oleObject279.bin"/><Relationship Id="rId24" Type="http://schemas.openxmlformats.org/officeDocument/2006/relationships/image" Target="../media/image185.wmf"/><Relationship Id="rId32" Type="http://schemas.openxmlformats.org/officeDocument/2006/relationships/oleObject" Target="../embeddings/oleObject290.bin"/><Relationship Id="rId5" Type="http://schemas.openxmlformats.org/officeDocument/2006/relationships/oleObject" Target="../embeddings/oleObject276.bin"/><Relationship Id="rId15" Type="http://schemas.openxmlformats.org/officeDocument/2006/relationships/oleObject" Target="../embeddings/oleObject281.bin"/><Relationship Id="rId23" Type="http://schemas.openxmlformats.org/officeDocument/2006/relationships/oleObject" Target="../embeddings/oleObject285.bin"/><Relationship Id="rId28" Type="http://schemas.openxmlformats.org/officeDocument/2006/relationships/oleObject" Target="../embeddings/oleObject288.bin"/><Relationship Id="rId10" Type="http://schemas.openxmlformats.org/officeDocument/2006/relationships/image" Target="../media/image201.wmf"/><Relationship Id="rId19" Type="http://schemas.openxmlformats.org/officeDocument/2006/relationships/oleObject" Target="../embeddings/oleObject283.bin"/><Relationship Id="rId31" Type="http://schemas.openxmlformats.org/officeDocument/2006/relationships/image" Target="../media/image192.wmf"/><Relationship Id="rId4" Type="http://schemas.openxmlformats.org/officeDocument/2006/relationships/image" Target="../media/image198.wmf"/><Relationship Id="rId9" Type="http://schemas.openxmlformats.org/officeDocument/2006/relationships/oleObject" Target="../embeddings/oleObject278.bin"/><Relationship Id="rId14" Type="http://schemas.openxmlformats.org/officeDocument/2006/relationships/image" Target="../media/image203.wmf"/><Relationship Id="rId22" Type="http://schemas.openxmlformats.org/officeDocument/2006/relationships/image" Target="../media/image184.wmf"/><Relationship Id="rId27" Type="http://schemas.openxmlformats.org/officeDocument/2006/relationships/oleObject" Target="../embeddings/oleObject287.bin"/><Relationship Id="rId30" Type="http://schemas.openxmlformats.org/officeDocument/2006/relationships/oleObject" Target="../embeddings/oleObject28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13" Type="http://schemas.openxmlformats.org/officeDocument/2006/relationships/oleObject" Target="../embeddings/oleObject296.bin"/><Relationship Id="rId18" Type="http://schemas.openxmlformats.org/officeDocument/2006/relationships/image" Target="../media/image213.wmf"/><Relationship Id="rId26" Type="http://schemas.openxmlformats.org/officeDocument/2006/relationships/oleObject" Target="../embeddings/oleObject304.bin"/><Relationship Id="rId3" Type="http://schemas.openxmlformats.org/officeDocument/2006/relationships/oleObject" Target="../embeddings/oleObject291.bin"/><Relationship Id="rId21" Type="http://schemas.openxmlformats.org/officeDocument/2006/relationships/oleObject" Target="../embeddings/oleObject300.bin"/><Relationship Id="rId34" Type="http://schemas.openxmlformats.org/officeDocument/2006/relationships/oleObject" Target="../embeddings/oleObject308.bin"/><Relationship Id="rId7" Type="http://schemas.openxmlformats.org/officeDocument/2006/relationships/oleObject" Target="../embeddings/oleObject293.bin"/><Relationship Id="rId12" Type="http://schemas.openxmlformats.org/officeDocument/2006/relationships/image" Target="../media/image210.wmf"/><Relationship Id="rId17" Type="http://schemas.openxmlformats.org/officeDocument/2006/relationships/oleObject" Target="../embeddings/oleObject298.bin"/><Relationship Id="rId25" Type="http://schemas.openxmlformats.org/officeDocument/2006/relationships/oleObject" Target="../embeddings/oleObject303.bin"/><Relationship Id="rId33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2.wmf"/><Relationship Id="rId20" Type="http://schemas.openxmlformats.org/officeDocument/2006/relationships/image" Target="../media/image169.wmf"/><Relationship Id="rId29" Type="http://schemas.openxmlformats.org/officeDocument/2006/relationships/image" Target="../media/image216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07.wmf"/><Relationship Id="rId11" Type="http://schemas.openxmlformats.org/officeDocument/2006/relationships/oleObject" Target="../embeddings/oleObject295.bin"/><Relationship Id="rId24" Type="http://schemas.openxmlformats.org/officeDocument/2006/relationships/oleObject" Target="../embeddings/oleObject302.bin"/><Relationship Id="rId32" Type="http://schemas.openxmlformats.org/officeDocument/2006/relationships/oleObject" Target="../embeddings/oleObject307.bin"/><Relationship Id="rId37" Type="http://schemas.openxmlformats.org/officeDocument/2006/relationships/image" Target="../media/image219.wmf"/><Relationship Id="rId5" Type="http://schemas.openxmlformats.org/officeDocument/2006/relationships/oleObject" Target="../embeddings/oleObject292.bin"/><Relationship Id="rId15" Type="http://schemas.openxmlformats.org/officeDocument/2006/relationships/oleObject" Target="../embeddings/oleObject297.bin"/><Relationship Id="rId23" Type="http://schemas.openxmlformats.org/officeDocument/2006/relationships/oleObject" Target="../embeddings/oleObject301.bin"/><Relationship Id="rId28" Type="http://schemas.openxmlformats.org/officeDocument/2006/relationships/oleObject" Target="../embeddings/oleObject305.bin"/><Relationship Id="rId36" Type="http://schemas.openxmlformats.org/officeDocument/2006/relationships/oleObject" Target="../embeddings/oleObject309.bin"/><Relationship Id="rId10" Type="http://schemas.openxmlformats.org/officeDocument/2006/relationships/image" Target="../media/image209.wmf"/><Relationship Id="rId19" Type="http://schemas.openxmlformats.org/officeDocument/2006/relationships/oleObject" Target="../embeddings/oleObject299.bin"/><Relationship Id="rId31" Type="http://schemas.openxmlformats.org/officeDocument/2006/relationships/image" Target="../media/image217.wmf"/><Relationship Id="rId4" Type="http://schemas.openxmlformats.org/officeDocument/2006/relationships/image" Target="../media/image206.wmf"/><Relationship Id="rId9" Type="http://schemas.openxmlformats.org/officeDocument/2006/relationships/oleObject" Target="../embeddings/oleObject294.bin"/><Relationship Id="rId14" Type="http://schemas.openxmlformats.org/officeDocument/2006/relationships/image" Target="../media/image211.wmf"/><Relationship Id="rId22" Type="http://schemas.openxmlformats.org/officeDocument/2006/relationships/image" Target="../media/image214.wmf"/><Relationship Id="rId27" Type="http://schemas.openxmlformats.org/officeDocument/2006/relationships/image" Target="../media/image215.wmf"/><Relationship Id="rId30" Type="http://schemas.openxmlformats.org/officeDocument/2006/relationships/oleObject" Target="../embeddings/oleObject306.bin"/><Relationship Id="rId35" Type="http://schemas.openxmlformats.org/officeDocument/2006/relationships/image" Target="../media/image21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2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2.wmf"/><Relationship Id="rId26" Type="http://schemas.openxmlformats.org/officeDocument/2006/relationships/image" Target="../media/image16.wmf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15.wmf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4.bin"/><Relationship Id="rId28" Type="http://schemas.openxmlformats.org/officeDocument/2006/relationships/image" Target="../media/image17.wmf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wmf"/><Relationship Id="rId22" Type="http://schemas.openxmlformats.org/officeDocument/2006/relationships/image" Target="../media/image14.wmf"/><Relationship Id="rId27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22.bin"/><Relationship Id="rId18" Type="http://schemas.openxmlformats.org/officeDocument/2006/relationships/oleObject" Target="../embeddings/oleObject26.bin"/><Relationship Id="rId26" Type="http://schemas.openxmlformats.org/officeDocument/2006/relationships/oleObject" Target="../embeddings/oleObject30.bin"/><Relationship Id="rId39" Type="http://schemas.openxmlformats.org/officeDocument/2006/relationships/oleObject" Target="../embeddings/oleObject37.bin"/><Relationship Id="rId3" Type="http://schemas.openxmlformats.org/officeDocument/2006/relationships/oleObject" Target="../embeddings/oleObject17.bin"/><Relationship Id="rId21" Type="http://schemas.openxmlformats.org/officeDocument/2006/relationships/image" Target="../media/image21.wmf"/><Relationship Id="rId34" Type="http://schemas.openxmlformats.org/officeDocument/2006/relationships/image" Target="../media/image27.wmf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6.wmf"/><Relationship Id="rId17" Type="http://schemas.openxmlformats.org/officeDocument/2006/relationships/image" Target="../media/image8.wmf"/><Relationship Id="rId25" Type="http://schemas.openxmlformats.org/officeDocument/2006/relationships/image" Target="../media/image23.wmf"/><Relationship Id="rId33" Type="http://schemas.openxmlformats.org/officeDocument/2006/relationships/oleObject" Target="../embeddings/oleObject34.bin"/><Relationship Id="rId38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.bin"/><Relationship Id="rId20" Type="http://schemas.openxmlformats.org/officeDocument/2006/relationships/oleObject" Target="../embeddings/oleObject27.bin"/><Relationship Id="rId29" Type="http://schemas.openxmlformats.org/officeDocument/2006/relationships/oleObject" Target="../embeddings/oleObject32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21.bin"/><Relationship Id="rId24" Type="http://schemas.openxmlformats.org/officeDocument/2006/relationships/oleObject" Target="../embeddings/oleObject29.bin"/><Relationship Id="rId32" Type="http://schemas.openxmlformats.org/officeDocument/2006/relationships/image" Target="../media/image26.wmf"/><Relationship Id="rId37" Type="http://schemas.openxmlformats.org/officeDocument/2006/relationships/oleObject" Target="../embeddings/oleObject36.bin"/><Relationship Id="rId40" Type="http://schemas.openxmlformats.org/officeDocument/2006/relationships/image" Target="../media/image30.w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4.bin"/><Relationship Id="rId23" Type="http://schemas.openxmlformats.org/officeDocument/2006/relationships/image" Target="../media/image22.wmf"/><Relationship Id="rId28" Type="http://schemas.openxmlformats.org/officeDocument/2006/relationships/oleObject" Target="../embeddings/oleObject31.bin"/><Relationship Id="rId36" Type="http://schemas.openxmlformats.org/officeDocument/2006/relationships/image" Target="../media/image28.wmf"/><Relationship Id="rId10" Type="http://schemas.openxmlformats.org/officeDocument/2006/relationships/image" Target="../media/image7.wmf"/><Relationship Id="rId19" Type="http://schemas.openxmlformats.org/officeDocument/2006/relationships/image" Target="../media/image20.wmf"/><Relationship Id="rId31" Type="http://schemas.openxmlformats.org/officeDocument/2006/relationships/oleObject" Target="../embeddings/oleObject33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Relationship Id="rId14" Type="http://schemas.openxmlformats.org/officeDocument/2006/relationships/oleObject" Target="../embeddings/oleObject23.bin"/><Relationship Id="rId22" Type="http://schemas.openxmlformats.org/officeDocument/2006/relationships/oleObject" Target="../embeddings/oleObject28.bin"/><Relationship Id="rId27" Type="http://schemas.openxmlformats.org/officeDocument/2006/relationships/image" Target="../media/image24.wmf"/><Relationship Id="rId30" Type="http://schemas.openxmlformats.org/officeDocument/2006/relationships/image" Target="../media/image25.wmf"/><Relationship Id="rId35" Type="http://schemas.openxmlformats.org/officeDocument/2006/relationships/oleObject" Target="../embeddings/oleObject3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43.bin"/><Relationship Id="rId18" Type="http://schemas.openxmlformats.org/officeDocument/2006/relationships/oleObject" Target="../embeddings/oleObject47.bin"/><Relationship Id="rId26" Type="http://schemas.openxmlformats.org/officeDocument/2006/relationships/image" Target="../media/image36.wmf"/><Relationship Id="rId39" Type="http://schemas.openxmlformats.org/officeDocument/2006/relationships/oleObject" Target="../embeddings/oleObject59.bin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50.bin"/><Relationship Id="rId34" Type="http://schemas.openxmlformats.org/officeDocument/2006/relationships/image" Target="../media/image40.wmf"/><Relationship Id="rId42" Type="http://schemas.openxmlformats.org/officeDocument/2006/relationships/image" Target="../media/image44.wmf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46.bin"/><Relationship Id="rId25" Type="http://schemas.openxmlformats.org/officeDocument/2006/relationships/oleObject" Target="../embeddings/oleObject52.bin"/><Relationship Id="rId33" Type="http://schemas.openxmlformats.org/officeDocument/2006/relationships/oleObject" Target="../embeddings/oleObject56.bin"/><Relationship Id="rId38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5.bin"/><Relationship Id="rId20" Type="http://schemas.openxmlformats.org/officeDocument/2006/relationships/oleObject" Target="../embeddings/oleObject49.bin"/><Relationship Id="rId29" Type="http://schemas.openxmlformats.org/officeDocument/2006/relationships/oleObject" Target="../embeddings/oleObject54.bin"/><Relationship Id="rId41" Type="http://schemas.openxmlformats.org/officeDocument/2006/relationships/oleObject" Target="../embeddings/oleObject60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35.wmf"/><Relationship Id="rId32" Type="http://schemas.openxmlformats.org/officeDocument/2006/relationships/image" Target="../media/image39.wmf"/><Relationship Id="rId37" Type="http://schemas.openxmlformats.org/officeDocument/2006/relationships/oleObject" Target="../embeddings/oleObject58.bin"/><Relationship Id="rId40" Type="http://schemas.openxmlformats.org/officeDocument/2006/relationships/image" Target="../media/image43.wmf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51.bin"/><Relationship Id="rId28" Type="http://schemas.openxmlformats.org/officeDocument/2006/relationships/image" Target="../media/image37.wmf"/><Relationship Id="rId36" Type="http://schemas.openxmlformats.org/officeDocument/2006/relationships/image" Target="../media/image41.wmf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48.bin"/><Relationship Id="rId31" Type="http://schemas.openxmlformats.org/officeDocument/2006/relationships/oleObject" Target="../embeddings/oleObject55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33.wmf"/><Relationship Id="rId22" Type="http://schemas.openxmlformats.org/officeDocument/2006/relationships/image" Target="../media/image34.wmf"/><Relationship Id="rId27" Type="http://schemas.openxmlformats.org/officeDocument/2006/relationships/oleObject" Target="../embeddings/oleObject53.bin"/><Relationship Id="rId30" Type="http://schemas.openxmlformats.org/officeDocument/2006/relationships/image" Target="../media/image38.wmf"/><Relationship Id="rId35" Type="http://schemas.openxmlformats.org/officeDocument/2006/relationships/oleObject" Target="../embeddings/oleObject5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34.wmf"/><Relationship Id="rId26" Type="http://schemas.openxmlformats.org/officeDocument/2006/relationships/image" Target="../media/image38.wmf"/><Relationship Id="rId39" Type="http://schemas.openxmlformats.org/officeDocument/2006/relationships/oleObject" Target="../embeddings/oleObject79.bin"/><Relationship Id="rId3" Type="http://schemas.openxmlformats.org/officeDocument/2006/relationships/oleObject" Target="../embeddings/oleObject61.bin"/><Relationship Id="rId21" Type="http://schemas.openxmlformats.org/officeDocument/2006/relationships/oleObject" Target="../embeddings/oleObject70.bin"/><Relationship Id="rId34" Type="http://schemas.openxmlformats.org/officeDocument/2006/relationships/image" Target="../media/image48.wmf"/><Relationship Id="rId42" Type="http://schemas.openxmlformats.org/officeDocument/2006/relationships/image" Target="../media/image52.wmf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68.bin"/><Relationship Id="rId25" Type="http://schemas.openxmlformats.org/officeDocument/2006/relationships/oleObject" Target="../embeddings/oleObject72.bin"/><Relationship Id="rId33" Type="http://schemas.openxmlformats.org/officeDocument/2006/relationships/oleObject" Target="../embeddings/oleObject76.bin"/><Relationship Id="rId38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image" Target="../media/image35.wmf"/><Relationship Id="rId29" Type="http://schemas.openxmlformats.org/officeDocument/2006/relationships/oleObject" Target="../embeddings/oleObject74.bin"/><Relationship Id="rId41" Type="http://schemas.openxmlformats.org/officeDocument/2006/relationships/oleObject" Target="../embeddings/oleObject8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65.bin"/><Relationship Id="rId24" Type="http://schemas.openxmlformats.org/officeDocument/2006/relationships/image" Target="../media/image37.wmf"/><Relationship Id="rId32" Type="http://schemas.openxmlformats.org/officeDocument/2006/relationships/image" Target="../media/image47.wmf"/><Relationship Id="rId37" Type="http://schemas.openxmlformats.org/officeDocument/2006/relationships/oleObject" Target="../embeddings/oleObject78.bin"/><Relationship Id="rId40" Type="http://schemas.openxmlformats.org/officeDocument/2006/relationships/image" Target="../media/image51.wmf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23" Type="http://schemas.openxmlformats.org/officeDocument/2006/relationships/oleObject" Target="../embeddings/oleObject71.bin"/><Relationship Id="rId28" Type="http://schemas.openxmlformats.org/officeDocument/2006/relationships/image" Target="../media/image39.wmf"/><Relationship Id="rId36" Type="http://schemas.openxmlformats.org/officeDocument/2006/relationships/image" Target="../media/image49.wmf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69.bin"/><Relationship Id="rId31" Type="http://schemas.openxmlformats.org/officeDocument/2006/relationships/oleObject" Target="../embeddings/oleObject75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7.wmf"/><Relationship Id="rId22" Type="http://schemas.openxmlformats.org/officeDocument/2006/relationships/image" Target="../media/image36.wmf"/><Relationship Id="rId27" Type="http://schemas.openxmlformats.org/officeDocument/2006/relationships/oleObject" Target="../embeddings/oleObject73.bin"/><Relationship Id="rId30" Type="http://schemas.openxmlformats.org/officeDocument/2006/relationships/image" Target="../media/image46.wmf"/><Relationship Id="rId35" Type="http://schemas.openxmlformats.org/officeDocument/2006/relationships/oleObject" Target="../embeddings/oleObject7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5.wmf"/><Relationship Id="rId26" Type="http://schemas.openxmlformats.org/officeDocument/2006/relationships/image" Target="../media/image61.emf"/><Relationship Id="rId39" Type="http://schemas.openxmlformats.org/officeDocument/2006/relationships/image" Target="../media/image67.wmf"/><Relationship Id="rId3" Type="http://schemas.openxmlformats.org/officeDocument/2006/relationships/oleObject" Target="../embeddings/oleObject81.bin"/><Relationship Id="rId21" Type="http://schemas.openxmlformats.org/officeDocument/2006/relationships/oleObject" Target="../embeddings/oleObject90.bin"/><Relationship Id="rId34" Type="http://schemas.openxmlformats.org/officeDocument/2006/relationships/oleObject" Target="../embeddings/oleObject97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88.bin"/><Relationship Id="rId25" Type="http://schemas.openxmlformats.org/officeDocument/2006/relationships/oleObject" Target="../embeddings/oleObject92.bin"/><Relationship Id="rId33" Type="http://schemas.openxmlformats.org/officeDocument/2006/relationships/image" Target="../media/image64.wmf"/><Relationship Id="rId38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20" Type="http://schemas.openxmlformats.org/officeDocument/2006/relationships/image" Target="../media/image7.wmf"/><Relationship Id="rId29" Type="http://schemas.openxmlformats.org/officeDocument/2006/relationships/oleObject" Target="../embeddings/oleObject94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85.bin"/><Relationship Id="rId24" Type="http://schemas.openxmlformats.org/officeDocument/2006/relationships/image" Target="../media/image60.wmf"/><Relationship Id="rId32" Type="http://schemas.openxmlformats.org/officeDocument/2006/relationships/oleObject" Target="../embeddings/oleObject96.bin"/><Relationship Id="rId37" Type="http://schemas.openxmlformats.org/officeDocument/2006/relationships/image" Target="../media/image66.wmf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23" Type="http://schemas.openxmlformats.org/officeDocument/2006/relationships/oleObject" Target="../embeddings/oleObject91.bin"/><Relationship Id="rId28" Type="http://schemas.openxmlformats.org/officeDocument/2006/relationships/image" Target="../media/image62.wmf"/><Relationship Id="rId36" Type="http://schemas.openxmlformats.org/officeDocument/2006/relationships/oleObject" Target="../embeddings/oleObject98.bin"/><Relationship Id="rId10" Type="http://schemas.openxmlformats.org/officeDocument/2006/relationships/image" Target="../media/image56.emf"/><Relationship Id="rId19" Type="http://schemas.openxmlformats.org/officeDocument/2006/relationships/oleObject" Target="../embeddings/oleObject89.bin"/><Relationship Id="rId31" Type="http://schemas.openxmlformats.org/officeDocument/2006/relationships/oleObject" Target="../embeddings/oleObject95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58.emf"/><Relationship Id="rId22" Type="http://schemas.openxmlformats.org/officeDocument/2006/relationships/image" Target="../media/image59.wmf"/><Relationship Id="rId27" Type="http://schemas.openxmlformats.org/officeDocument/2006/relationships/oleObject" Target="../embeddings/oleObject93.bin"/><Relationship Id="rId30" Type="http://schemas.openxmlformats.org/officeDocument/2006/relationships/image" Target="../media/image63.wmf"/><Relationship Id="rId35" Type="http://schemas.openxmlformats.org/officeDocument/2006/relationships/image" Target="../media/image6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73.wmf"/><Relationship Id="rId26" Type="http://schemas.openxmlformats.org/officeDocument/2006/relationships/image" Target="../media/image5.wmf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109.bin"/><Relationship Id="rId34" Type="http://schemas.openxmlformats.org/officeDocument/2006/relationships/image" Target="../media/image40.wmf"/><Relationship Id="rId7" Type="http://schemas.openxmlformats.org/officeDocument/2006/relationships/image" Target="../media/image43.wmf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107.bin"/><Relationship Id="rId25" Type="http://schemas.openxmlformats.org/officeDocument/2006/relationships/oleObject" Target="../embeddings/oleObject111.bin"/><Relationship Id="rId33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2.wmf"/><Relationship Id="rId20" Type="http://schemas.openxmlformats.org/officeDocument/2006/relationships/image" Target="../media/image74.wmf"/><Relationship Id="rId29" Type="http://schemas.openxmlformats.org/officeDocument/2006/relationships/oleObject" Target="../embeddings/oleObject113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1.bin"/><Relationship Id="rId11" Type="http://schemas.openxmlformats.org/officeDocument/2006/relationships/oleObject" Target="../embeddings/oleObject104.bin"/><Relationship Id="rId24" Type="http://schemas.openxmlformats.org/officeDocument/2006/relationships/image" Target="../media/image76.wmf"/><Relationship Id="rId32" Type="http://schemas.openxmlformats.org/officeDocument/2006/relationships/image" Target="../media/image52.wmf"/><Relationship Id="rId5" Type="http://schemas.openxmlformats.org/officeDocument/2006/relationships/image" Target="../media/image68.wmf"/><Relationship Id="rId15" Type="http://schemas.openxmlformats.org/officeDocument/2006/relationships/oleObject" Target="../embeddings/oleObject106.bin"/><Relationship Id="rId23" Type="http://schemas.openxmlformats.org/officeDocument/2006/relationships/oleObject" Target="../embeddings/oleObject110.bin"/><Relationship Id="rId28" Type="http://schemas.openxmlformats.org/officeDocument/2006/relationships/image" Target="../media/image7.wmf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108.bin"/><Relationship Id="rId31" Type="http://schemas.openxmlformats.org/officeDocument/2006/relationships/oleObject" Target="../embeddings/oleObject114.bin"/><Relationship Id="rId4" Type="http://schemas.openxmlformats.org/officeDocument/2006/relationships/oleObject" Target="../embeddings/oleObject100.bin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71.wmf"/><Relationship Id="rId22" Type="http://schemas.openxmlformats.org/officeDocument/2006/relationships/image" Target="../media/image75.wmf"/><Relationship Id="rId27" Type="http://schemas.openxmlformats.org/officeDocument/2006/relationships/oleObject" Target="../embeddings/oleObject112.bin"/><Relationship Id="rId30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13" Type="http://schemas.openxmlformats.org/officeDocument/2006/relationships/image" Target="../media/image81.wmf"/><Relationship Id="rId18" Type="http://schemas.openxmlformats.org/officeDocument/2006/relationships/image" Target="../media/image8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120.bin"/><Relationship Id="rId17" Type="http://schemas.openxmlformats.org/officeDocument/2006/relationships/image" Target="../media/image83.wmf"/><Relationship Id="rId2" Type="http://schemas.openxmlformats.org/officeDocument/2006/relationships/control" Target="../activeX/activeX1.xml"/><Relationship Id="rId16" Type="http://schemas.openxmlformats.org/officeDocument/2006/relationships/oleObject" Target="../embeddings/oleObject122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80.wmf"/><Relationship Id="rId5" Type="http://schemas.openxmlformats.org/officeDocument/2006/relationships/image" Target="../media/image25.wmf"/><Relationship Id="rId15" Type="http://schemas.openxmlformats.org/officeDocument/2006/relationships/image" Target="../media/image82.wmf"/><Relationship Id="rId10" Type="http://schemas.openxmlformats.org/officeDocument/2006/relationships/oleObject" Target="../embeddings/oleObject119.bin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79.wmf"/><Relationship Id="rId14" Type="http://schemas.openxmlformats.org/officeDocument/2006/relationships/oleObject" Target="../embeddings/oleObject1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1143000" y="2362200"/>
            <a:ext cx="6781800" cy="3657600"/>
            <a:chOff x="768" y="1488"/>
            <a:chExt cx="4272" cy="2304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768" y="1488"/>
              <a:ext cx="4272" cy="230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6E389"/>
                </a:gs>
              </a:gsLst>
              <a:lin ang="5400000" scaled="1"/>
            </a:gradFill>
            <a:ln w="9525">
              <a:solidFill>
                <a:srgbClr val="33CC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6" name="Object 4"/>
            <p:cNvGraphicFramePr>
              <a:graphicFrameLocks noChangeAspect="1"/>
            </p:cNvGraphicFramePr>
            <p:nvPr/>
          </p:nvGraphicFramePr>
          <p:xfrm>
            <a:off x="1056" y="2208"/>
            <a:ext cx="804" cy="1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剪辑" r:id="rId3" imgW="3283920" imgH="4190760" progId="MS_ClipArt_Gallery.2">
                    <p:embed/>
                  </p:oleObj>
                </mc:Choice>
                <mc:Fallback>
                  <p:oleObj name="剪辑" r:id="rId3" imgW="3283920" imgH="4190760" progId="MS_ClipArt_Gallery.2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208"/>
                          <a:ext cx="804" cy="1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5"/>
            <p:cNvGraphicFramePr>
              <a:graphicFrameLocks noChangeAspect="1"/>
            </p:cNvGraphicFramePr>
            <p:nvPr/>
          </p:nvGraphicFramePr>
          <p:xfrm>
            <a:off x="2400" y="1968"/>
            <a:ext cx="649" cy="1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剪辑" r:id="rId5" imgW="2765160" imgH="6043320" progId="MS_ClipArt_Gallery.2">
                    <p:embed/>
                  </p:oleObj>
                </mc:Choice>
                <mc:Fallback>
                  <p:oleObj name="剪辑" r:id="rId5" imgW="2765160" imgH="6043320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68"/>
                          <a:ext cx="649" cy="14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" name="Object 6"/>
            <p:cNvGraphicFramePr>
              <a:graphicFrameLocks noChangeAspect="1"/>
            </p:cNvGraphicFramePr>
            <p:nvPr/>
          </p:nvGraphicFramePr>
          <p:xfrm>
            <a:off x="3456" y="2254"/>
            <a:ext cx="1296" cy="1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剪辑" r:id="rId7" imgW="6117840" imgH="5173560" progId="MS_ClipArt_Gallery.2">
                    <p:embed/>
                  </p:oleObj>
                </mc:Choice>
                <mc:Fallback>
                  <p:oleObj name="剪辑" r:id="rId7" imgW="6117840" imgH="5173560" progId="MS_ClipArt_Gallery.2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254"/>
                          <a:ext cx="1296" cy="1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9" name="Text Box 7" descr="再生纸"/>
          <p:cNvSpPr txBox="1">
            <a:spLocks noChangeArrowheads="1"/>
          </p:cNvSpPr>
          <p:nvPr/>
        </p:nvSpPr>
        <p:spPr bwMode="auto">
          <a:xfrm>
            <a:off x="1219200" y="1066800"/>
            <a:ext cx="6934200" cy="9144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 r:embed="rId9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5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第一章  </a:t>
            </a:r>
            <a:r>
              <a:rPr kumimoji="1" lang="zh-CN" altLang="en-US" sz="54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质点力学</a:t>
            </a:r>
            <a:endParaRPr kumimoji="1" lang="zh-CN" altLang="en-US" sz="54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5715000" y="1219200"/>
            <a:ext cx="2895600" cy="2590800"/>
            <a:chOff x="3600" y="624"/>
            <a:chExt cx="1824" cy="1632"/>
          </a:xfrm>
        </p:grpSpPr>
        <p:sp>
          <p:nvSpPr>
            <p:cNvPr id="14339" name="Rectangle 3"/>
            <p:cNvSpPr>
              <a:spLocks noChangeArrowheads="1"/>
            </p:cNvSpPr>
            <p:nvPr/>
          </p:nvSpPr>
          <p:spPr bwMode="auto">
            <a:xfrm>
              <a:off x="3600" y="624"/>
              <a:ext cx="1824" cy="16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0" name="Freeform 4"/>
            <p:cNvSpPr>
              <a:spLocks/>
            </p:cNvSpPr>
            <p:nvPr/>
          </p:nvSpPr>
          <p:spPr bwMode="auto">
            <a:xfrm>
              <a:off x="3689" y="1521"/>
              <a:ext cx="1618" cy="447"/>
            </a:xfrm>
            <a:custGeom>
              <a:avLst/>
              <a:gdLst>
                <a:gd name="T0" fmla="*/ 0 w 1618"/>
                <a:gd name="T1" fmla="*/ 375 h 447"/>
                <a:gd name="T2" fmla="*/ 233 w 1618"/>
                <a:gd name="T3" fmla="*/ 276 h 447"/>
                <a:gd name="T4" fmla="*/ 542 w 1618"/>
                <a:gd name="T5" fmla="*/ 63 h 447"/>
                <a:gd name="T6" fmla="*/ 871 w 1618"/>
                <a:gd name="T7" fmla="*/ 29 h 447"/>
                <a:gd name="T8" fmla="*/ 1193 w 1618"/>
                <a:gd name="T9" fmla="*/ 238 h 447"/>
                <a:gd name="T10" fmla="*/ 1420 w 1618"/>
                <a:gd name="T11" fmla="*/ 430 h 447"/>
                <a:gd name="T12" fmla="*/ 1618 w 1618"/>
                <a:gd name="T13" fmla="*/ 341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8" h="447">
                  <a:moveTo>
                    <a:pt x="0" y="375"/>
                  </a:moveTo>
                  <a:cubicBezTo>
                    <a:pt x="39" y="359"/>
                    <a:pt x="143" y="328"/>
                    <a:pt x="233" y="276"/>
                  </a:cubicBezTo>
                  <a:cubicBezTo>
                    <a:pt x="323" y="224"/>
                    <a:pt x="436" y="104"/>
                    <a:pt x="542" y="63"/>
                  </a:cubicBezTo>
                  <a:cubicBezTo>
                    <a:pt x="648" y="22"/>
                    <a:pt x="763" y="0"/>
                    <a:pt x="871" y="29"/>
                  </a:cubicBezTo>
                  <a:cubicBezTo>
                    <a:pt x="979" y="58"/>
                    <a:pt x="1101" y="171"/>
                    <a:pt x="1193" y="238"/>
                  </a:cubicBezTo>
                  <a:cubicBezTo>
                    <a:pt x="1285" y="305"/>
                    <a:pt x="1349" y="413"/>
                    <a:pt x="1420" y="430"/>
                  </a:cubicBezTo>
                  <a:cubicBezTo>
                    <a:pt x="1491" y="447"/>
                    <a:pt x="1577" y="360"/>
                    <a:pt x="1618" y="341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1" name="Line 5"/>
            <p:cNvSpPr>
              <a:spLocks noChangeShapeType="1"/>
            </p:cNvSpPr>
            <p:nvPr/>
          </p:nvSpPr>
          <p:spPr bwMode="auto">
            <a:xfrm flipH="1">
              <a:off x="4128" y="1152"/>
              <a:ext cx="768" cy="48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 flipH="1" flipV="1">
              <a:off x="3851" y="816"/>
              <a:ext cx="0" cy="1290"/>
            </a:xfrm>
            <a:prstGeom prst="line">
              <a:avLst/>
            </a:prstGeom>
            <a:noFill/>
            <a:ln w="1270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>
              <a:off x="3851" y="2106"/>
              <a:ext cx="1365" cy="1"/>
            </a:xfrm>
            <a:prstGeom prst="line">
              <a:avLst/>
            </a:prstGeom>
            <a:noFill/>
            <a:ln w="1270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44" name="Object 8"/>
            <p:cNvGraphicFramePr>
              <a:graphicFrameLocks noChangeAspect="1"/>
            </p:cNvGraphicFramePr>
            <p:nvPr/>
          </p:nvGraphicFramePr>
          <p:xfrm>
            <a:off x="5210" y="1968"/>
            <a:ext cx="19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95" name="公式" r:id="rId3" imgW="177480" imgH="190440" progId="Equation.3">
                    <p:embed/>
                  </p:oleObj>
                </mc:Choice>
                <mc:Fallback>
                  <p:oleObj name="公式" r:id="rId3" imgW="177480" imgH="1904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0" y="1968"/>
                          <a:ext cx="197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5" name="Object 9"/>
            <p:cNvGraphicFramePr>
              <a:graphicFrameLocks noChangeAspect="1"/>
            </p:cNvGraphicFramePr>
            <p:nvPr/>
          </p:nvGraphicFramePr>
          <p:xfrm>
            <a:off x="3600" y="771"/>
            <a:ext cx="25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96" name="公式" r:id="rId5" imgW="190440" imgH="241200" progId="Equation.3">
                    <p:embed/>
                  </p:oleObj>
                </mc:Choice>
                <mc:Fallback>
                  <p:oleObj name="公式" r:id="rId5" imgW="190440" imgH="241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771"/>
                          <a:ext cx="250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6" name="Object 10"/>
            <p:cNvGraphicFramePr>
              <a:graphicFrameLocks noChangeAspect="1"/>
            </p:cNvGraphicFramePr>
            <p:nvPr/>
          </p:nvGraphicFramePr>
          <p:xfrm>
            <a:off x="3637" y="2030"/>
            <a:ext cx="218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97" name="Equation" r:id="rId7" imgW="126720" imgH="139680" progId="Equation.DSMT4">
                    <p:embed/>
                  </p:oleObj>
                </mc:Choice>
                <mc:Fallback>
                  <p:oleObj name="Equation" r:id="rId7" imgW="126720" imgH="1396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7" y="2030"/>
                          <a:ext cx="218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7" name="Object 11"/>
            <p:cNvGraphicFramePr>
              <a:graphicFrameLocks noChangeAspect="1"/>
            </p:cNvGraphicFramePr>
            <p:nvPr/>
          </p:nvGraphicFramePr>
          <p:xfrm>
            <a:off x="4900" y="864"/>
            <a:ext cx="208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98" name="Equation" r:id="rId9" imgW="177480" imgH="228600" progId="Equation.3">
                    <p:embed/>
                  </p:oleObj>
                </mc:Choice>
                <mc:Fallback>
                  <p:oleObj name="Equation" r:id="rId9" imgW="17748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0" y="864"/>
                          <a:ext cx="208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685800" y="5294313"/>
          <a:ext cx="5156200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name="Equation" r:id="rId11" imgW="1955520" imgH="444240" progId="Equation.DSMT4">
                  <p:embed/>
                </p:oleObj>
              </mc:Choice>
              <mc:Fallback>
                <p:oleObj name="Equation" r:id="rId11" imgW="1955520" imgH="4442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294313"/>
                        <a:ext cx="5156200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9" name="Group 13"/>
          <p:cNvGrpSpPr>
            <a:grpSpLocks/>
          </p:cNvGrpSpPr>
          <p:nvPr/>
        </p:nvGrpSpPr>
        <p:grpSpPr bwMode="auto">
          <a:xfrm>
            <a:off x="381000" y="4456113"/>
            <a:ext cx="6553200" cy="622300"/>
            <a:chOff x="192" y="1680"/>
            <a:chExt cx="4128" cy="392"/>
          </a:xfrm>
        </p:grpSpPr>
        <p:sp>
          <p:nvSpPr>
            <p:cNvPr id="14350" name="Text Box 14"/>
            <p:cNvSpPr txBox="1">
              <a:spLocks noChangeArrowheads="1"/>
            </p:cNvSpPr>
            <p:nvPr/>
          </p:nvSpPr>
          <p:spPr bwMode="auto">
            <a:xfrm>
              <a:off x="192" y="1728"/>
              <a:ext cx="41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瞬时速率：速度     的大小称为速率</a:t>
              </a:r>
            </a:p>
          </p:txBody>
        </p:sp>
        <p:graphicFrame>
          <p:nvGraphicFramePr>
            <p:cNvPr id="14351" name="Object 15"/>
            <p:cNvGraphicFramePr>
              <a:graphicFrameLocks noChangeAspect="1"/>
            </p:cNvGraphicFramePr>
            <p:nvPr/>
          </p:nvGraphicFramePr>
          <p:xfrm>
            <a:off x="1833" y="1680"/>
            <a:ext cx="279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0" name="Equation" r:id="rId13" imgW="126720" imgH="177480" progId="Equation.DSMT4">
                    <p:embed/>
                  </p:oleObj>
                </mc:Choice>
                <mc:Fallback>
                  <p:oleObj name="Equation" r:id="rId13" imgW="126720" imgH="17748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3" y="1680"/>
                          <a:ext cx="279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52" name="Group 16"/>
          <p:cNvGrpSpPr>
            <a:grpSpLocks/>
          </p:cNvGrpSpPr>
          <p:nvPr/>
        </p:nvGrpSpPr>
        <p:grpSpPr bwMode="auto">
          <a:xfrm>
            <a:off x="6494463" y="1447800"/>
            <a:ext cx="1735137" cy="1674813"/>
            <a:chOff x="4080" y="768"/>
            <a:chExt cx="1093" cy="1055"/>
          </a:xfrm>
        </p:grpSpPr>
        <p:sp>
          <p:nvSpPr>
            <p:cNvPr id="14353" name="Line 17"/>
            <p:cNvSpPr>
              <a:spLocks noChangeShapeType="1"/>
            </p:cNvSpPr>
            <p:nvPr/>
          </p:nvSpPr>
          <p:spPr bwMode="auto">
            <a:xfrm>
              <a:off x="4128" y="1625"/>
              <a:ext cx="768" cy="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 flipV="1">
              <a:off x="4128" y="1138"/>
              <a:ext cx="0" cy="49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55" name="Object 19"/>
            <p:cNvGraphicFramePr>
              <a:graphicFrameLocks noChangeAspect="1"/>
            </p:cNvGraphicFramePr>
            <p:nvPr/>
          </p:nvGraphicFramePr>
          <p:xfrm>
            <a:off x="4080" y="768"/>
            <a:ext cx="290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1" name="Equation" r:id="rId15" imgW="279360" imgH="368280" progId="Equation.3">
                    <p:embed/>
                  </p:oleObj>
                </mc:Choice>
                <mc:Fallback>
                  <p:oleObj name="Equation" r:id="rId15" imgW="279360" imgH="3682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768"/>
                          <a:ext cx="290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>
              <a:off x="4896" y="1152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7" name="Line 21"/>
            <p:cNvSpPr>
              <a:spLocks noChangeShapeType="1"/>
            </p:cNvSpPr>
            <p:nvPr/>
          </p:nvSpPr>
          <p:spPr bwMode="auto">
            <a:xfrm flipH="1">
              <a:off x="4128" y="1152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4358" name="Object 22"/>
            <p:cNvGraphicFramePr>
              <a:graphicFrameLocks noChangeAspect="1"/>
            </p:cNvGraphicFramePr>
            <p:nvPr/>
          </p:nvGraphicFramePr>
          <p:xfrm>
            <a:off x="4896" y="1440"/>
            <a:ext cx="277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2" name="Equation" r:id="rId17" imgW="266400" imgH="330120" progId="Equation.3">
                    <p:embed/>
                  </p:oleObj>
                </mc:Choice>
                <mc:Fallback>
                  <p:oleObj name="Equation" r:id="rId17" imgW="266400" imgH="33012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440"/>
                          <a:ext cx="277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59" name="Object 23"/>
          <p:cNvGraphicFramePr>
            <a:graphicFrameLocks noChangeAspect="1"/>
          </p:cNvGraphicFramePr>
          <p:nvPr/>
        </p:nvGraphicFramePr>
        <p:xfrm>
          <a:off x="1524000" y="1905000"/>
          <a:ext cx="27432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3" name="Equation" r:id="rId19" imgW="1650960" imgH="419040" progId="Equation.3">
                  <p:embed/>
                </p:oleObj>
              </mc:Choice>
              <mc:Fallback>
                <p:oleObj name="Equation" r:id="rId19" imgW="1650960" imgH="4190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05000"/>
                        <a:ext cx="274320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0" name="Object 24"/>
          <p:cNvGraphicFramePr>
            <a:graphicFrameLocks noChangeAspect="1"/>
          </p:cNvGraphicFramePr>
          <p:nvPr/>
        </p:nvGraphicFramePr>
        <p:xfrm>
          <a:off x="1447800" y="692150"/>
          <a:ext cx="27432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Equation" r:id="rId21" imgW="1511280" imgH="609480" progId="Equation.3">
                  <p:embed/>
                </p:oleObj>
              </mc:Choice>
              <mc:Fallback>
                <p:oleObj name="Equation" r:id="rId21" imgW="1511280" imgH="609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692150"/>
                        <a:ext cx="274320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381000" y="2627313"/>
            <a:ext cx="5334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1C1C1C"/>
                </a:solidFill>
                <a:latin typeface="Times New Roman" pitchFamily="18" charset="0"/>
              </a:rPr>
              <a:t>         </a:t>
            </a:r>
            <a:r>
              <a:rPr lang="zh-CN" altLang="en-US" sz="2800" b="1">
                <a:solidFill>
                  <a:srgbClr val="1C1C1C"/>
                </a:solidFill>
                <a:latin typeface="Times New Roman" pitchFamily="18" charset="0"/>
              </a:rPr>
              <a:t>若质点在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</a:rPr>
              <a:t>三维</a:t>
            </a:r>
            <a:r>
              <a:rPr lang="zh-CN" altLang="en-US" sz="2800" b="1">
                <a:solidFill>
                  <a:srgbClr val="1C1C1C"/>
                </a:solidFill>
                <a:latin typeface="Times New Roman" pitchFamily="18" charset="0"/>
              </a:rPr>
              <a:t>空间中运动</a:t>
            </a:r>
            <a:r>
              <a:rPr lang="en-US" altLang="zh-CN" sz="2800" b="1">
                <a:solidFill>
                  <a:srgbClr val="1C1C1C"/>
                </a:solidFill>
                <a:latin typeface="Times New Roman" pitchFamily="18" charset="0"/>
              </a:rPr>
              <a:t>,</a:t>
            </a:r>
            <a:r>
              <a:rPr lang="zh-CN" altLang="en-US" sz="2800" b="1">
                <a:solidFill>
                  <a:srgbClr val="1C1C1C"/>
                </a:solidFill>
                <a:latin typeface="Times New Roman" pitchFamily="18" charset="0"/>
              </a:rPr>
              <a:t>其速度为</a:t>
            </a:r>
          </a:p>
        </p:txBody>
      </p:sp>
      <p:graphicFrame>
        <p:nvGraphicFramePr>
          <p:cNvPr id="14362" name="Object 26"/>
          <p:cNvGraphicFramePr>
            <a:graphicFrameLocks noChangeAspect="1"/>
          </p:cNvGraphicFramePr>
          <p:nvPr/>
        </p:nvGraphicFramePr>
        <p:xfrm>
          <a:off x="1371600" y="3465513"/>
          <a:ext cx="35052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Equation" r:id="rId23" imgW="2184120" imgH="609480" progId="Equation.3">
                  <p:embed/>
                </p:oleObj>
              </mc:Choice>
              <mc:Fallback>
                <p:oleObj name="Equation" r:id="rId23" imgW="2184120" imgH="6094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465513"/>
                        <a:ext cx="35052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63" name="Group 27"/>
          <p:cNvGrpSpPr>
            <a:grpSpLocks/>
          </p:cNvGrpSpPr>
          <p:nvPr/>
        </p:nvGrpSpPr>
        <p:grpSpPr bwMode="auto">
          <a:xfrm>
            <a:off x="6324600" y="5334000"/>
            <a:ext cx="1905000" cy="1087438"/>
            <a:chOff x="4032" y="3321"/>
            <a:chExt cx="1200" cy="733"/>
          </a:xfrm>
        </p:grpSpPr>
        <p:graphicFrame>
          <p:nvGraphicFramePr>
            <p:cNvPr id="14364" name="Object 28"/>
            <p:cNvGraphicFramePr>
              <a:graphicFrameLocks noChangeAspect="1"/>
            </p:cNvGraphicFramePr>
            <p:nvPr/>
          </p:nvGraphicFramePr>
          <p:xfrm>
            <a:off x="4320" y="3321"/>
            <a:ext cx="912" cy="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6" name="Equation" r:id="rId25" imgW="444240" imgH="393480" progId="Equation.DSMT4">
                    <p:embed/>
                  </p:oleObj>
                </mc:Choice>
                <mc:Fallback>
                  <p:oleObj name="Equation" r:id="rId25" imgW="444240" imgH="39348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321"/>
                          <a:ext cx="912" cy="7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5" name="Object 29"/>
            <p:cNvGraphicFramePr>
              <a:graphicFrameLocks noChangeAspect="1"/>
            </p:cNvGraphicFramePr>
            <p:nvPr/>
          </p:nvGraphicFramePr>
          <p:xfrm>
            <a:off x="4032" y="3555"/>
            <a:ext cx="288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7" name="Equation" r:id="rId27" imgW="190440" imgH="177480" progId="Equation.3">
                    <p:embed/>
                  </p:oleObj>
                </mc:Choice>
                <mc:Fallback>
                  <p:oleObj name="Equation" r:id="rId27" imgW="190440" imgH="17748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555"/>
                          <a:ext cx="288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66" name="Object 30"/>
          <p:cNvGraphicFramePr>
            <a:graphicFrameLocks noChangeAspect="1"/>
          </p:cNvGraphicFramePr>
          <p:nvPr/>
        </p:nvGraphicFramePr>
        <p:xfrm>
          <a:off x="6400800" y="4267200"/>
          <a:ext cx="2057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Equation" r:id="rId29" imgW="1091880" imgH="609480" progId="Equation.3">
                  <p:embed/>
                </p:oleObj>
              </mc:Choice>
              <mc:Fallback>
                <p:oleObj name="Equation" r:id="rId29" imgW="1091880" imgH="6094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267200"/>
                        <a:ext cx="2057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685800" y="533400"/>
            <a:ext cx="3505200" cy="1073150"/>
            <a:chOff x="432" y="336"/>
            <a:chExt cx="2208" cy="676"/>
          </a:xfrm>
        </p:grpSpPr>
        <p:sp>
          <p:nvSpPr>
            <p:cNvPr id="15363" name="Text Box 3"/>
            <p:cNvSpPr txBox="1">
              <a:spLocks noChangeArrowheads="1"/>
            </p:cNvSpPr>
            <p:nvPr/>
          </p:nvSpPr>
          <p:spPr bwMode="auto">
            <a:xfrm>
              <a:off x="432" y="480"/>
              <a:ext cx="22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333333"/>
                  </a:solidFill>
                  <a:latin typeface="Times New Roman" pitchFamily="18" charset="0"/>
                </a:rPr>
                <a:t>平均速率</a:t>
              </a:r>
              <a:endParaRPr kumimoji="1" lang="zh-CN" altLang="en-US" sz="2800">
                <a:solidFill>
                  <a:srgbClr val="333333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5364" name="Object 4"/>
            <p:cNvGraphicFramePr>
              <a:graphicFrameLocks noChangeAspect="1"/>
            </p:cNvGraphicFramePr>
            <p:nvPr/>
          </p:nvGraphicFramePr>
          <p:xfrm>
            <a:off x="1528" y="336"/>
            <a:ext cx="968" cy="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2" name="Equation" r:id="rId3" imgW="723600" imgH="609480" progId="Equation.3">
                    <p:embed/>
                  </p:oleObj>
                </mc:Choice>
                <mc:Fallback>
                  <p:oleObj name="Equation" r:id="rId3" imgW="723600" imgH="6094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8" y="336"/>
                          <a:ext cx="968" cy="6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65" name="Group 5"/>
          <p:cNvGrpSpPr>
            <a:grpSpLocks/>
          </p:cNvGrpSpPr>
          <p:nvPr/>
        </p:nvGrpSpPr>
        <p:grpSpPr bwMode="auto">
          <a:xfrm>
            <a:off x="5257800" y="685800"/>
            <a:ext cx="3429000" cy="2743200"/>
            <a:chOff x="3312" y="480"/>
            <a:chExt cx="2160" cy="1728"/>
          </a:xfrm>
        </p:grpSpPr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3312" y="480"/>
              <a:ext cx="2160" cy="17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7" name="Freeform 7"/>
            <p:cNvSpPr>
              <a:spLocks/>
            </p:cNvSpPr>
            <p:nvPr/>
          </p:nvSpPr>
          <p:spPr bwMode="auto">
            <a:xfrm>
              <a:off x="3710" y="789"/>
              <a:ext cx="1301" cy="1220"/>
            </a:xfrm>
            <a:custGeom>
              <a:avLst/>
              <a:gdLst>
                <a:gd name="T0" fmla="*/ 0 w 1301"/>
                <a:gd name="T1" fmla="*/ 164 h 1220"/>
                <a:gd name="T2" fmla="*/ 397 w 1301"/>
                <a:gd name="T3" fmla="*/ 48 h 1220"/>
                <a:gd name="T4" fmla="*/ 871 w 1301"/>
                <a:gd name="T5" fmla="*/ 49 h 1220"/>
                <a:gd name="T6" fmla="*/ 1261 w 1301"/>
                <a:gd name="T7" fmla="*/ 342 h 1220"/>
                <a:gd name="T8" fmla="*/ 1111 w 1301"/>
                <a:gd name="T9" fmla="*/ 973 h 1220"/>
                <a:gd name="T10" fmla="*/ 1213 w 1301"/>
                <a:gd name="T11" fmla="*/ 1220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1" h="1220">
                  <a:moveTo>
                    <a:pt x="0" y="164"/>
                  </a:moveTo>
                  <a:cubicBezTo>
                    <a:pt x="66" y="145"/>
                    <a:pt x="252" y="67"/>
                    <a:pt x="397" y="48"/>
                  </a:cubicBezTo>
                  <a:cubicBezTo>
                    <a:pt x="542" y="29"/>
                    <a:pt x="727" y="0"/>
                    <a:pt x="871" y="49"/>
                  </a:cubicBezTo>
                  <a:cubicBezTo>
                    <a:pt x="1015" y="98"/>
                    <a:pt x="1221" y="188"/>
                    <a:pt x="1261" y="342"/>
                  </a:cubicBezTo>
                  <a:cubicBezTo>
                    <a:pt x="1301" y="496"/>
                    <a:pt x="1119" y="827"/>
                    <a:pt x="1111" y="973"/>
                  </a:cubicBezTo>
                  <a:cubicBezTo>
                    <a:pt x="1103" y="1119"/>
                    <a:pt x="1192" y="1169"/>
                    <a:pt x="1213" y="1220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8" name="Line 8"/>
            <p:cNvSpPr>
              <a:spLocks noChangeShapeType="1"/>
            </p:cNvSpPr>
            <p:nvPr/>
          </p:nvSpPr>
          <p:spPr bwMode="auto">
            <a:xfrm>
              <a:off x="4560" y="816"/>
              <a:ext cx="336" cy="6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69" name="Object 9"/>
            <p:cNvGraphicFramePr>
              <a:graphicFrameLocks noChangeAspect="1"/>
            </p:cNvGraphicFramePr>
            <p:nvPr/>
          </p:nvGraphicFramePr>
          <p:xfrm>
            <a:off x="4560" y="1008"/>
            <a:ext cx="480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3" name="公式" r:id="rId5" imgW="164880" imgH="126720" progId="Equation.3">
                    <p:embed/>
                  </p:oleObj>
                </mc:Choice>
                <mc:Fallback>
                  <p:oleObj name="公式" r:id="rId5" imgW="164880" imgH="12672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008"/>
                          <a:ext cx="480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0" name="Line 10"/>
            <p:cNvSpPr>
              <a:spLocks noChangeShapeType="1"/>
            </p:cNvSpPr>
            <p:nvPr/>
          </p:nvSpPr>
          <p:spPr bwMode="auto">
            <a:xfrm flipV="1">
              <a:off x="3600" y="1440"/>
              <a:ext cx="1296" cy="624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71" name="Object 11"/>
            <p:cNvGraphicFramePr>
              <a:graphicFrameLocks noChangeAspect="1"/>
            </p:cNvGraphicFramePr>
            <p:nvPr/>
          </p:nvGraphicFramePr>
          <p:xfrm>
            <a:off x="3600" y="960"/>
            <a:ext cx="816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4" name="公式" r:id="rId7" imgW="393480" imgH="152280" progId="Equation.3">
                    <p:embed/>
                  </p:oleObj>
                </mc:Choice>
                <mc:Fallback>
                  <p:oleObj name="公式" r:id="rId7" imgW="393480" imgH="1522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960"/>
                          <a:ext cx="816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2" name="Text Box 12"/>
            <p:cNvSpPr txBox="1">
              <a:spLocks noChangeArrowheads="1"/>
            </p:cNvSpPr>
            <p:nvPr/>
          </p:nvSpPr>
          <p:spPr bwMode="auto">
            <a:xfrm>
              <a:off x="4560" y="52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333333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 flipV="1">
              <a:off x="3600" y="816"/>
              <a:ext cx="960" cy="124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74" name="Object 14"/>
            <p:cNvGraphicFramePr>
              <a:graphicFrameLocks noChangeAspect="1"/>
            </p:cNvGraphicFramePr>
            <p:nvPr/>
          </p:nvGraphicFramePr>
          <p:xfrm>
            <a:off x="4368" y="1628"/>
            <a:ext cx="432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5" name="公式" r:id="rId9" imgW="203040" imgH="152280" progId="Equation.3">
                    <p:embed/>
                  </p:oleObj>
                </mc:Choice>
                <mc:Fallback>
                  <p:oleObj name="公式" r:id="rId9" imgW="203040" imgH="1522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628"/>
                          <a:ext cx="432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5" name="Text Box 15"/>
            <p:cNvSpPr txBox="1">
              <a:spLocks noChangeArrowheads="1"/>
            </p:cNvSpPr>
            <p:nvPr/>
          </p:nvSpPr>
          <p:spPr bwMode="auto">
            <a:xfrm>
              <a:off x="4896" y="148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333333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 flipH="1" flipV="1">
              <a:off x="3600" y="720"/>
              <a:ext cx="0" cy="1344"/>
            </a:xfrm>
            <a:prstGeom prst="line">
              <a:avLst/>
            </a:prstGeom>
            <a:noFill/>
            <a:ln w="1270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>
              <a:off x="3600" y="2064"/>
              <a:ext cx="1617" cy="1"/>
            </a:xfrm>
            <a:prstGeom prst="line">
              <a:avLst/>
            </a:prstGeom>
            <a:noFill/>
            <a:ln w="1270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78" name="Object 18"/>
            <p:cNvGraphicFramePr>
              <a:graphicFrameLocks noChangeAspect="1"/>
            </p:cNvGraphicFramePr>
            <p:nvPr/>
          </p:nvGraphicFramePr>
          <p:xfrm>
            <a:off x="5232" y="1920"/>
            <a:ext cx="22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6" name="公式" r:id="rId11" imgW="177480" imgH="190440" progId="Equation.3">
                    <p:embed/>
                  </p:oleObj>
                </mc:Choice>
                <mc:Fallback>
                  <p:oleObj name="公式" r:id="rId11" imgW="177480" imgH="1904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920"/>
                          <a:ext cx="22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9" name="Object 19"/>
            <p:cNvGraphicFramePr>
              <a:graphicFrameLocks noChangeAspect="1"/>
            </p:cNvGraphicFramePr>
            <p:nvPr/>
          </p:nvGraphicFramePr>
          <p:xfrm>
            <a:off x="3360" y="720"/>
            <a:ext cx="23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7" name="公式" r:id="rId13" imgW="190440" imgH="241200" progId="Equation.3">
                    <p:embed/>
                  </p:oleObj>
                </mc:Choice>
                <mc:Fallback>
                  <p:oleObj name="公式" r:id="rId13" imgW="190440" imgH="241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720"/>
                          <a:ext cx="23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0" name="Object 20"/>
            <p:cNvGraphicFramePr>
              <a:graphicFrameLocks noChangeAspect="1"/>
            </p:cNvGraphicFramePr>
            <p:nvPr/>
          </p:nvGraphicFramePr>
          <p:xfrm>
            <a:off x="3408" y="1968"/>
            <a:ext cx="201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8" name="Equation" r:id="rId15" imgW="126720" imgH="139680" progId="Equation.DSMT4">
                    <p:embed/>
                  </p:oleObj>
                </mc:Choice>
                <mc:Fallback>
                  <p:oleObj name="Equation" r:id="rId15" imgW="126720" imgH="13968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968"/>
                          <a:ext cx="201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1" name="Object 21"/>
            <p:cNvGraphicFramePr>
              <a:graphicFrameLocks noChangeAspect="1"/>
            </p:cNvGraphicFramePr>
            <p:nvPr/>
          </p:nvGraphicFramePr>
          <p:xfrm>
            <a:off x="4848" y="720"/>
            <a:ext cx="33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9" name="Equation" r:id="rId17" imgW="304560" imgH="241200" progId="Equation.3">
                    <p:embed/>
                  </p:oleObj>
                </mc:Choice>
                <mc:Fallback>
                  <p:oleObj name="Equation" r:id="rId17" imgW="304560" imgH="2412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720"/>
                          <a:ext cx="336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82" name="Group 22"/>
          <p:cNvGrpSpPr>
            <a:grpSpLocks/>
          </p:cNvGrpSpPr>
          <p:nvPr/>
        </p:nvGrpSpPr>
        <p:grpSpPr bwMode="auto">
          <a:xfrm>
            <a:off x="762000" y="1600200"/>
            <a:ext cx="3124200" cy="1163638"/>
            <a:chOff x="480" y="1152"/>
            <a:chExt cx="1968" cy="733"/>
          </a:xfrm>
        </p:grpSpPr>
        <p:graphicFrame>
          <p:nvGraphicFramePr>
            <p:cNvPr id="15383" name="Object 23"/>
            <p:cNvGraphicFramePr>
              <a:graphicFrameLocks noChangeAspect="1"/>
            </p:cNvGraphicFramePr>
            <p:nvPr/>
          </p:nvGraphicFramePr>
          <p:xfrm>
            <a:off x="1536" y="1152"/>
            <a:ext cx="912" cy="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0" name="Equation" r:id="rId19" imgW="444240" imgH="393480" progId="Equation.DSMT4">
                    <p:embed/>
                  </p:oleObj>
                </mc:Choice>
                <mc:Fallback>
                  <p:oleObj name="Equation" r:id="rId19" imgW="444240" imgH="39348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152"/>
                          <a:ext cx="912" cy="7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4" name="Rectangle 24"/>
            <p:cNvSpPr>
              <a:spLocks noChangeArrowheads="1"/>
            </p:cNvSpPr>
            <p:nvPr/>
          </p:nvSpPr>
          <p:spPr bwMode="auto">
            <a:xfrm>
              <a:off x="480" y="1344"/>
              <a:ext cx="1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rgbClr val="333333"/>
                  </a:solidFill>
                  <a:latin typeface="Times New Roman" pitchFamily="18" charset="0"/>
                </a:rPr>
                <a:t>瞬时速率</a:t>
              </a:r>
            </a:p>
          </p:txBody>
        </p:sp>
      </p:grpSp>
      <p:grpSp>
        <p:nvGrpSpPr>
          <p:cNvPr id="15385" name="Group 25"/>
          <p:cNvGrpSpPr>
            <a:grpSpLocks/>
          </p:cNvGrpSpPr>
          <p:nvPr/>
        </p:nvGrpSpPr>
        <p:grpSpPr bwMode="auto">
          <a:xfrm>
            <a:off x="533400" y="2667000"/>
            <a:ext cx="1600200" cy="838200"/>
            <a:chOff x="240" y="480"/>
            <a:chExt cx="1008" cy="528"/>
          </a:xfrm>
        </p:grpSpPr>
        <p:sp>
          <p:nvSpPr>
            <p:cNvPr id="15386" name="AutoShape 26"/>
            <p:cNvSpPr>
              <a:spLocks noChangeArrowheads="1"/>
            </p:cNvSpPr>
            <p:nvPr/>
          </p:nvSpPr>
          <p:spPr bwMode="auto">
            <a:xfrm>
              <a:off x="240" y="480"/>
              <a:ext cx="816" cy="528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3500000" algn="ctr" rotWithShape="0">
                <a:srgbClr val="00990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7" name="Text Box 27"/>
            <p:cNvSpPr txBox="1">
              <a:spLocks noChangeArrowheads="1"/>
            </p:cNvSpPr>
            <p:nvPr/>
          </p:nvSpPr>
          <p:spPr bwMode="auto">
            <a:xfrm>
              <a:off x="336" y="528"/>
              <a:ext cx="9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3200" b="1">
                  <a:solidFill>
                    <a:srgbClr val="CC0000"/>
                  </a:solidFill>
                  <a:latin typeface="Times New Roman" pitchFamily="18" charset="0"/>
                </a:rPr>
                <a:t>讨论</a:t>
              </a:r>
            </a:p>
          </p:txBody>
        </p:sp>
      </p:grpSp>
      <p:grpSp>
        <p:nvGrpSpPr>
          <p:cNvPr id="15388" name="Group 28"/>
          <p:cNvGrpSpPr>
            <a:grpSpLocks/>
          </p:cNvGrpSpPr>
          <p:nvPr/>
        </p:nvGrpSpPr>
        <p:grpSpPr bwMode="auto">
          <a:xfrm>
            <a:off x="381000" y="3505200"/>
            <a:ext cx="8583613" cy="2933700"/>
            <a:chOff x="240" y="2208"/>
            <a:chExt cx="5280" cy="1848"/>
          </a:xfrm>
        </p:grpSpPr>
        <p:sp>
          <p:nvSpPr>
            <p:cNvPr id="15389" name="Text Box 29"/>
            <p:cNvSpPr txBox="1">
              <a:spLocks noChangeArrowheads="1"/>
            </p:cNvSpPr>
            <p:nvPr/>
          </p:nvSpPr>
          <p:spPr bwMode="auto">
            <a:xfrm>
              <a:off x="240" y="2208"/>
              <a:ext cx="528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CC0000"/>
                  </a:solidFill>
                  <a:latin typeface="Times New Roman" pitchFamily="18" charset="0"/>
                </a:rPr>
                <a:t>        </a:t>
              </a:r>
              <a:r>
                <a:rPr kumimoji="1" lang="en-US" altLang="zh-CN" sz="2800" b="1">
                  <a:solidFill>
                    <a:srgbClr val="1C1C1C"/>
                  </a:solidFill>
                  <a:latin typeface="Times New Roman" pitchFamily="18" charset="0"/>
                </a:rPr>
                <a:t>  </a:t>
              </a:r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一运动质点在某瞬时位于矢径                   的端点处，其速度大小为</a:t>
              </a:r>
            </a:p>
          </p:txBody>
        </p:sp>
        <p:graphicFrame>
          <p:nvGraphicFramePr>
            <p:cNvPr id="15390" name="Object 30"/>
            <p:cNvGraphicFramePr>
              <a:graphicFrameLocks noChangeAspect="1"/>
            </p:cNvGraphicFramePr>
            <p:nvPr/>
          </p:nvGraphicFramePr>
          <p:xfrm>
            <a:off x="3840" y="2208"/>
            <a:ext cx="816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1" name="Equation" r:id="rId21" imgW="711000" imgH="304560" progId="Equation.3">
                    <p:embed/>
                  </p:oleObj>
                </mc:Choice>
                <mc:Fallback>
                  <p:oleObj name="Equation" r:id="rId21" imgW="711000" imgH="30456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208"/>
                          <a:ext cx="816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391" name="Group 31"/>
            <p:cNvGrpSpPr>
              <a:grpSpLocks/>
            </p:cNvGrpSpPr>
            <p:nvPr/>
          </p:nvGrpSpPr>
          <p:grpSpPr bwMode="auto">
            <a:xfrm>
              <a:off x="768" y="2784"/>
              <a:ext cx="3024" cy="576"/>
              <a:chOff x="2112" y="2832"/>
              <a:chExt cx="3024" cy="576"/>
            </a:xfrm>
          </p:grpSpPr>
          <p:graphicFrame>
            <p:nvGraphicFramePr>
              <p:cNvPr id="15392" name="Object 32"/>
              <p:cNvGraphicFramePr>
                <a:graphicFrameLocks noChangeAspect="1"/>
              </p:cNvGraphicFramePr>
              <p:nvPr/>
            </p:nvGraphicFramePr>
            <p:xfrm>
              <a:off x="2736" y="2832"/>
              <a:ext cx="310" cy="5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42" name="公式" r:id="rId23" imgW="304560" imgH="609480" progId="Equation.3">
                      <p:embed/>
                    </p:oleObj>
                  </mc:Choice>
                  <mc:Fallback>
                    <p:oleObj name="公式" r:id="rId23" imgW="304560" imgH="60948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6" y="2832"/>
                            <a:ext cx="310" cy="5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93" name="Object 33"/>
              <p:cNvGraphicFramePr>
                <a:graphicFrameLocks noChangeAspect="1"/>
              </p:cNvGraphicFramePr>
              <p:nvPr/>
            </p:nvGraphicFramePr>
            <p:xfrm>
              <a:off x="4813" y="2832"/>
              <a:ext cx="323" cy="5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43" name="公式" r:id="rId25" imgW="317160" imgH="609480" progId="Equation.3">
                      <p:embed/>
                    </p:oleObj>
                  </mc:Choice>
                  <mc:Fallback>
                    <p:oleObj name="公式" r:id="rId25" imgW="317160" imgH="609480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13" y="2832"/>
                            <a:ext cx="323" cy="5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94" name="Text Box 34"/>
              <p:cNvSpPr txBox="1">
                <a:spLocks noChangeArrowheads="1"/>
              </p:cNvSpPr>
              <p:nvPr/>
            </p:nvSpPr>
            <p:spPr bwMode="auto">
              <a:xfrm>
                <a:off x="2112" y="3024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400" b="1">
                    <a:solidFill>
                      <a:srgbClr val="1C1C1C"/>
                    </a:solidFill>
                    <a:latin typeface="Times New Roman" pitchFamily="18" charset="0"/>
                  </a:rPr>
                  <a:t>（</a:t>
                </a:r>
                <a:r>
                  <a:rPr kumimoji="1" lang="en-US" altLang="zh-CN" sz="2400" b="1">
                    <a:solidFill>
                      <a:srgbClr val="CC0000"/>
                    </a:solidFill>
                    <a:latin typeface="Times New Roman" pitchFamily="18" charset="0"/>
                  </a:rPr>
                  <a:t>A</a:t>
                </a:r>
                <a:r>
                  <a:rPr kumimoji="1" lang="zh-CN" altLang="en-US" sz="2400" b="1">
                    <a:solidFill>
                      <a:srgbClr val="1C1C1C"/>
                    </a:solidFill>
                    <a:latin typeface="Times New Roman" pitchFamily="18" charset="0"/>
                  </a:rPr>
                  <a:t>）</a:t>
                </a:r>
              </a:p>
            </p:txBody>
          </p:sp>
          <p:sp>
            <p:nvSpPr>
              <p:cNvPr id="15395" name="Rectangle 35"/>
              <p:cNvSpPr>
                <a:spLocks noChangeArrowheads="1"/>
              </p:cNvSpPr>
              <p:nvPr/>
            </p:nvSpPr>
            <p:spPr bwMode="auto">
              <a:xfrm>
                <a:off x="4141" y="3024"/>
                <a:ext cx="6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400" b="1">
                    <a:latin typeface="Times New Roman" pitchFamily="18" charset="0"/>
                  </a:rPr>
                  <a:t>（</a:t>
                </a:r>
                <a:r>
                  <a:rPr kumimoji="1" lang="en-US" altLang="zh-CN" sz="2400" b="1">
                    <a:solidFill>
                      <a:srgbClr val="CC0000"/>
                    </a:solidFill>
                    <a:latin typeface="Times New Roman" pitchFamily="18" charset="0"/>
                  </a:rPr>
                  <a:t>B</a:t>
                </a:r>
                <a:r>
                  <a:rPr kumimoji="1" lang="zh-CN" altLang="en-US" sz="2400" b="1">
                    <a:latin typeface="Times New Roman" pitchFamily="18" charset="0"/>
                  </a:rPr>
                  <a:t>）</a:t>
                </a:r>
              </a:p>
            </p:txBody>
          </p:sp>
          <p:sp>
            <p:nvSpPr>
              <p:cNvPr id="15396" name="Rectangle 36"/>
              <p:cNvSpPr>
                <a:spLocks noChangeArrowheads="1"/>
              </p:cNvSpPr>
              <p:nvPr/>
            </p:nvSpPr>
            <p:spPr bwMode="auto">
              <a:xfrm>
                <a:off x="4141" y="3024"/>
                <a:ext cx="6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400" b="1">
                    <a:latin typeface="Times New Roman" pitchFamily="18" charset="0"/>
                  </a:rPr>
                  <a:t>（</a:t>
                </a:r>
                <a:r>
                  <a:rPr kumimoji="1" lang="en-US" altLang="zh-CN" sz="2400" b="1">
                    <a:solidFill>
                      <a:srgbClr val="CC0000"/>
                    </a:solidFill>
                    <a:latin typeface="Times New Roman" pitchFamily="18" charset="0"/>
                  </a:rPr>
                  <a:t>B</a:t>
                </a:r>
                <a:r>
                  <a:rPr kumimoji="1" lang="zh-CN" altLang="en-US" sz="2400" b="1">
                    <a:latin typeface="Times New Roman" pitchFamily="18" charset="0"/>
                  </a:rPr>
                  <a:t>）</a:t>
                </a:r>
              </a:p>
            </p:txBody>
          </p:sp>
          <p:sp>
            <p:nvSpPr>
              <p:cNvPr id="15397" name="Rectangle 37"/>
              <p:cNvSpPr>
                <a:spLocks noChangeArrowheads="1"/>
              </p:cNvSpPr>
              <p:nvPr/>
            </p:nvSpPr>
            <p:spPr bwMode="auto">
              <a:xfrm>
                <a:off x="4141" y="3024"/>
                <a:ext cx="6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400" b="1">
                    <a:solidFill>
                      <a:srgbClr val="1C1C1C"/>
                    </a:solidFill>
                    <a:latin typeface="Times New Roman" pitchFamily="18" charset="0"/>
                  </a:rPr>
                  <a:t>（</a:t>
                </a:r>
                <a:r>
                  <a:rPr kumimoji="1" lang="en-US" altLang="zh-CN" sz="2400" b="1">
                    <a:solidFill>
                      <a:srgbClr val="CC0000"/>
                    </a:solidFill>
                    <a:latin typeface="Times New Roman" pitchFamily="18" charset="0"/>
                  </a:rPr>
                  <a:t>B</a:t>
                </a:r>
                <a:r>
                  <a:rPr kumimoji="1" lang="zh-CN" altLang="en-US" sz="2400" b="1">
                    <a:solidFill>
                      <a:srgbClr val="1C1C1C"/>
                    </a:solidFill>
                    <a:latin typeface="Times New Roman" pitchFamily="18" charset="0"/>
                  </a:rPr>
                  <a:t>）</a:t>
                </a:r>
              </a:p>
            </p:txBody>
          </p:sp>
        </p:grpSp>
        <p:grpSp>
          <p:nvGrpSpPr>
            <p:cNvPr id="15398" name="Group 38"/>
            <p:cNvGrpSpPr>
              <a:grpSpLocks/>
            </p:cNvGrpSpPr>
            <p:nvPr/>
          </p:nvGrpSpPr>
          <p:grpSpPr bwMode="auto">
            <a:xfrm>
              <a:off x="768" y="3456"/>
              <a:ext cx="4290" cy="600"/>
              <a:chOff x="768" y="3456"/>
              <a:chExt cx="4290" cy="600"/>
            </a:xfrm>
          </p:grpSpPr>
          <p:graphicFrame>
            <p:nvGraphicFramePr>
              <p:cNvPr id="15399" name="Object 39"/>
              <p:cNvGraphicFramePr>
                <a:graphicFrameLocks noChangeAspect="1"/>
              </p:cNvGraphicFramePr>
              <p:nvPr/>
            </p:nvGraphicFramePr>
            <p:xfrm>
              <a:off x="1344" y="3456"/>
              <a:ext cx="480" cy="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44" name="公式" r:id="rId27" imgW="393480" imgH="634680" progId="Equation.3">
                      <p:embed/>
                    </p:oleObj>
                  </mc:Choice>
                  <mc:Fallback>
                    <p:oleObj name="公式" r:id="rId27" imgW="393480" imgH="63468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4" y="3456"/>
                            <a:ext cx="480" cy="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00" name="Object 40"/>
              <p:cNvGraphicFramePr>
                <a:graphicFrameLocks noChangeAspect="1"/>
              </p:cNvGraphicFramePr>
              <p:nvPr/>
            </p:nvGraphicFramePr>
            <p:xfrm>
              <a:off x="3534" y="3456"/>
              <a:ext cx="1524" cy="5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45" name="Equation" r:id="rId29" imgW="1600200" imgH="660240" progId="Equation.3">
                      <p:embed/>
                    </p:oleObj>
                  </mc:Choice>
                  <mc:Fallback>
                    <p:oleObj name="Equation" r:id="rId29" imgW="1600200" imgH="660240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34" y="3456"/>
                            <a:ext cx="1524" cy="5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01" name="Rectangle 41"/>
              <p:cNvSpPr>
                <a:spLocks noChangeArrowheads="1"/>
              </p:cNvSpPr>
              <p:nvPr/>
            </p:nvSpPr>
            <p:spPr bwMode="auto">
              <a:xfrm>
                <a:off x="768" y="3648"/>
                <a:ext cx="6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400" b="1">
                    <a:solidFill>
                      <a:srgbClr val="1C1C1C"/>
                    </a:solidFill>
                    <a:latin typeface="Times New Roman" pitchFamily="18" charset="0"/>
                  </a:rPr>
                  <a:t>（</a:t>
                </a:r>
                <a:r>
                  <a:rPr kumimoji="1" lang="en-US" altLang="zh-CN" sz="2400" b="1">
                    <a:solidFill>
                      <a:srgbClr val="CC0000"/>
                    </a:solidFill>
                    <a:latin typeface="Times New Roman" pitchFamily="18" charset="0"/>
                  </a:rPr>
                  <a:t>C</a:t>
                </a:r>
                <a:r>
                  <a:rPr kumimoji="1" lang="zh-CN" altLang="en-US" sz="2400" b="1">
                    <a:solidFill>
                      <a:srgbClr val="1C1C1C"/>
                    </a:solidFill>
                    <a:latin typeface="Times New Roman" pitchFamily="18" charset="0"/>
                  </a:rPr>
                  <a:t>）</a:t>
                </a:r>
              </a:p>
            </p:txBody>
          </p:sp>
          <p:sp>
            <p:nvSpPr>
              <p:cNvPr id="15402" name="Rectangle 42"/>
              <p:cNvSpPr>
                <a:spLocks noChangeArrowheads="1"/>
              </p:cNvSpPr>
              <p:nvPr/>
            </p:nvSpPr>
            <p:spPr bwMode="auto">
              <a:xfrm>
                <a:off x="2880" y="3648"/>
                <a:ext cx="6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400" b="1">
                    <a:solidFill>
                      <a:srgbClr val="1C1C1C"/>
                    </a:solidFill>
                    <a:latin typeface="Times New Roman" pitchFamily="18" charset="0"/>
                  </a:rPr>
                  <a:t>（</a:t>
                </a:r>
                <a:r>
                  <a:rPr kumimoji="1" lang="en-US" altLang="zh-CN" sz="2400" b="1">
                    <a:solidFill>
                      <a:srgbClr val="CC0000"/>
                    </a:solidFill>
                    <a:latin typeface="Times New Roman" pitchFamily="18" charset="0"/>
                  </a:rPr>
                  <a:t>D</a:t>
                </a:r>
                <a:r>
                  <a:rPr kumimoji="1" lang="zh-CN" altLang="en-US" sz="2400" b="1">
                    <a:solidFill>
                      <a:srgbClr val="1C1C1C"/>
                    </a:solidFill>
                    <a:latin typeface="Times New Roman" pitchFamily="18" charset="0"/>
                  </a:rPr>
                  <a:t>）</a:t>
                </a:r>
              </a:p>
            </p:txBody>
          </p:sp>
        </p:grpSp>
      </p:grpSp>
      <p:sp>
        <p:nvSpPr>
          <p:cNvPr id="15403" name="AutoShape 43"/>
          <p:cNvSpPr>
            <a:spLocks noChangeArrowheads="1"/>
          </p:cNvSpPr>
          <p:nvPr/>
        </p:nvSpPr>
        <p:spPr bwMode="auto">
          <a:xfrm>
            <a:off x="4191000" y="5791200"/>
            <a:ext cx="381000" cy="381000"/>
          </a:xfrm>
          <a:prstGeom prst="star5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0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228600" y="762000"/>
            <a:ext cx="8610600" cy="1373188"/>
            <a:chOff x="144" y="432"/>
            <a:chExt cx="5424" cy="865"/>
          </a:xfrm>
        </p:grpSpPr>
        <p:sp>
          <p:nvSpPr>
            <p:cNvPr id="16387" name="Text Box 3" descr="再生纸"/>
            <p:cNvSpPr txBox="1">
              <a:spLocks noChangeArrowheads="1"/>
            </p:cNvSpPr>
            <p:nvPr/>
          </p:nvSpPr>
          <p:spPr bwMode="auto">
            <a:xfrm>
              <a:off x="144" y="432"/>
              <a:ext cx="5424" cy="865"/>
            </a:xfrm>
            <a:prstGeom prst="rect">
              <a:avLst/>
            </a:prstGeom>
            <a:noFill/>
            <a:ln>
              <a:noFill/>
            </a:ln>
            <a:effectLst>
              <a:prstShdw prst="shdw13" dist="53882" dir="135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>
                  <a:solidFill>
                    <a:schemeClr val="accent2"/>
                  </a:solidFill>
                  <a:latin typeface="Times New Roman" pitchFamily="18" charset="0"/>
                </a:rPr>
                <a:t>         </a:t>
              </a:r>
              <a:r>
                <a:rPr kumimoji="1" lang="zh-CN" altLang="en-US" sz="2800" b="1">
                  <a:solidFill>
                    <a:srgbClr val="CC0000"/>
                  </a:solidFill>
                  <a:latin typeface="Times New Roman" pitchFamily="18" charset="0"/>
                </a:rPr>
                <a:t>例</a:t>
              </a:r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    设质点的运动方程为                                     </a:t>
              </a:r>
            </a:p>
            <a:p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其中</a:t>
              </a:r>
            </a:p>
            <a:p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（</a:t>
              </a: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1</a:t>
              </a:r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）求            时的速度</a:t>
              </a:r>
              <a:r>
                <a:rPr kumimoji="1" lang="en-US" altLang="zh-CN" sz="2800" b="1">
                  <a:solidFill>
                    <a:srgbClr val="1C1C1C"/>
                  </a:solidFill>
                  <a:latin typeface="Times New Roman" pitchFamily="18" charset="0"/>
                </a:rPr>
                <a:t>.</a:t>
              </a:r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（</a:t>
              </a: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2</a:t>
              </a:r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） 作出质点的运动轨迹图</a:t>
              </a:r>
              <a:r>
                <a:rPr kumimoji="1" lang="en-US" altLang="zh-CN" sz="2800" b="1">
                  <a:solidFill>
                    <a:srgbClr val="1C1C1C"/>
                  </a:solidFill>
                  <a:latin typeface="Times New Roman" pitchFamily="18" charset="0"/>
                </a:rPr>
                <a:t>.</a:t>
              </a:r>
            </a:p>
          </p:txBody>
        </p:sp>
        <p:graphicFrame>
          <p:nvGraphicFramePr>
            <p:cNvPr id="16388" name="Object 4"/>
            <p:cNvGraphicFramePr>
              <a:graphicFrameLocks noChangeAspect="1"/>
            </p:cNvGraphicFramePr>
            <p:nvPr/>
          </p:nvGraphicFramePr>
          <p:xfrm>
            <a:off x="3456" y="432"/>
            <a:ext cx="196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3" name="Equation" r:id="rId4" imgW="2552400" imgH="457200" progId="Equation.DSMT4">
                    <p:embed/>
                  </p:oleObj>
                </mc:Choice>
                <mc:Fallback>
                  <p:oleObj name="Equation" r:id="rId4" imgW="2552400" imgH="457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432"/>
                          <a:ext cx="196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9" name="Object 5"/>
            <p:cNvGraphicFramePr>
              <a:graphicFrameLocks noChangeAspect="1"/>
            </p:cNvGraphicFramePr>
            <p:nvPr/>
          </p:nvGraphicFramePr>
          <p:xfrm>
            <a:off x="672" y="651"/>
            <a:ext cx="2256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4" name="Equation" r:id="rId6" imgW="1358640" imgH="228600" progId="Equation.DSMT4">
                    <p:embed/>
                  </p:oleObj>
                </mc:Choice>
                <mc:Fallback>
                  <p:oleObj name="Equation" r:id="rId6" imgW="135864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651"/>
                          <a:ext cx="2256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0" name="Object 6"/>
            <p:cNvGraphicFramePr>
              <a:graphicFrameLocks noChangeAspect="1"/>
            </p:cNvGraphicFramePr>
            <p:nvPr/>
          </p:nvGraphicFramePr>
          <p:xfrm>
            <a:off x="2976" y="672"/>
            <a:ext cx="2496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5" name="Equation" r:id="rId8" imgW="1473120" imgH="241200" progId="Equation.DSMT4">
                    <p:embed/>
                  </p:oleObj>
                </mc:Choice>
                <mc:Fallback>
                  <p:oleObj name="Equation" r:id="rId8" imgW="1473120" imgH="241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672"/>
                          <a:ext cx="2496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1" name="Object 7"/>
            <p:cNvGraphicFramePr>
              <a:graphicFrameLocks noChangeAspect="1"/>
            </p:cNvGraphicFramePr>
            <p:nvPr/>
          </p:nvGraphicFramePr>
          <p:xfrm>
            <a:off x="1008" y="960"/>
            <a:ext cx="576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6" name="Equation" r:id="rId10" imgW="431640" imgH="177480" progId="Equation.DSMT4">
                    <p:embed/>
                  </p:oleObj>
                </mc:Choice>
                <mc:Fallback>
                  <p:oleObj name="Equation" r:id="rId10" imgW="431640" imgH="1774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960"/>
                          <a:ext cx="576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066800" y="2286000"/>
            <a:ext cx="632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1C1C1C"/>
                </a:solidFill>
                <a:latin typeface="Times New Roman" pitchFamily="18" charset="0"/>
              </a:rPr>
              <a:t>解  （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>
                <a:solidFill>
                  <a:srgbClr val="1C1C1C"/>
                </a:solidFill>
                <a:latin typeface="Times New Roman" pitchFamily="18" charset="0"/>
              </a:rPr>
              <a:t>）由题意可得速度分量分别为</a:t>
            </a:r>
          </a:p>
        </p:txBody>
      </p:sp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1295400" y="2859088"/>
          <a:ext cx="64770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Equation" r:id="rId12" imgW="2425680" imgH="393480" progId="Equation.DSMT4">
                  <p:embed/>
                </p:oleObj>
              </mc:Choice>
              <mc:Fallback>
                <p:oleObj name="Equation" r:id="rId12" imgW="242568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59088"/>
                        <a:ext cx="64770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4" name="Group 10"/>
          <p:cNvGrpSpPr>
            <a:grpSpLocks/>
          </p:cNvGrpSpPr>
          <p:nvPr/>
        </p:nvGrpSpPr>
        <p:grpSpPr bwMode="auto">
          <a:xfrm>
            <a:off x="533400" y="4038600"/>
            <a:ext cx="7620000" cy="665163"/>
            <a:chOff x="528" y="2515"/>
            <a:chExt cx="4800" cy="419"/>
          </a:xfrm>
        </p:grpSpPr>
        <p:graphicFrame>
          <p:nvGraphicFramePr>
            <p:cNvPr id="16395" name="Object 11"/>
            <p:cNvGraphicFramePr>
              <a:graphicFrameLocks noChangeAspect="1"/>
            </p:cNvGraphicFramePr>
            <p:nvPr/>
          </p:nvGraphicFramePr>
          <p:xfrm>
            <a:off x="2160" y="2515"/>
            <a:ext cx="3168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8" name="Equation" r:id="rId14" imgW="1726920" imgH="228600" progId="Equation.DSMT4">
                    <p:embed/>
                  </p:oleObj>
                </mc:Choice>
                <mc:Fallback>
                  <p:oleObj name="Equation" r:id="rId14" imgW="1726920" imgH="2286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515"/>
                          <a:ext cx="3168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6" name="Object 12"/>
            <p:cNvGraphicFramePr>
              <a:graphicFrameLocks noChangeAspect="1"/>
            </p:cNvGraphicFramePr>
            <p:nvPr/>
          </p:nvGraphicFramePr>
          <p:xfrm>
            <a:off x="528" y="2524"/>
            <a:ext cx="62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9" name="Equation" r:id="rId16" imgW="431640" imgH="177480" progId="Equation.DSMT4">
                    <p:embed/>
                  </p:oleObj>
                </mc:Choice>
                <mc:Fallback>
                  <p:oleObj name="Equation" r:id="rId16" imgW="431640" imgH="1774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524"/>
                          <a:ext cx="62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7" name="Text Box 13"/>
            <p:cNvSpPr txBox="1">
              <a:spLocks noChangeArrowheads="1"/>
            </p:cNvSpPr>
            <p:nvPr/>
          </p:nvSpPr>
          <p:spPr bwMode="auto">
            <a:xfrm>
              <a:off x="1152" y="2544"/>
              <a:ext cx="13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时速度为</a:t>
              </a:r>
            </a:p>
          </p:txBody>
        </p:sp>
      </p:grpSp>
      <p:grpSp>
        <p:nvGrpSpPr>
          <p:cNvPr id="16398" name="Group 14"/>
          <p:cNvGrpSpPr>
            <a:grpSpLocks/>
          </p:cNvGrpSpPr>
          <p:nvPr/>
        </p:nvGrpSpPr>
        <p:grpSpPr bwMode="auto">
          <a:xfrm>
            <a:off x="609600" y="4800600"/>
            <a:ext cx="4278313" cy="622300"/>
            <a:chOff x="806" y="2976"/>
            <a:chExt cx="2695" cy="392"/>
          </a:xfrm>
        </p:grpSpPr>
        <p:sp>
          <p:nvSpPr>
            <p:cNvPr id="16399" name="Text Box 15"/>
            <p:cNvSpPr txBox="1">
              <a:spLocks noChangeArrowheads="1"/>
            </p:cNvSpPr>
            <p:nvPr/>
          </p:nvSpPr>
          <p:spPr bwMode="auto">
            <a:xfrm>
              <a:off x="806" y="3018"/>
              <a:ext cx="26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速度     与     轴之间的夹角</a:t>
              </a:r>
            </a:p>
          </p:txBody>
        </p:sp>
        <p:graphicFrame>
          <p:nvGraphicFramePr>
            <p:cNvPr id="16400" name="Object 16"/>
            <p:cNvGraphicFramePr>
              <a:graphicFrameLocks noChangeAspect="1"/>
            </p:cNvGraphicFramePr>
            <p:nvPr/>
          </p:nvGraphicFramePr>
          <p:xfrm>
            <a:off x="1296" y="2976"/>
            <a:ext cx="279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0" name="Equation" r:id="rId17" imgW="126720" imgH="177480" progId="Equation.DSMT4">
                    <p:embed/>
                  </p:oleObj>
                </mc:Choice>
                <mc:Fallback>
                  <p:oleObj name="Equation" r:id="rId17" imgW="126720" imgH="17748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976"/>
                          <a:ext cx="279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1" name="Object 17"/>
            <p:cNvGraphicFramePr>
              <a:graphicFrameLocks noChangeAspect="1"/>
            </p:cNvGraphicFramePr>
            <p:nvPr/>
          </p:nvGraphicFramePr>
          <p:xfrm>
            <a:off x="1767" y="3024"/>
            <a:ext cx="30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1" name="Equation" r:id="rId19" imgW="126720" imgH="139680" progId="Equation.DSMT4">
                    <p:embed/>
                  </p:oleObj>
                </mc:Choice>
                <mc:Fallback>
                  <p:oleObj name="Equation" r:id="rId19" imgW="126720" imgH="13968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7" y="3024"/>
                          <a:ext cx="305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402" name="Object 18"/>
          <p:cNvGraphicFramePr>
            <a:graphicFrameLocks noChangeAspect="1"/>
          </p:cNvGraphicFramePr>
          <p:nvPr/>
        </p:nvGraphicFramePr>
        <p:xfrm>
          <a:off x="2895600" y="5475288"/>
          <a:ext cx="34290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Equation" r:id="rId21" imgW="2158920" imgH="609480" progId="Equation.3">
                  <p:embed/>
                </p:oleObj>
              </mc:Choice>
              <mc:Fallback>
                <p:oleObj name="Equation" r:id="rId21" imgW="2158920" imgH="609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475288"/>
                        <a:ext cx="34290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04800" y="1066800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1C1C1C"/>
                </a:solidFill>
                <a:latin typeface="Times New Roman" pitchFamily="18" charset="0"/>
              </a:rPr>
              <a:t>（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2</a:t>
            </a:r>
            <a:r>
              <a:rPr kumimoji="1" lang="zh-CN" altLang="en-US" sz="2800" b="1">
                <a:solidFill>
                  <a:srgbClr val="1C1C1C"/>
                </a:solidFill>
                <a:latin typeface="Times New Roman" pitchFamily="18" charset="0"/>
              </a:rPr>
              <a:t>） 运动方程</a:t>
            </a:r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3200400" y="628650"/>
            <a:ext cx="4648200" cy="1330325"/>
            <a:chOff x="2016" y="396"/>
            <a:chExt cx="2928" cy="838"/>
          </a:xfrm>
        </p:grpSpPr>
        <p:graphicFrame>
          <p:nvGraphicFramePr>
            <p:cNvPr id="17412" name="Object 4"/>
            <p:cNvGraphicFramePr>
              <a:graphicFrameLocks noChangeAspect="1"/>
            </p:cNvGraphicFramePr>
            <p:nvPr/>
          </p:nvGraphicFramePr>
          <p:xfrm>
            <a:off x="2208" y="396"/>
            <a:ext cx="2496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8" name="Equation" r:id="rId3" imgW="1333440" imgH="228600" progId="Equation.DSMT4">
                    <p:embed/>
                  </p:oleObj>
                </mc:Choice>
                <mc:Fallback>
                  <p:oleObj name="Equation" r:id="rId3" imgW="133344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396"/>
                          <a:ext cx="2496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3" name="Object 5"/>
            <p:cNvGraphicFramePr>
              <a:graphicFrameLocks noChangeAspect="1"/>
            </p:cNvGraphicFramePr>
            <p:nvPr/>
          </p:nvGraphicFramePr>
          <p:xfrm>
            <a:off x="2180" y="816"/>
            <a:ext cx="2764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9" name="Equation" r:id="rId5" imgW="1447560" imgH="241200" progId="Equation.DSMT4">
                    <p:embed/>
                  </p:oleObj>
                </mc:Choice>
                <mc:Fallback>
                  <p:oleObj name="Equation" r:id="rId5" imgW="1447560" imgH="241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0" y="816"/>
                          <a:ext cx="2764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4" name="AutoShape 6"/>
            <p:cNvSpPr>
              <a:spLocks/>
            </p:cNvSpPr>
            <p:nvPr/>
          </p:nvSpPr>
          <p:spPr bwMode="auto">
            <a:xfrm>
              <a:off x="2016" y="576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415" name="Group 7"/>
          <p:cNvGrpSpPr>
            <a:grpSpLocks/>
          </p:cNvGrpSpPr>
          <p:nvPr/>
        </p:nvGrpSpPr>
        <p:grpSpPr bwMode="auto">
          <a:xfrm>
            <a:off x="457200" y="2057400"/>
            <a:ext cx="7010400" cy="533400"/>
            <a:chOff x="1200" y="1440"/>
            <a:chExt cx="4416" cy="336"/>
          </a:xfrm>
        </p:grpSpPr>
        <p:sp>
          <p:nvSpPr>
            <p:cNvPr id="17416" name="Text Box 8"/>
            <p:cNvSpPr txBox="1">
              <a:spLocks noChangeArrowheads="1"/>
            </p:cNvSpPr>
            <p:nvPr/>
          </p:nvSpPr>
          <p:spPr bwMode="auto">
            <a:xfrm>
              <a:off x="1200" y="1440"/>
              <a:ext cx="44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由运动方程消去参数    可得轨迹方程为</a:t>
              </a:r>
            </a:p>
          </p:txBody>
        </p:sp>
        <p:graphicFrame>
          <p:nvGraphicFramePr>
            <p:cNvPr id="17417" name="Object 9"/>
            <p:cNvGraphicFramePr>
              <a:graphicFrameLocks noChangeAspect="1"/>
            </p:cNvGraphicFramePr>
            <p:nvPr/>
          </p:nvGraphicFramePr>
          <p:xfrm>
            <a:off x="3312" y="1440"/>
            <a:ext cx="19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0" name="Equation" r:id="rId7" imgW="88560" imgH="152280" progId="Equation.DSMT4">
                    <p:embed/>
                  </p:oleObj>
                </mc:Choice>
                <mc:Fallback>
                  <p:oleObj name="Equation" r:id="rId7" imgW="88560" imgH="1522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440"/>
                          <a:ext cx="19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18" name="Group 10"/>
          <p:cNvGrpSpPr>
            <a:grpSpLocks/>
          </p:cNvGrpSpPr>
          <p:nvPr/>
        </p:nvGrpSpPr>
        <p:grpSpPr bwMode="auto">
          <a:xfrm>
            <a:off x="1600200" y="3429000"/>
            <a:ext cx="5867400" cy="2971800"/>
            <a:chOff x="1008" y="2160"/>
            <a:chExt cx="3696" cy="1872"/>
          </a:xfrm>
        </p:grpSpPr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1008" y="2160"/>
              <a:ext cx="3696" cy="18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0" name="Freeform 12"/>
            <p:cNvSpPr>
              <a:spLocks/>
            </p:cNvSpPr>
            <p:nvPr/>
          </p:nvSpPr>
          <p:spPr bwMode="auto">
            <a:xfrm>
              <a:off x="2286" y="2440"/>
              <a:ext cx="1986" cy="1016"/>
            </a:xfrm>
            <a:custGeom>
              <a:avLst/>
              <a:gdLst>
                <a:gd name="T0" fmla="*/ 0 w 2064"/>
                <a:gd name="T1" fmla="*/ 0 h 1352"/>
                <a:gd name="T2" fmla="*/ 960 w 2064"/>
                <a:gd name="T3" fmla="*/ 1344 h 1352"/>
                <a:gd name="T4" fmla="*/ 2064 w 2064"/>
                <a:gd name="T5" fmla="*/ 48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4" h="1352">
                  <a:moveTo>
                    <a:pt x="0" y="0"/>
                  </a:moveTo>
                  <a:cubicBezTo>
                    <a:pt x="308" y="668"/>
                    <a:pt x="616" y="1336"/>
                    <a:pt x="960" y="1344"/>
                  </a:cubicBezTo>
                  <a:cubicBezTo>
                    <a:pt x="1304" y="1352"/>
                    <a:pt x="1684" y="700"/>
                    <a:pt x="2064" y="4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>
              <a:off x="1392" y="3791"/>
              <a:ext cx="3120" cy="1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 flipV="1">
              <a:off x="2851" y="2210"/>
              <a:ext cx="0" cy="1581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23" name="Object 15"/>
            <p:cNvGraphicFramePr>
              <a:graphicFrameLocks noChangeAspect="1"/>
            </p:cNvGraphicFramePr>
            <p:nvPr/>
          </p:nvGraphicFramePr>
          <p:xfrm>
            <a:off x="4080" y="3504"/>
            <a:ext cx="528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1" name="Equation" r:id="rId9" imgW="330120" imgH="177480" progId="Equation.DSMT4">
                    <p:embed/>
                  </p:oleObj>
                </mc:Choice>
                <mc:Fallback>
                  <p:oleObj name="Equation" r:id="rId9" imgW="330120" imgH="17748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504"/>
                          <a:ext cx="528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4" name="Object 16"/>
            <p:cNvGraphicFramePr>
              <a:graphicFrameLocks noChangeAspect="1"/>
            </p:cNvGraphicFramePr>
            <p:nvPr/>
          </p:nvGraphicFramePr>
          <p:xfrm>
            <a:off x="2880" y="2208"/>
            <a:ext cx="517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2" name="Equation" r:id="rId11" imgW="342720" imgH="203040" progId="Equation.DSMT4">
                    <p:embed/>
                  </p:oleObj>
                </mc:Choice>
                <mc:Fallback>
                  <p:oleObj name="Equation" r:id="rId11" imgW="342720" imgH="20304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208"/>
                          <a:ext cx="517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5" name="Text Box 17"/>
            <p:cNvSpPr txBox="1">
              <a:spLocks noChangeArrowheads="1"/>
            </p:cNvSpPr>
            <p:nvPr/>
          </p:nvSpPr>
          <p:spPr bwMode="auto">
            <a:xfrm>
              <a:off x="2736" y="374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1C1C1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7426" name="Text Box 18"/>
            <p:cNvSpPr txBox="1">
              <a:spLocks noChangeArrowheads="1"/>
            </p:cNvSpPr>
            <p:nvPr/>
          </p:nvSpPr>
          <p:spPr bwMode="auto">
            <a:xfrm>
              <a:off x="1008" y="2160"/>
              <a:ext cx="960" cy="33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轨迹图</a:t>
              </a:r>
            </a:p>
          </p:txBody>
        </p:sp>
        <p:sp>
          <p:nvSpPr>
            <p:cNvPr id="17427" name="Line 19"/>
            <p:cNvSpPr>
              <a:spLocks noChangeShapeType="1"/>
            </p:cNvSpPr>
            <p:nvPr/>
          </p:nvSpPr>
          <p:spPr bwMode="auto">
            <a:xfrm>
              <a:off x="3216" y="3696"/>
              <a:ext cx="0" cy="96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8" name="Line 20"/>
            <p:cNvSpPr>
              <a:spLocks noChangeShapeType="1"/>
            </p:cNvSpPr>
            <p:nvPr/>
          </p:nvSpPr>
          <p:spPr bwMode="auto">
            <a:xfrm>
              <a:off x="3984" y="3696"/>
              <a:ext cx="0" cy="96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>
              <a:off x="3600" y="3696"/>
              <a:ext cx="0" cy="96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>
              <a:off x="1728" y="3696"/>
              <a:ext cx="0" cy="96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1" name="Line 23"/>
            <p:cNvSpPr>
              <a:spLocks noChangeShapeType="1"/>
            </p:cNvSpPr>
            <p:nvPr/>
          </p:nvSpPr>
          <p:spPr bwMode="auto">
            <a:xfrm>
              <a:off x="2112" y="3696"/>
              <a:ext cx="0" cy="96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2" name="Line 24"/>
            <p:cNvSpPr>
              <a:spLocks noChangeShapeType="1"/>
            </p:cNvSpPr>
            <p:nvPr/>
          </p:nvSpPr>
          <p:spPr bwMode="auto">
            <a:xfrm>
              <a:off x="2496" y="3696"/>
              <a:ext cx="0" cy="96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3" name="Text Box 25"/>
            <p:cNvSpPr txBox="1">
              <a:spLocks noChangeArrowheads="1"/>
            </p:cNvSpPr>
            <p:nvPr/>
          </p:nvSpPr>
          <p:spPr bwMode="auto">
            <a:xfrm>
              <a:off x="3120" y="374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1C1C1C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7434" name="Text Box 26"/>
            <p:cNvSpPr txBox="1">
              <a:spLocks noChangeArrowheads="1"/>
            </p:cNvSpPr>
            <p:nvPr/>
          </p:nvSpPr>
          <p:spPr bwMode="auto">
            <a:xfrm>
              <a:off x="3504" y="374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1C1C1C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7435" name="Text Box 27"/>
            <p:cNvSpPr txBox="1">
              <a:spLocks noChangeArrowheads="1"/>
            </p:cNvSpPr>
            <p:nvPr/>
          </p:nvSpPr>
          <p:spPr bwMode="auto">
            <a:xfrm>
              <a:off x="3888" y="374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1C1C1C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7436" name="Rectangle 28"/>
            <p:cNvSpPr>
              <a:spLocks noChangeArrowheads="1"/>
            </p:cNvSpPr>
            <p:nvPr/>
          </p:nvSpPr>
          <p:spPr bwMode="auto">
            <a:xfrm>
              <a:off x="1536" y="3744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1C1C1C"/>
                  </a:solidFill>
                  <a:latin typeface="Times New Roman" pitchFamily="18" charset="0"/>
                </a:rPr>
                <a:t>- 6</a:t>
              </a:r>
            </a:p>
          </p:txBody>
        </p:sp>
        <p:sp>
          <p:nvSpPr>
            <p:cNvPr id="17437" name="Rectangle 29"/>
            <p:cNvSpPr>
              <a:spLocks noChangeArrowheads="1"/>
            </p:cNvSpPr>
            <p:nvPr/>
          </p:nvSpPr>
          <p:spPr bwMode="auto">
            <a:xfrm>
              <a:off x="1920" y="3744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1C1C1C"/>
                  </a:solidFill>
                  <a:latin typeface="Times New Roman" pitchFamily="18" charset="0"/>
                </a:rPr>
                <a:t>- 4</a:t>
              </a:r>
            </a:p>
          </p:txBody>
        </p:sp>
        <p:sp>
          <p:nvSpPr>
            <p:cNvPr id="17438" name="Rectangle 30"/>
            <p:cNvSpPr>
              <a:spLocks noChangeArrowheads="1"/>
            </p:cNvSpPr>
            <p:nvPr/>
          </p:nvSpPr>
          <p:spPr bwMode="auto">
            <a:xfrm>
              <a:off x="2304" y="374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1C1C1C"/>
                  </a:solidFill>
                  <a:latin typeface="Times New Roman" pitchFamily="18" charset="0"/>
                </a:rPr>
                <a:t>- 2</a:t>
              </a:r>
            </a:p>
          </p:txBody>
        </p:sp>
        <p:sp>
          <p:nvSpPr>
            <p:cNvPr id="17439" name="Line 31"/>
            <p:cNvSpPr>
              <a:spLocks noChangeShapeType="1"/>
            </p:cNvSpPr>
            <p:nvPr/>
          </p:nvSpPr>
          <p:spPr bwMode="auto">
            <a:xfrm>
              <a:off x="2832" y="3456"/>
              <a:ext cx="96" cy="0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0" name="Line 32"/>
            <p:cNvSpPr>
              <a:spLocks noChangeShapeType="1"/>
            </p:cNvSpPr>
            <p:nvPr/>
          </p:nvSpPr>
          <p:spPr bwMode="auto">
            <a:xfrm>
              <a:off x="2832" y="3120"/>
              <a:ext cx="96" cy="0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1" name="Line 33"/>
            <p:cNvSpPr>
              <a:spLocks noChangeShapeType="1"/>
            </p:cNvSpPr>
            <p:nvPr/>
          </p:nvSpPr>
          <p:spPr bwMode="auto">
            <a:xfrm>
              <a:off x="2832" y="2784"/>
              <a:ext cx="96" cy="0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2" name="Rectangle 34"/>
            <p:cNvSpPr>
              <a:spLocks noChangeArrowheads="1"/>
            </p:cNvSpPr>
            <p:nvPr/>
          </p:nvSpPr>
          <p:spPr bwMode="auto">
            <a:xfrm>
              <a:off x="2640" y="3312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1C1C1C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7443" name="Rectangle 35"/>
            <p:cNvSpPr>
              <a:spLocks noChangeArrowheads="1"/>
            </p:cNvSpPr>
            <p:nvPr/>
          </p:nvSpPr>
          <p:spPr bwMode="auto">
            <a:xfrm>
              <a:off x="2640" y="2976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1C1C1C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7444" name="Rectangle 36"/>
            <p:cNvSpPr>
              <a:spLocks noChangeArrowheads="1"/>
            </p:cNvSpPr>
            <p:nvPr/>
          </p:nvSpPr>
          <p:spPr bwMode="auto">
            <a:xfrm>
              <a:off x="2630" y="2640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1C1C1C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7445" name="Oval 37"/>
            <p:cNvSpPr>
              <a:spLocks noChangeArrowheads="1"/>
            </p:cNvSpPr>
            <p:nvPr/>
          </p:nvSpPr>
          <p:spPr bwMode="auto">
            <a:xfrm>
              <a:off x="3168" y="3408"/>
              <a:ext cx="48" cy="4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6" name="Oval 38"/>
            <p:cNvSpPr>
              <a:spLocks noChangeArrowheads="1"/>
            </p:cNvSpPr>
            <p:nvPr/>
          </p:nvSpPr>
          <p:spPr bwMode="auto">
            <a:xfrm>
              <a:off x="2832" y="3216"/>
              <a:ext cx="48" cy="4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7" name="Oval 39"/>
            <p:cNvSpPr>
              <a:spLocks noChangeArrowheads="1"/>
            </p:cNvSpPr>
            <p:nvPr/>
          </p:nvSpPr>
          <p:spPr bwMode="auto">
            <a:xfrm>
              <a:off x="3600" y="3216"/>
              <a:ext cx="48" cy="4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8" name="Oval 40"/>
            <p:cNvSpPr>
              <a:spLocks noChangeArrowheads="1"/>
            </p:cNvSpPr>
            <p:nvPr/>
          </p:nvSpPr>
          <p:spPr bwMode="auto">
            <a:xfrm>
              <a:off x="2448" y="2736"/>
              <a:ext cx="48" cy="4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9" name="Oval 41"/>
            <p:cNvSpPr>
              <a:spLocks noChangeArrowheads="1"/>
            </p:cNvSpPr>
            <p:nvPr/>
          </p:nvSpPr>
          <p:spPr bwMode="auto">
            <a:xfrm>
              <a:off x="4032" y="2736"/>
              <a:ext cx="48" cy="4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50" name="Object 42"/>
            <p:cNvGraphicFramePr>
              <a:graphicFrameLocks noChangeAspect="1"/>
            </p:cNvGraphicFramePr>
            <p:nvPr/>
          </p:nvGraphicFramePr>
          <p:xfrm>
            <a:off x="3024" y="3153"/>
            <a:ext cx="432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3" name="Equation" r:id="rId13" imgW="583920" imgH="279360" progId="Equation.3">
                    <p:embed/>
                  </p:oleObj>
                </mc:Choice>
                <mc:Fallback>
                  <p:oleObj name="Equation" r:id="rId13" imgW="583920" imgH="27936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3153"/>
                          <a:ext cx="432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1" name="Object 43"/>
            <p:cNvGraphicFramePr>
              <a:graphicFrameLocks noChangeAspect="1"/>
            </p:cNvGraphicFramePr>
            <p:nvPr/>
          </p:nvGraphicFramePr>
          <p:xfrm>
            <a:off x="3698" y="3153"/>
            <a:ext cx="526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4" name="Equation" r:id="rId15" imgW="711000" imgH="279360" progId="Equation.3">
                    <p:embed/>
                  </p:oleObj>
                </mc:Choice>
                <mc:Fallback>
                  <p:oleObj name="Equation" r:id="rId15" imgW="711000" imgH="27936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8" y="3153"/>
                          <a:ext cx="526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2" name="Object 44"/>
            <p:cNvGraphicFramePr>
              <a:graphicFrameLocks noChangeAspect="1"/>
            </p:cNvGraphicFramePr>
            <p:nvPr/>
          </p:nvGraphicFramePr>
          <p:xfrm>
            <a:off x="2016" y="3120"/>
            <a:ext cx="672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5" name="Equation" r:id="rId17" imgW="876240" imgH="279360" progId="Equation.3">
                    <p:embed/>
                  </p:oleObj>
                </mc:Choice>
                <mc:Fallback>
                  <p:oleObj name="Equation" r:id="rId17" imgW="876240" imgH="27936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3120"/>
                          <a:ext cx="672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3" name="Object 45"/>
            <p:cNvGraphicFramePr>
              <a:graphicFrameLocks noChangeAspect="1"/>
            </p:cNvGraphicFramePr>
            <p:nvPr/>
          </p:nvGraphicFramePr>
          <p:xfrm>
            <a:off x="1680" y="2640"/>
            <a:ext cx="672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6" name="Equation" r:id="rId19" imgW="876240" imgH="279360" progId="Equation.3">
                    <p:embed/>
                  </p:oleObj>
                </mc:Choice>
                <mc:Fallback>
                  <p:oleObj name="Equation" r:id="rId19" imgW="876240" imgH="27936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640"/>
                          <a:ext cx="672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4" name="Object 46"/>
            <p:cNvGraphicFramePr>
              <a:graphicFrameLocks noChangeAspect="1"/>
            </p:cNvGraphicFramePr>
            <p:nvPr/>
          </p:nvGraphicFramePr>
          <p:xfrm>
            <a:off x="3487" y="2544"/>
            <a:ext cx="545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7" name="Equation" r:id="rId21" imgW="711000" imgH="279360" progId="Equation.3">
                    <p:embed/>
                  </p:oleObj>
                </mc:Choice>
                <mc:Fallback>
                  <p:oleObj name="Equation" r:id="rId21" imgW="711000" imgH="27936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7" y="2544"/>
                          <a:ext cx="545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55" name="Object 47"/>
          <p:cNvGraphicFramePr>
            <a:graphicFrameLocks noChangeAspect="1"/>
          </p:cNvGraphicFramePr>
          <p:nvPr/>
        </p:nvGraphicFramePr>
        <p:xfrm>
          <a:off x="2743200" y="2497138"/>
          <a:ext cx="3810000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8" name="Equation" r:id="rId23" imgW="2717640" imgH="723600" progId="Equation.3">
                  <p:embed/>
                </p:oleObj>
              </mc:Choice>
              <mc:Fallback>
                <p:oleObj name="Equation" r:id="rId23" imgW="2717640" imgH="7236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497138"/>
                        <a:ext cx="3810000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5105400" y="2133600"/>
            <a:ext cx="3505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876800" y="1676400"/>
            <a:ext cx="3733800" cy="4572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295400" y="12954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>
                <a:solidFill>
                  <a:srgbClr val="1C1C1C"/>
                </a:solidFill>
                <a:latin typeface="Times New Roman" pitchFamily="18" charset="0"/>
              </a:rPr>
              <a:t>） 平均加速度</a:t>
            </a:r>
          </a:p>
        </p:txBody>
      </p:sp>
      <p:grpSp>
        <p:nvGrpSpPr>
          <p:cNvPr id="20485" name="Group 5"/>
          <p:cNvGrpSpPr>
            <a:grpSpLocks/>
          </p:cNvGrpSpPr>
          <p:nvPr/>
        </p:nvGrpSpPr>
        <p:grpSpPr bwMode="auto">
          <a:xfrm>
            <a:off x="6705600" y="1905000"/>
            <a:ext cx="1676400" cy="1295400"/>
            <a:chOff x="4224" y="1056"/>
            <a:chExt cx="1056" cy="816"/>
          </a:xfrm>
        </p:grpSpPr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 flipV="1">
              <a:off x="4272" y="1440"/>
              <a:ext cx="1008" cy="144"/>
            </a:xfrm>
            <a:prstGeom prst="line">
              <a:avLst/>
            </a:prstGeom>
            <a:noFill/>
            <a:ln w="31750">
              <a:solidFill>
                <a:srgbClr val="D6009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87" name="Object 7"/>
            <p:cNvGraphicFramePr>
              <a:graphicFrameLocks noChangeAspect="1"/>
            </p:cNvGraphicFramePr>
            <p:nvPr/>
          </p:nvGraphicFramePr>
          <p:xfrm>
            <a:off x="4752" y="1056"/>
            <a:ext cx="399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5" name="Equation" r:id="rId3" imgW="190440" imgH="215640" progId="Equation.DSMT4">
                    <p:embed/>
                  </p:oleObj>
                </mc:Choice>
                <mc:Fallback>
                  <p:oleObj name="Equation" r:id="rId3" imgW="190440" imgH="2156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056"/>
                          <a:ext cx="399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D6009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4224" y="158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1C1C1C"/>
                  </a:solidFill>
                  <a:latin typeface="Times New Roman" pitchFamily="18" charset="0"/>
                </a:rPr>
                <a:t>B</a:t>
              </a:r>
              <a:endParaRPr kumimoji="1" lang="en-US" altLang="zh-CN" sz="2400" i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0489" name="Group 9"/>
          <p:cNvGrpSpPr>
            <a:grpSpLocks/>
          </p:cNvGrpSpPr>
          <p:nvPr/>
        </p:nvGrpSpPr>
        <p:grpSpPr bwMode="auto">
          <a:xfrm>
            <a:off x="5562600" y="4876800"/>
            <a:ext cx="2514600" cy="1371600"/>
            <a:chOff x="3504" y="2928"/>
            <a:chExt cx="1584" cy="864"/>
          </a:xfrm>
        </p:grpSpPr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 flipV="1">
              <a:off x="3504" y="3025"/>
              <a:ext cx="704" cy="554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1" name="Object 11"/>
            <p:cNvGraphicFramePr>
              <a:graphicFrameLocks noChangeAspect="1"/>
            </p:cNvGraphicFramePr>
            <p:nvPr/>
          </p:nvGraphicFramePr>
          <p:xfrm>
            <a:off x="3565" y="2928"/>
            <a:ext cx="291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6" name="Equation" r:id="rId5" imgW="190440" imgH="215640" progId="Equation.DSMT4">
                    <p:embed/>
                  </p:oleObj>
                </mc:Choice>
                <mc:Fallback>
                  <p:oleObj name="Equation" r:id="rId5" imgW="190440" imgH="21564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5" y="2928"/>
                          <a:ext cx="291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2" name="Line 12"/>
            <p:cNvSpPr>
              <a:spLocks noChangeShapeType="1"/>
            </p:cNvSpPr>
            <p:nvPr/>
          </p:nvSpPr>
          <p:spPr bwMode="auto">
            <a:xfrm flipV="1">
              <a:off x="3504" y="3358"/>
              <a:ext cx="1584" cy="221"/>
            </a:xfrm>
            <a:prstGeom prst="line">
              <a:avLst/>
            </a:prstGeom>
            <a:noFill/>
            <a:ln w="31750">
              <a:solidFill>
                <a:srgbClr val="D6009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3" name="Object 13"/>
            <p:cNvGraphicFramePr>
              <a:graphicFrameLocks noChangeAspect="1"/>
            </p:cNvGraphicFramePr>
            <p:nvPr/>
          </p:nvGraphicFramePr>
          <p:xfrm>
            <a:off x="4243" y="3408"/>
            <a:ext cx="36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7" name="Equation" r:id="rId7" imgW="190440" imgH="215640" progId="Equation.DSMT4">
                    <p:embed/>
                  </p:oleObj>
                </mc:Choice>
                <mc:Fallback>
                  <p:oleObj name="Equation" r:id="rId7" imgW="190440" imgH="21564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3" y="3408"/>
                          <a:ext cx="360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D6009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494" name="Group 14"/>
          <p:cNvGrpSpPr>
            <a:grpSpLocks/>
          </p:cNvGrpSpPr>
          <p:nvPr/>
        </p:nvGrpSpPr>
        <p:grpSpPr bwMode="auto">
          <a:xfrm>
            <a:off x="6629400" y="4816475"/>
            <a:ext cx="1447800" cy="746125"/>
            <a:chOff x="4176" y="2890"/>
            <a:chExt cx="912" cy="470"/>
          </a:xfrm>
        </p:grpSpPr>
        <p:sp>
          <p:nvSpPr>
            <p:cNvPr id="20495" name="Line 15"/>
            <p:cNvSpPr>
              <a:spLocks noChangeShapeType="1"/>
            </p:cNvSpPr>
            <p:nvPr/>
          </p:nvSpPr>
          <p:spPr bwMode="auto">
            <a:xfrm>
              <a:off x="4176" y="3048"/>
              <a:ext cx="912" cy="31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6" name="Object 16"/>
            <p:cNvGraphicFramePr>
              <a:graphicFrameLocks noChangeAspect="1"/>
            </p:cNvGraphicFramePr>
            <p:nvPr/>
          </p:nvGraphicFramePr>
          <p:xfrm>
            <a:off x="4464" y="2890"/>
            <a:ext cx="48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8" name="Equation" r:id="rId8" imgW="215640" imgH="177480" progId="Equation.DSMT4">
                    <p:embed/>
                  </p:oleObj>
                </mc:Choice>
                <mc:Fallback>
                  <p:oleObj name="Equation" r:id="rId8" imgW="215640" imgH="17748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890"/>
                          <a:ext cx="48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D6009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497" name="Group 17"/>
          <p:cNvGrpSpPr>
            <a:grpSpLocks/>
          </p:cNvGrpSpPr>
          <p:nvPr/>
        </p:nvGrpSpPr>
        <p:grpSpPr bwMode="auto">
          <a:xfrm>
            <a:off x="533400" y="3962400"/>
            <a:ext cx="3240088" cy="661988"/>
            <a:chOff x="336" y="2496"/>
            <a:chExt cx="2041" cy="417"/>
          </a:xfrm>
        </p:grpSpPr>
        <p:sp>
          <p:nvSpPr>
            <p:cNvPr id="20498" name="Text Box 18"/>
            <p:cNvSpPr txBox="1">
              <a:spLocks noChangeArrowheads="1"/>
            </p:cNvSpPr>
            <p:nvPr/>
          </p:nvSpPr>
          <p:spPr bwMode="auto">
            <a:xfrm>
              <a:off x="553" y="2577"/>
              <a:ext cx="18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与        同方向 </a:t>
              </a:r>
              <a:r>
                <a:rPr kumimoji="1" lang="en-US" altLang="zh-CN" sz="2800" b="1">
                  <a:solidFill>
                    <a:srgbClr val="1C1C1C"/>
                  </a:solidFill>
                  <a:latin typeface="Times New Roman" pitchFamily="18" charset="0"/>
                </a:rPr>
                <a:t>.</a:t>
              </a:r>
            </a:p>
          </p:txBody>
        </p:sp>
        <p:graphicFrame>
          <p:nvGraphicFramePr>
            <p:cNvPr id="20499" name="Object 19"/>
            <p:cNvGraphicFramePr>
              <a:graphicFrameLocks noChangeAspect="1"/>
            </p:cNvGraphicFramePr>
            <p:nvPr/>
          </p:nvGraphicFramePr>
          <p:xfrm>
            <a:off x="816" y="2544"/>
            <a:ext cx="432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9" name="Equation" r:id="rId10" imgW="215640" imgH="177480" progId="Equation.DSMT4">
                    <p:embed/>
                  </p:oleObj>
                </mc:Choice>
                <mc:Fallback>
                  <p:oleObj name="Equation" r:id="rId10" imgW="215640" imgH="17748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544"/>
                          <a:ext cx="432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0" name="Object 20"/>
            <p:cNvGraphicFramePr>
              <a:graphicFrameLocks noChangeAspect="1"/>
            </p:cNvGraphicFramePr>
            <p:nvPr/>
          </p:nvGraphicFramePr>
          <p:xfrm>
            <a:off x="336" y="2496"/>
            <a:ext cx="248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0" name="Equation" r:id="rId11" imgW="139680" imgH="203040" progId="Equation.DSMT4">
                    <p:embed/>
                  </p:oleObj>
                </mc:Choice>
                <mc:Fallback>
                  <p:oleObj name="Equation" r:id="rId11" imgW="139680" imgH="20304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496"/>
                          <a:ext cx="248" cy="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2362200" y="700088"/>
            <a:ext cx="579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1C1C1C"/>
                </a:solidFill>
                <a:latin typeface="Times New Roman" pitchFamily="18" charset="0"/>
              </a:rPr>
              <a:t>（反映速度变化快慢的物理量）</a:t>
            </a:r>
            <a:endParaRPr kumimoji="1" lang="zh-CN" altLang="en-US" sz="2800" b="1">
              <a:solidFill>
                <a:srgbClr val="1C1C1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0502" name="Group 22"/>
          <p:cNvGrpSpPr>
            <a:grpSpLocks/>
          </p:cNvGrpSpPr>
          <p:nvPr/>
        </p:nvGrpSpPr>
        <p:grpSpPr bwMode="auto">
          <a:xfrm>
            <a:off x="5257800" y="1981200"/>
            <a:ext cx="3124200" cy="2514600"/>
            <a:chOff x="3312" y="1248"/>
            <a:chExt cx="1968" cy="1584"/>
          </a:xfrm>
        </p:grpSpPr>
        <p:sp>
          <p:nvSpPr>
            <p:cNvPr id="20503" name="Line 23"/>
            <p:cNvSpPr>
              <a:spLocks noChangeShapeType="1"/>
            </p:cNvSpPr>
            <p:nvPr/>
          </p:nvSpPr>
          <p:spPr bwMode="auto">
            <a:xfrm flipV="1">
              <a:off x="3600" y="1296"/>
              <a:ext cx="0" cy="1296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4" name="Line 24"/>
            <p:cNvSpPr>
              <a:spLocks noChangeShapeType="1"/>
            </p:cNvSpPr>
            <p:nvPr/>
          </p:nvSpPr>
          <p:spPr bwMode="auto">
            <a:xfrm>
              <a:off x="3600" y="2544"/>
              <a:ext cx="1632" cy="0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5" name="Freeform 25"/>
            <p:cNvSpPr>
              <a:spLocks/>
            </p:cNvSpPr>
            <p:nvPr/>
          </p:nvSpPr>
          <p:spPr bwMode="auto">
            <a:xfrm>
              <a:off x="3360" y="1706"/>
              <a:ext cx="1920" cy="808"/>
            </a:xfrm>
            <a:custGeom>
              <a:avLst/>
              <a:gdLst>
                <a:gd name="T0" fmla="*/ 0 w 1920"/>
                <a:gd name="T1" fmla="*/ 808 h 808"/>
                <a:gd name="T2" fmla="*/ 288 w 1920"/>
                <a:gd name="T3" fmla="*/ 337 h 808"/>
                <a:gd name="T4" fmla="*/ 686 w 1920"/>
                <a:gd name="T5" fmla="*/ 84 h 808"/>
                <a:gd name="T6" fmla="*/ 960 w 1920"/>
                <a:gd name="T7" fmla="*/ 22 h 808"/>
                <a:gd name="T8" fmla="*/ 1378 w 1920"/>
                <a:gd name="T9" fmla="*/ 70 h 808"/>
                <a:gd name="T10" fmla="*/ 1920 w 1920"/>
                <a:gd name="T11" fmla="*/ 440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808">
                  <a:moveTo>
                    <a:pt x="0" y="808"/>
                  </a:moveTo>
                  <a:cubicBezTo>
                    <a:pt x="48" y="730"/>
                    <a:pt x="174" y="458"/>
                    <a:pt x="288" y="337"/>
                  </a:cubicBezTo>
                  <a:cubicBezTo>
                    <a:pt x="402" y="216"/>
                    <a:pt x="574" y="136"/>
                    <a:pt x="686" y="84"/>
                  </a:cubicBezTo>
                  <a:cubicBezTo>
                    <a:pt x="798" y="32"/>
                    <a:pt x="845" y="24"/>
                    <a:pt x="960" y="22"/>
                  </a:cubicBezTo>
                  <a:cubicBezTo>
                    <a:pt x="1075" y="20"/>
                    <a:pt x="1218" y="0"/>
                    <a:pt x="1378" y="70"/>
                  </a:cubicBezTo>
                  <a:cubicBezTo>
                    <a:pt x="1538" y="140"/>
                    <a:pt x="1807" y="363"/>
                    <a:pt x="1920" y="440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06" name="Object 26"/>
            <p:cNvGraphicFramePr>
              <a:graphicFrameLocks noChangeAspect="1"/>
            </p:cNvGraphicFramePr>
            <p:nvPr/>
          </p:nvGraphicFramePr>
          <p:xfrm>
            <a:off x="5040" y="2592"/>
            <a:ext cx="22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1" name="公式" r:id="rId13" imgW="177480" imgH="190440" progId="Equation.3">
                    <p:embed/>
                  </p:oleObj>
                </mc:Choice>
                <mc:Fallback>
                  <p:oleObj name="公式" r:id="rId13" imgW="177480" imgH="1904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2592"/>
                          <a:ext cx="22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7" name="Object 27"/>
            <p:cNvGraphicFramePr>
              <a:graphicFrameLocks noChangeAspect="1"/>
            </p:cNvGraphicFramePr>
            <p:nvPr/>
          </p:nvGraphicFramePr>
          <p:xfrm>
            <a:off x="3312" y="1248"/>
            <a:ext cx="21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2" name="公式" r:id="rId15" imgW="190440" imgH="241200" progId="Equation.3">
                    <p:embed/>
                  </p:oleObj>
                </mc:Choice>
                <mc:Fallback>
                  <p:oleObj name="公式" r:id="rId15" imgW="190440" imgH="2412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248"/>
                          <a:ext cx="214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8" name="Object 28"/>
            <p:cNvGraphicFramePr>
              <a:graphicFrameLocks noChangeAspect="1"/>
            </p:cNvGraphicFramePr>
            <p:nvPr/>
          </p:nvGraphicFramePr>
          <p:xfrm>
            <a:off x="3408" y="2448"/>
            <a:ext cx="20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3" name="Equation" r:id="rId17" imgW="152280" imgH="177480" progId="Equation.DSMT4">
                    <p:embed/>
                  </p:oleObj>
                </mc:Choice>
                <mc:Fallback>
                  <p:oleObj name="Equation" r:id="rId17" imgW="152280" imgH="17748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448"/>
                          <a:ext cx="20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09" name="Group 29"/>
          <p:cNvGrpSpPr>
            <a:grpSpLocks/>
          </p:cNvGrpSpPr>
          <p:nvPr/>
        </p:nvGrpSpPr>
        <p:grpSpPr bwMode="auto">
          <a:xfrm>
            <a:off x="533400" y="1828800"/>
            <a:ext cx="4572000" cy="2209800"/>
            <a:chOff x="336" y="1152"/>
            <a:chExt cx="2880" cy="1392"/>
          </a:xfrm>
        </p:grpSpPr>
        <p:graphicFrame>
          <p:nvGraphicFramePr>
            <p:cNvPr id="20510" name="Object 30"/>
            <p:cNvGraphicFramePr>
              <a:graphicFrameLocks noChangeAspect="1"/>
            </p:cNvGraphicFramePr>
            <p:nvPr/>
          </p:nvGraphicFramePr>
          <p:xfrm>
            <a:off x="1056" y="1824"/>
            <a:ext cx="1008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4" name="Equation" r:id="rId19" imgW="482400" imgH="393480" progId="Equation.DSMT4">
                    <p:embed/>
                  </p:oleObj>
                </mc:Choice>
                <mc:Fallback>
                  <p:oleObj name="Equation" r:id="rId19" imgW="482400" imgH="39348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824"/>
                          <a:ext cx="1008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1" name="Text Box 31"/>
            <p:cNvSpPr txBox="1">
              <a:spLocks noChangeArrowheads="1"/>
            </p:cNvSpPr>
            <p:nvPr/>
          </p:nvSpPr>
          <p:spPr bwMode="auto">
            <a:xfrm>
              <a:off x="336" y="1152"/>
              <a:ext cx="2880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        </a:t>
              </a:r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单位时间内的速度增</a:t>
              </a:r>
            </a:p>
            <a:p>
              <a:pPr>
                <a:lnSpc>
                  <a:spcPct val="120000"/>
                </a:lnSpc>
              </a:pPr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量即平均加速度</a:t>
              </a:r>
            </a:p>
          </p:txBody>
        </p:sp>
      </p:grpSp>
      <p:grpSp>
        <p:nvGrpSpPr>
          <p:cNvPr id="20512" name="Group 32"/>
          <p:cNvGrpSpPr>
            <a:grpSpLocks/>
          </p:cNvGrpSpPr>
          <p:nvPr/>
        </p:nvGrpSpPr>
        <p:grpSpPr bwMode="auto">
          <a:xfrm>
            <a:off x="914400" y="4724400"/>
            <a:ext cx="3573463" cy="1762125"/>
            <a:chOff x="576" y="2976"/>
            <a:chExt cx="2251" cy="1110"/>
          </a:xfrm>
        </p:grpSpPr>
        <p:sp>
          <p:nvSpPr>
            <p:cNvPr id="20513" name="Rectangle 33"/>
            <p:cNvSpPr>
              <a:spLocks noChangeArrowheads="1"/>
            </p:cNvSpPr>
            <p:nvPr/>
          </p:nvSpPr>
          <p:spPr bwMode="auto">
            <a:xfrm>
              <a:off x="796" y="2976"/>
              <a:ext cx="20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2</a:t>
              </a:r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）（瞬时）加速度</a:t>
              </a:r>
            </a:p>
          </p:txBody>
        </p:sp>
        <p:graphicFrame>
          <p:nvGraphicFramePr>
            <p:cNvPr id="20514" name="Object 34"/>
            <p:cNvGraphicFramePr>
              <a:graphicFrameLocks noChangeAspect="1"/>
            </p:cNvGraphicFramePr>
            <p:nvPr/>
          </p:nvGraphicFramePr>
          <p:xfrm>
            <a:off x="576" y="3360"/>
            <a:ext cx="1920" cy="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5" name="Equation" r:id="rId21" imgW="1041120" imgH="393480" progId="Equation.DSMT4">
                    <p:embed/>
                  </p:oleObj>
                </mc:Choice>
                <mc:Fallback>
                  <p:oleObj name="Equation" r:id="rId21" imgW="1041120" imgH="39348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360"/>
                          <a:ext cx="1920" cy="7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15" name="Rectangle 35"/>
          <p:cNvSpPr>
            <a:spLocks noChangeArrowheads="1"/>
          </p:cNvSpPr>
          <p:nvPr/>
        </p:nvSpPr>
        <p:spPr bwMode="auto">
          <a:xfrm>
            <a:off x="457200" y="68580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CC0000"/>
                </a:solidFill>
                <a:latin typeface="宋体" pitchFamily="2" charset="-122"/>
              </a:rPr>
              <a:t>四  加速度</a:t>
            </a:r>
          </a:p>
        </p:txBody>
      </p:sp>
      <p:grpSp>
        <p:nvGrpSpPr>
          <p:cNvPr id="20516" name="Group 36"/>
          <p:cNvGrpSpPr>
            <a:grpSpLocks/>
          </p:cNvGrpSpPr>
          <p:nvPr/>
        </p:nvGrpSpPr>
        <p:grpSpPr bwMode="auto">
          <a:xfrm>
            <a:off x="5791200" y="1931988"/>
            <a:ext cx="1066800" cy="1558925"/>
            <a:chOff x="3648" y="1073"/>
            <a:chExt cx="672" cy="982"/>
          </a:xfrm>
        </p:grpSpPr>
        <p:grpSp>
          <p:nvGrpSpPr>
            <p:cNvPr id="20517" name="Group 37"/>
            <p:cNvGrpSpPr>
              <a:grpSpLocks/>
            </p:cNvGrpSpPr>
            <p:nvPr/>
          </p:nvGrpSpPr>
          <p:grpSpPr bwMode="auto">
            <a:xfrm>
              <a:off x="3792" y="1073"/>
              <a:ext cx="528" cy="703"/>
              <a:chOff x="3792" y="1056"/>
              <a:chExt cx="528" cy="703"/>
            </a:xfrm>
          </p:grpSpPr>
          <p:sp>
            <p:nvSpPr>
              <p:cNvPr id="20518" name="Line 38"/>
              <p:cNvSpPr>
                <a:spLocks noChangeShapeType="1"/>
              </p:cNvSpPr>
              <p:nvPr/>
            </p:nvSpPr>
            <p:spPr bwMode="auto">
              <a:xfrm flipV="1">
                <a:off x="3792" y="1392"/>
                <a:ext cx="528" cy="367"/>
              </a:xfrm>
              <a:prstGeom prst="line">
                <a:avLst/>
              </a:prstGeom>
              <a:noFill/>
              <a:ln w="31750">
                <a:solidFill>
                  <a:schemeClr val="tx2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519" name="Object 39"/>
              <p:cNvGraphicFramePr>
                <a:graphicFrameLocks noChangeAspect="1"/>
              </p:cNvGraphicFramePr>
              <p:nvPr/>
            </p:nvGraphicFramePr>
            <p:xfrm>
              <a:off x="3888" y="1056"/>
              <a:ext cx="386" cy="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56" name="Equation" r:id="rId23" imgW="190440" imgH="215640" progId="Equation.DSMT4">
                      <p:embed/>
                    </p:oleObj>
                  </mc:Choice>
                  <mc:Fallback>
                    <p:oleObj name="Equation" r:id="rId23" imgW="190440" imgH="215640" progId="Equation.DSMT4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1056"/>
                            <a:ext cx="386" cy="4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D60093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520" name="Text Box 40"/>
            <p:cNvSpPr txBox="1">
              <a:spLocks noChangeArrowheads="1"/>
            </p:cNvSpPr>
            <p:nvPr/>
          </p:nvSpPr>
          <p:spPr bwMode="auto">
            <a:xfrm>
              <a:off x="3648" y="172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1C1C1C"/>
                  </a:solidFill>
                  <a:latin typeface="Times New Roman" pitchFamily="18" charset="0"/>
                </a:rPr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050925" y="8588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kumimoji="1" lang="zh-CN" altLang="zh-CN" sz="2400">
              <a:latin typeface="Times New Roman" pitchFamily="18" charset="0"/>
            </a:endParaRP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838200" y="3962400"/>
          <a:ext cx="3962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Equation" r:id="rId3" imgW="1180800" imgH="253800" progId="Equation.DSMT4">
                  <p:embed/>
                </p:oleObj>
              </mc:Choice>
              <mc:Fallback>
                <p:oleObj name="Equation" r:id="rId3" imgW="118080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962400"/>
                        <a:ext cx="3962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5486400" y="2819400"/>
            <a:ext cx="2994025" cy="3733800"/>
            <a:chOff x="3456" y="1776"/>
            <a:chExt cx="1886" cy="2352"/>
          </a:xfrm>
        </p:grpSpPr>
        <p:graphicFrame>
          <p:nvGraphicFramePr>
            <p:cNvPr id="21509" name="Object 5"/>
            <p:cNvGraphicFramePr>
              <a:graphicFrameLocks noChangeAspect="1"/>
            </p:cNvGraphicFramePr>
            <p:nvPr/>
          </p:nvGraphicFramePr>
          <p:xfrm>
            <a:off x="3648" y="1776"/>
            <a:ext cx="1694" cy="2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5" name="Equation" r:id="rId5" imgW="977760" imgH="1269720" progId="Equation.DSMT4">
                    <p:embed/>
                  </p:oleObj>
                </mc:Choice>
                <mc:Fallback>
                  <p:oleObj name="Equation" r:id="rId5" imgW="977760" imgH="126972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776"/>
                          <a:ext cx="1694" cy="2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0" name="AutoShape 6"/>
            <p:cNvSpPr>
              <a:spLocks/>
            </p:cNvSpPr>
            <p:nvPr/>
          </p:nvSpPr>
          <p:spPr bwMode="auto">
            <a:xfrm>
              <a:off x="3456" y="2160"/>
              <a:ext cx="192" cy="1632"/>
            </a:xfrm>
            <a:prstGeom prst="leftBrace">
              <a:avLst>
                <a:gd name="adj1" fmla="val 70833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511" name="Group 7"/>
          <p:cNvGrpSpPr>
            <a:grpSpLocks/>
          </p:cNvGrpSpPr>
          <p:nvPr/>
        </p:nvGrpSpPr>
        <p:grpSpPr bwMode="auto">
          <a:xfrm>
            <a:off x="685800" y="4876800"/>
            <a:ext cx="4038600" cy="1392238"/>
            <a:chOff x="480" y="3024"/>
            <a:chExt cx="2544" cy="877"/>
          </a:xfrm>
        </p:grpSpPr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480" y="3024"/>
              <a:ext cx="18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加速度大小</a:t>
              </a:r>
            </a:p>
          </p:txBody>
        </p:sp>
        <p:graphicFrame>
          <p:nvGraphicFramePr>
            <p:cNvPr id="21513" name="Object 9"/>
            <p:cNvGraphicFramePr>
              <a:graphicFrameLocks noChangeAspect="1"/>
            </p:cNvGraphicFramePr>
            <p:nvPr/>
          </p:nvGraphicFramePr>
          <p:xfrm>
            <a:off x="1008" y="3312"/>
            <a:ext cx="2016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6" name="Equation" r:id="rId7" imgW="1091880" imgH="304560" progId="Equation.DSMT4">
                    <p:embed/>
                  </p:oleObj>
                </mc:Choice>
                <mc:Fallback>
                  <p:oleObj name="Equation" r:id="rId7" imgW="1091880" imgH="30456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3312"/>
                          <a:ext cx="2016" cy="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14" name="Group 10"/>
          <p:cNvGrpSpPr>
            <a:grpSpLocks/>
          </p:cNvGrpSpPr>
          <p:nvPr/>
        </p:nvGrpSpPr>
        <p:grpSpPr bwMode="auto">
          <a:xfrm>
            <a:off x="685800" y="685800"/>
            <a:ext cx="7118350" cy="1066800"/>
            <a:chOff x="432" y="432"/>
            <a:chExt cx="4484" cy="672"/>
          </a:xfrm>
        </p:grpSpPr>
        <p:graphicFrame>
          <p:nvGraphicFramePr>
            <p:cNvPr id="21515" name="Object 11"/>
            <p:cNvGraphicFramePr>
              <a:graphicFrameLocks noChangeAspect="1"/>
            </p:cNvGraphicFramePr>
            <p:nvPr/>
          </p:nvGraphicFramePr>
          <p:xfrm>
            <a:off x="1344" y="432"/>
            <a:ext cx="1728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7" name="Equation" r:id="rId9" imgW="850680" imgH="419040" progId="Equation.DSMT4">
                    <p:embed/>
                  </p:oleObj>
                </mc:Choice>
                <mc:Fallback>
                  <p:oleObj name="Equation" r:id="rId9" imgW="850680" imgH="41904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432"/>
                          <a:ext cx="1728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432" y="624"/>
              <a:ext cx="12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加速度</a:t>
              </a:r>
            </a:p>
          </p:txBody>
        </p:sp>
        <p:graphicFrame>
          <p:nvGraphicFramePr>
            <p:cNvPr id="21517" name="Object 13"/>
            <p:cNvGraphicFramePr>
              <a:graphicFrameLocks noChangeAspect="1"/>
            </p:cNvGraphicFramePr>
            <p:nvPr/>
          </p:nvGraphicFramePr>
          <p:xfrm>
            <a:off x="3120" y="432"/>
            <a:ext cx="1796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8" name="Equation" r:id="rId11" imgW="1600200" imgH="647640" progId="Equation.3">
                    <p:embed/>
                  </p:oleObj>
                </mc:Choice>
                <mc:Fallback>
                  <p:oleObj name="Equation" r:id="rId11" imgW="1600200" imgH="6476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432"/>
                          <a:ext cx="1796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18" name="Group 14"/>
          <p:cNvGrpSpPr>
            <a:grpSpLocks/>
          </p:cNvGrpSpPr>
          <p:nvPr/>
        </p:nvGrpSpPr>
        <p:grpSpPr bwMode="auto">
          <a:xfrm>
            <a:off x="685800" y="1828800"/>
            <a:ext cx="6553200" cy="1143000"/>
            <a:chOff x="384" y="1104"/>
            <a:chExt cx="4128" cy="720"/>
          </a:xfrm>
        </p:grpSpPr>
        <p:sp>
          <p:nvSpPr>
            <p:cNvPr id="21519" name="Rectangle 15"/>
            <p:cNvSpPr>
              <a:spLocks noChangeArrowheads="1"/>
            </p:cNvSpPr>
            <p:nvPr/>
          </p:nvSpPr>
          <p:spPr bwMode="auto">
            <a:xfrm>
              <a:off x="384" y="1296"/>
              <a:ext cx="15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加速度大小</a:t>
              </a:r>
            </a:p>
          </p:txBody>
        </p:sp>
        <p:graphicFrame>
          <p:nvGraphicFramePr>
            <p:cNvPr id="21520" name="Object 16"/>
            <p:cNvGraphicFramePr>
              <a:graphicFrameLocks noChangeAspect="1"/>
            </p:cNvGraphicFramePr>
            <p:nvPr/>
          </p:nvGraphicFramePr>
          <p:xfrm>
            <a:off x="1728" y="1104"/>
            <a:ext cx="2784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9" name="Equation" r:id="rId13" imgW="2438280" imgH="660240" progId="Equation.3">
                    <p:embed/>
                  </p:oleObj>
                </mc:Choice>
                <mc:Fallback>
                  <p:oleObj name="Equation" r:id="rId13" imgW="2438280" imgH="6602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104"/>
                          <a:ext cx="2784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685800" y="3276600"/>
            <a:ext cx="510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1C1C1C"/>
                </a:solidFill>
                <a:latin typeface="Times New Roman" pitchFamily="18" charset="0"/>
              </a:rPr>
              <a:t>质点作三维运动时加速度为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2209800" y="762000"/>
            <a:ext cx="3733800" cy="784225"/>
            <a:chOff x="336" y="1056"/>
            <a:chExt cx="2352" cy="494"/>
          </a:xfrm>
        </p:grpSpPr>
        <p:sp>
          <p:nvSpPr>
            <p:cNvPr id="22531" name="Text Box 3"/>
            <p:cNvSpPr txBox="1">
              <a:spLocks noChangeArrowheads="1"/>
            </p:cNvSpPr>
            <p:nvPr/>
          </p:nvSpPr>
          <p:spPr bwMode="auto">
            <a:xfrm>
              <a:off x="1584" y="1152"/>
              <a:ext cx="11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1C1C1C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吗？</a:t>
              </a:r>
              <a:r>
                <a:rPr kumimoji="1" lang="zh-CN" altLang="en-US" sz="2800" b="1">
                  <a:solidFill>
                    <a:srgbClr val="CC0000"/>
                  </a:solidFill>
                  <a:latin typeface="Times New Roman" pitchFamily="18" charset="0"/>
                </a:rPr>
                <a:t>                                              </a:t>
              </a:r>
              <a:endParaRPr kumimoji="1" lang="zh-CN" altLang="en-US" sz="24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22532" name="Object 4"/>
            <p:cNvGraphicFramePr>
              <a:graphicFrameLocks noChangeAspect="1"/>
            </p:cNvGraphicFramePr>
            <p:nvPr/>
          </p:nvGraphicFramePr>
          <p:xfrm>
            <a:off x="336" y="1056"/>
            <a:ext cx="1311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12" name="Equation" r:id="rId3" imgW="596880" imgH="253800" progId="Equation.DSMT4">
                    <p:embed/>
                  </p:oleObj>
                </mc:Choice>
                <mc:Fallback>
                  <p:oleObj name="Equation" r:id="rId3" imgW="596880" imgH="2538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056"/>
                          <a:ext cx="1311" cy="4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762000" y="1600200"/>
          <a:ext cx="3810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3" name="Equation" r:id="rId5" imgW="1257120" imgH="203040" progId="Equation.DSMT4">
                  <p:embed/>
                </p:oleObj>
              </mc:Choice>
              <mc:Fallback>
                <p:oleObj name="Equation" r:id="rId5" imgW="125712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3810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Line 6"/>
          <p:cNvSpPr>
            <a:spLocks noChangeShapeType="1"/>
          </p:cNvSpPr>
          <p:nvPr/>
        </p:nvSpPr>
        <p:spPr bwMode="auto">
          <a:xfrm flipH="1">
            <a:off x="3200400" y="838200"/>
            <a:ext cx="2286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535" name="Group 7"/>
          <p:cNvGrpSpPr>
            <a:grpSpLocks/>
          </p:cNvGrpSpPr>
          <p:nvPr/>
        </p:nvGrpSpPr>
        <p:grpSpPr bwMode="auto">
          <a:xfrm>
            <a:off x="1981200" y="4495800"/>
            <a:ext cx="2743200" cy="561975"/>
            <a:chOff x="624" y="2920"/>
            <a:chExt cx="1728" cy="354"/>
          </a:xfrm>
        </p:grpSpPr>
        <p:graphicFrame>
          <p:nvGraphicFramePr>
            <p:cNvPr id="22536" name="Object 8"/>
            <p:cNvGraphicFramePr>
              <a:graphicFrameLocks noChangeAspect="1"/>
            </p:cNvGraphicFramePr>
            <p:nvPr/>
          </p:nvGraphicFramePr>
          <p:xfrm>
            <a:off x="624" y="2928"/>
            <a:ext cx="1728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14" name="Equation" r:id="rId7" imgW="799920" imgH="177480" progId="Equation.DSMT4">
                    <p:embed/>
                  </p:oleObj>
                </mc:Choice>
                <mc:Fallback>
                  <p:oleObj name="Equation" r:id="rId7" imgW="799920" imgH="1774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928"/>
                          <a:ext cx="1728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7" name="Line 9"/>
            <p:cNvSpPr>
              <a:spLocks noChangeShapeType="1"/>
            </p:cNvSpPr>
            <p:nvPr/>
          </p:nvSpPr>
          <p:spPr bwMode="auto">
            <a:xfrm flipV="1">
              <a:off x="1392" y="2928"/>
              <a:ext cx="288" cy="8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8" name="Line 10"/>
            <p:cNvSpPr>
              <a:spLocks noChangeShapeType="1"/>
            </p:cNvSpPr>
            <p:nvPr/>
          </p:nvSpPr>
          <p:spPr bwMode="auto">
            <a:xfrm>
              <a:off x="1968" y="2920"/>
              <a:ext cx="288" cy="8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539" name="Group 11"/>
          <p:cNvGrpSpPr>
            <a:grpSpLocks/>
          </p:cNvGrpSpPr>
          <p:nvPr/>
        </p:nvGrpSpPr>
        <p:grpSpPr bwMode="auto">
          <a:xfrm>
            <a:off x="5334000" y="914400"/>
            <a:ext cx="3200400" cy="3429000"/>
            <a:chOff x="3360" y="576"/>
            <a:chExt cx="2016" cy="2160"/>
          </a:xfrm>
        </p:grpSpPr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3360" y="576"/>
              <a:ext cx="2016" cy="21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541" name="Group 13"/>
            <p:cNvGrpSpPr>
              <a:grpSpLocks/>
            </p:cNvGrpSpPr>
            <p:nvPr/>
          </p:nvGrpSpPr>
          <p:grpSpPr bwMode="auto">
            <a:xfrm>
              <a:off x="3456" y="672"/>
              <a:ext cx="1817" cy="1961"/>
              <a:chOff x="3264" y="1056"/>
              <a:chExt cx="1817" cy="1961"/>
            </a:xfrm>
          </p:grpSpPr>
          <p:sp>
            <p:nvSpPr>
              <p:cNvPr id="22542" name="Line 14"/>
              <p:cNvSpPr>
                <a:spLocks noChangeShapeType="1"/>
              </p:cNvSpPr>
              <p:nvPr/>
            </p:nvSpPr>
            <p:spPr bwMode="auto">
              <a:xfrm flipV="1">
                <a:off x="3504" y="1536"/>
                <a:ext cx="480" cy="1248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2543" name="Object 15"/>
              <p:cNvGraphicFramePr>
                <a:graphicFrameLocks noChangeAspect="1"/>
              </p:cNvGraphicFramePr>
              <p:nvPr/>
            </p:nvGraphicFramePr>
            <p:xfrm>
              <a:off x="3264" y="1884"/>
              <a:ext cx="480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15" name="Equation" r:id="rId9" imgW="279360" imgH="203040" progId="Equation.DSMT4">
                      <p:embed/>
                    </p:oleObj>
                  </mc:Choice>
                  <mc:Fallback>
                    <p:oleObj name="Equation" r:id="rId9" imgW="279360" imgH="203040" progId="Equation.DSMT4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1884"/>
                            <a:ext cx="480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44" name="Line 16"/>
              <p:cNvSpPr>
                <a:spLocks noChangeShapeType="1"/>
              </p:cNvSpPr>
              <p:nvPr/>
            </p:nvSpPr>
            <p:spPr bwMode="auto">
              <a:xfrm flipV="1">
                <a:off x="3504" y="1248"/>
                <a:ext cx="1344" cy="1521"/>
              </a:xfrm>
              <a:prstGeom prst="line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2545" name="Object 17"/>
              <p:cNvGraphicFramePr>
                <a:graphicFrameLocks noChangeAspect="1"/>
              </p:cNvGraphicFramePr>
              <p:nvPr/>
            </p:nvGraphicFramePr>
            <p:xfrm>
              <a:off x="4128" y="1982"/>
              <a:ext cx="816" cy="3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16" name="Equation" r:id="rId11" imgW="558720" imgH="203040" progId="Equation.DSMT4">
                      <p:embed/>
                    </p:oleObj>
                  </mc:Choice>
                  <mc:Fallback>
                    <p:oleObj name="Equation" r:id="rId11" imgW="558720" imgH="203040" progId="Equation.DSMT4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1982"/>
                            <a:ext cx="816" cy="3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D60093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46" name="Line 18"/>
              <p:cNvSpPr>
                <a:spLocks noChangeShapeType="1"/>
              </p:cNvSpPr>
              <p:nvPr/>
            </p:nvSpPr>
            <p:spPr bwMode="auto">
              <a:xfrm flipV="1">
                <a:off x="3984" y="1248"/>
                <a:ext cx="864" cy="322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2547" name="Object 19"/>
              <p:cNvGraphicFramePr>
                <a:graphicFrameLocks noChangeAspect="1"/>
              </p:cNvGraphicFramePr>
              <p:nvPr/>
            </p:nvGraphicFramePr>
            <p:xfrm>
              <a:off x="4080" y="1185"/>
              <a:ext cx="432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17" name="Equation" r:id="rId13" imgW="215640" imgH="177480" progId="Equation.DSMT4">
                      <p:embed/>
                    </p:oleObj>
                  </mc:Choice>
                  <mc:Fallback>
                    <p:oleObj name="Equation" r:id="rId13" imgW="215640" imgH="177480" progId="Equation.DSMT4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1185"/>
                            <a:ext cx="432" cy="3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D60093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48" name="Object 20"/>
              <p:cNvGraphicFramePr>
                <a:graphicFrameLocks noChangeAspect="1"/>
              </p:cNvGraphicFramePr>
              <p:nvPr/>
            </p:nvGraphicFramePr>
            <p:xfrm>
              <a:off x="3360" y="2784"/>
              <a:ext cx="198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18" name="Equation" r:id="rId15" imgW="152280" imgH="177480" progId="Equation.DSMT4">
                      <p:embed/>
                    </p:oleObj>
                  </mc:Choice>
                  <mc:Fallback>
                    <p:oleObj name="Equation" r:id="rId15" imgW="152280" imgH="177480" progId="Equation.DSMT4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2784"/>
                            <a:ext cx="198" cy="2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49" name="Object 21"/>
              <p:cNvGraphicFramePr>
                <a:graphicFrameLocks noChangeAspect="1"/>
              </p:cNvGraphicFramePr>
              <p:nvPr/>
            </p:nvGraphicFramePr>
            <p:xfrm>
              <a:off x="3744" y="1392"/>
              <a:ext cx="199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19" name="公式" r:id="rId17" imgW="177480" imgH="190440" progId="Equation.3">
                      <p:embed/>
                    </p:oleObj>
                  </mc:Choice>
                  <mc:Fallback>
                    <p:oleObj name="公式" r:id="rId17" imgW="177480" imgH="19044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1392"/>
                            <a:ext cx="199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50" name="Object 22"/>
              <p:cNvGraphicFramePr>
                <a:graphicFrameLocks noChangeAspect="1"/>
              </p:cNvGraphicFramePr>
              <p:nvPr/>
            </p:nvGraphicFramePr>
            <p:xfrm>
              <a:off x="4896" y="1056"/>
              <a:ext cx="185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20" name="公式" r:id="rId19" imgW="164880" imgH="253800" progId="Equation.3">
                      <p:embed/>
                    </p:oleObj>
                  </mc:Choice>
                  <mc:Fallback>
                    <p:oleObj name="公式" r:id="rId19" imgW="164880" imgH="25380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1056"/>
                            <a:ext cx="185" cy="2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2551" name="Group 23"/>
          <p:cNvGrpSpPr>
            <a:grpSpLocks/>
          </p:cNvGrpSpPr>
          <p:nvPr/>
        </p:nvGrpSpPr>
        <p:grpSpPr bwMode="auto">
          <a:xfrm>
            <a:off x="6629400" y="1371600"/>
            <a:ext cx="1371600" cy="1143000"/>
            <a:chOff x="4224" y="1056"/>
            <a:chExt cx="912" cy="720"/>
          </a:xfrm>
        </p:grpSpPr>
        <p:sp>
          <p:nvSpPr>
            <p:cNvPr id="22552" name="Line 24"/>
            <p:cNvSpPr>
              <a:spLocks noChangeShapeType="1"/>
            </p:cNvSpPr>
            <p:nvPr/>
          </p:nvSpPr>
          <p:spPr bwMode="auto">
            <a:xfrm flipV="1">
              <a:off x="4608" y="1056"/>
              <a:ext cx="528" cy="57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53" name="Object 25"/>
            <p:cNvGraphicFramePr>
              <a:graphicFrameLocks noChangeAspect="1"/>
            </p:cNvGraphicFramePr>
            <p:nvPr/>
          </p:nvGraphicFramePr>
          <p:xfrm>
            <a:off x="4659" y="1536"/>
            <a:ext cx="18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21" name="公式" r:id="rId21" imgW="152280" imgH="190440" progId="Equation.3">
                    <p:embed/>
                  </p:oleObj>
                </mc:Choice>
                <mc:Fallback>
                  <p:oleObj name="公式" r:id="rId21" imgW="152280" imgH="1904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9" y="1536"/>
                          <a:ext cx="18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4" name="Line 26"/>
            <p:cNvSpPr>
              <a:spLocks noChangeShapeType="1"/>
            </p:cNvSpPr>
            <p:nvPr/>
          </p:nvSpPr>
          <p:spPr bwMode="auto">
            <a:xfrm>
              <a:off x="4224" y="1392"/>
              <a:ext cx="384" cy="240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prstDash val="dash"/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555" name="Group 27"/>
          <p:cNvGrpSpPr>
            <a:grpSpLocks/>
          </p:cNvGrpSpPr>
          <p:nvPr/>
        </p:nvGrpSpPr>
        <p:grpSpPr bwMode="auto">
          <a:xfrm>
            <a:off x="609600" y="762000"/>
            <a:ext cx="1600200" cy="838200"/>
            <a:chOff x="240" y="480"/>
            <a:chExt cx="1008" cy="528"/>
          </a:xfrm>
        </p:grpSpPr>
        <p:sp>
          <p:nvSpPr>
            <p:cNvPr id="22556" name="AutoShape 28"/>
            <p:cNvSpPr>
              <a:spLocks noChangeArrowheads="1"/>
            </p:cNvSpPr>
            <p:nvPr/>
          </p:nvSpPr>
          <p:spPr bwMode="auto">
            <a:xfrm>
              <a:off x="240" y="480"/>
              <a:ext cx="816" cy="528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3500000" algn="ctr" rotWithShape="0">
                <a:srgbClr val="00990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7" name="Text Box 29"/>
            <p:cNvSpPr txBox="1">
              <a:spLocks noChangeArrowheads="1"/>
            </p:cNvSpPr>
            <p:nvPr/>
          </p:nvSpPr>
          <p:spPr bwMode="auto">
            <a:xfrm>
              <a:off x="336" y="528"/>
              <a:ext cx="9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3200" b="1">
                  <a:solidFill>
                    <a:srgbClr val="CC0000"/>
                  </a:solidFill>
                  <a:latin typeface="Times New Roman" pitchFamily="18" charset="0"/>
                </a:rPr>
                <a:t>讨论</a:t>
              </a:r>
            </a:p>
          </p:txBody>
        </p:sp>
      </p:grpSp>
      <p:graphicFrame>
        <p:nvGraphicFramePr>
          <p:cNvPr id="22558" name="Object 30"/>
          <p:cNvGraphicFramePr>
            <a:graphicFrameLocks noChangeAspect="1"/>
          </p:cNvGraphicFramePr>
          <p:nvPr/>
        </p:nvGraphicFramePr>
        <p:xfrm>
          <a:off x="685800" y="2362200"/>
          <a:ext cx="3962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2" name="Equation" r:id="rId23" imgW="2184120" imgH="355320" progId="Equation.3">
                  <p:embed/>
                </p:oleObj>
              </mc:Choice>
              <mc:Fallback>
                <p:oleObj name="Equation" r:id="rId23" imgW="2184120" imgH="35532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362200"/>
                        <a:ext cx="39624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59" name="Group 31"/>
          <p:cNvGrpSpPr>
            <a:grpSpLocks/>
          </p:cNvGrpSpPr>
          <p:nvPr/>
        </p:nvGrpSpPr>
        <p:grpSpPr bwMode="auto">
          <a:xfrm>
            <a:off x="457200" y="3124200"/>
            <a:ext cx="4038600" cy="541338"/>
            <a:chOff x="288" y="2107"/>
            <a:chExt cx="2544" cy="341"/>
          </a:xfrm>
        </p:grpSpPr>
        <p:graphicFrame>
          <p:nvGraphicFramePr>
            <p:cNvPr id="22560" name="Object 32"/>
            <p:cNvGraphicFramePr>
              <a:graphicFrameLocks noChangeAspect="1"/>
            </p:cNvGraphicFramePr>
            <p:nvPr/>
          </p:nvGraphicFramePr>
          <p:xfrm>
            <a:off x="1584" y="2175"/>
            <a:ext cx="1248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23" name="Equation" r:id="rId25" imgW="799920" imgH="190440" progId="Equation.3">
                    <p:embed/>
                  </p:oleObj>
                </mc:Choice>
                <mc:Fallback>
                  <p:oleObj name="Equation" r:id="rId25" imgW="799920" imgH="19044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175"/>
                          <a:ext cx="1248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1" name="Text Box 33"/>
            <p:cNvSpPr txBox="1">
              <a:spLocks noChangeArrowheads="1"/>
            </p:cNvSpPr>
            <p:nvPr/>
          </p:nvSpPr>
          <p:spPr bwMode="auto">
            <a:xfrm>
              <a:off x="288" y="2107"/>
              <a:ext cx="12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rgbClr val="333333"/>
                  </a:solidFill>
                  <a:latin typeface="Times New Roman" pitchFamily="18" charset="0"/>
                </a:rPr>
                <a:t>在</a:t>
              </a:r>
              <a:r>
                <a:rPr kumimoji="1" lang="en-US" altLang="zh-CN" sz="2800" b="1" i="1">
                  <a:solidFill>
                    <a:srgbClr val="333333"/>
                  </a:solidFill>
                  <a:latin typeface="Times New Roman" pitchFamily="18" charset="0"/>
                </a:rPr>
                <a:t>Ob</a:t>
              </a:r>
              <a:r>
                <a:rPr kumimoji="1" lang="zh-CN" altLang="en-US" sz="2800" b="1">
                  <a:solidFill>
                    <a:srgbClr val="333333"/>
                  </a:solidFill>
                  <a:latin typeface="Times New Roman" pitchFamily="18" charset="0"/>
                </a:rPr>
                <a:t>上截取</a:t>
              </a:r>
            </a:p>
          </p:txBody>
        </p:sp>
        <p:sp>
          <p:nvSpPr>
            <p:cNvPr id="22562" name="Line 34"/>
            <p:cNvSpPr>
              <a:spLocks noChangeShapeType="1"/>
            </p:cNvSpPr>
            <p:nvPr/>
          </p:nvSpPr>
          <p:spPr bwMode="auto">
            <a:xfrm>
              <a:off x="1680" y="2160"/>
              <a:ext cx="336" cy="0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63" name="Line 35"/>
            <p:cNvSpPr>
              <a:spLocks noChangeShapeType="1"/>
            </p:cNvSpPr>
            <p:nvPr/>
          </p:nvSpPr>
          <p:spPr bwMode="auto">
            <a:xfrm>
              <a:off x="2448" y="2160"/>
              <a:ext cx="336" cy="0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564" name="Group 36"/>
          <p:cNvGrpSpPr>
            <a:grpSpLocks/>
          </p:cNvGrpSpPr>
          <p:nvPr/>
        </p:nvGrpSpPr>
        <p:grpSpPr bwMode="auto">
          <a:xfrm>
            <a:off x="457200" y="3810000"/>
            <a:ext cx="3200400" cy="519113"/>
            <a:chOff x="336" y="2592"/>
            <a:chExt cx="2016" cy="327"/>
          </a:xfrm>
        </p:grpSpPr>
        <p:sp>
          <p:nvSpPr>
            <p:cNvPr id="22565" name="Text Box 37"/>
            <p:cNvSpPr txBox="1">
              <a:spLocks noChangeArrowheads="1"/>
            </p:cNvSpPr>
            <p:nvPr/>
          </p:nvSpPr>
          <p:spPr bwMode="auto">
            <a:xfrm>
              <a:off x="336" y="2592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rgbClr val="333333"/>
                  </a:solidFill>
                  <a:latin typeface="Times New Roman" pitchFamily="18" charset="0"/>
                </a:rPr>
                <a:t>有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  <p:grpSp>
          <p:nvGrpSpPr>
            <p:cNvPr id="22566" name="Group 38"/>
            <p:cNvGrpSpPr>
              <a:grpSpLocks/>
            </p:cNvGrpSpPr>
            <p:nvPr/>
          </p:nvGrpSpPr>
          <p:grpSpPr bwMode="auto">
            <a:xfrm>
              <a:off x="1344" y="2592"/>
              <a:ext cx="1008" cy="294"/>
              <a:chOff x="1056" y="2640"/>
              <a:chExt cx="1008" cy="294"/>
            </a:xfrm>
          </p:grpSpPr>
          <p:graphicFrame>
            <p:nvGraphicFramePr>
              <p:cNvPr id="22567" name="Object 39"/>
              <p:cNvGraphicFramePr>
                <a:graphicFrameLocks noChangeAspect="1"/>
              </p:cNvGraphicFramePr>
              <p:nvPr/>
            </p:nvGraphicFramePr>
            <p:xfrm>
              <a:off x="1056" y="2640"/>
              <a:ext cx="1008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24" name="Equation" r:id="rId27" imgW="799920" imgH="253800" progId="Equation.3">
                      <p:embed/>
                    </p:oleObj>
                  </mc:Choice>
                  <mc:Fallback>
                    <p:oleObj name="Equation" r:id="rId27" imgW="799920" imgH="25380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2640"/>
                            <a:ext cx="1008" cy="2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68" name="Line 40"/>
              <p:cNvSpPr>
                <a:spLocks noChangeShapeType="1"/>
              </p:cNvSpPr>
              <p:nvPr/>
            </p:nvSpPr>
            <p:spPr bwMode="auto">
              <a:xfrm>
                <a:off x="1776" y="2640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2569" name="Object 41"/>
          <p:cNvGraphicFramePr>
            <a:graphicFrameLocks noChangeAspect="1"/>
          </p:cNvGraphicFramePr>
          <p:nvPr/>
        </p:nvGraphicFramePr>
        <p:xfrm>
          <a:off x="4800600" y="4495800"/>
          <a:ext cx="22860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5" name="Equation" r:id="rId29" imgW="1231560" imgH="330120" progId="Equation.3">
                  <p:embed/>
                </p:oleObj>
              </mc:Choice>
              <mc:Fallback>
                <p:oleObj name="Equation" r:id="rId29" imgW="1231560" imgH="33012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495800"/>
                        <a:ext cx="22860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70" name="Group 42"/>
          <p:cNvGrpSpPr>
            <a:grpSpLocks/>
          </p:cNvGrpSpPr>
          <p:nvPr/>
        </p:nvGrpSpPr>
        <p:grpSpPr bwMode="auto">
          <a:xfrm>
            <a:off x="1905000" y="5181600"/>
            <a:ext cx="5638800" cy="609600"/>
            <a:chOff x="1344" y="3312"/>
            <a:chExt cx="3552" cy="384"/>
          </a:xfrm>
        </p:grpSpPr>
        <p:sp>
          <p:nvSpPr>
            <p:cNvPr id="22571" name="Freeform 43"/>
            <p:cNvSpPr>
              <a:spLocks/>
            </p:cNvSpPr>
            <p:nvPr/>
          </p:nvSpPr>
          <p:spPr bwMode="auto">
            <a:xfrm>
              <a:off x="2537" y="3360"/>
              <a:ext cx="2263" cy="336"/>
            </a:xfrm>
            <a:custGeom>
              <a:avLst/>
              <a:gdLst>
                <a:gd name="T0" fmla="*/ 585 w 2263"/>
                <a:gd name="T1" fmla="*/ 0 h 336"/>
                <a:gd name="T2" fmla="*/ 585 w 2263"/>
                <a:gd name="T3" fmla="*/ 84 h 336"/>
                <a:gd name="T4" fmla="*/ 0 w 2263"/>
                <a:gd name="T5" fmla="*/ 158 h 336"/>
                <a:gd name="T6" fmla="*/ 591 w 2263"/>
                <a:gd name="T7" fmla="*/ 192 h 336"/>
                <a:gd name="T8" fmla="*/ 591 w 2263"/>
                <a:gd name="T9" fmla="*/ 336 h 336"/>
                <a:gd name="T10" fmla="*/ 2263 w 2263"/>
                <a:gd name="T11" fmla="*/ 336 h 336"/>
                <a:gd name="T12" fmla="*/ 2263 w 2263"/>
                <a:gd name="T13" fmla="*/ 84 h 336"/>
                <a:gd name="T14" fmla="*/ 2263 w 2263"/>
                <a:gd name="T15" fmla="*/ 0 h 336"/>
                <a:gd name="T16" fmla="*/ 2024 w 2263"/>
                <a:gd name="T17" fmla="*/ 0 h 336"/>
                <a:gd name="T18" fmla="*/ 585 w 2263"/>
                <a:gd name="T19" fmla="*/ 0 h 336"/>
                <a:gd name="T20" fmla="*/ 635 w 2263"/>
                <a:gd name="T21" fmla="*/ 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3" h="336">
                  <a:moveTo>
                    <a:pt x="585" y="0"/>
                  </a:moveTo>
                  <a:lnTo>
                    <a:pt x="585" y="84"/>
                  </a:lnTo>
                  <a:lnTo>
                    <a:pt x="0" y="158"/>
                  </a:lnTo>
                  <a:lnTo>
                    <a:pt x="591" y="192"/>
                  </a:lnTo>
                  <a:lnTo>
                    <a:pt x="591" y="336"/>
                  </a:lnTo>
                  <a:lnTo>
                    <a:pt x="2263" y="336"/>
                  </a:lnTo>
                  <a:lnTo>
                    <a:pt x="2263" y="84"/>
                  </a:lnTo>
                  <a:lnTo>
                    <a:pt x="2263" y="0"/>
                  </a:lnTo>
                  <a:lnTo>
                    <a:pt x="2024" y="0"/>
                  </a:lnTo>
                  <a:lnTo>
                    <a:pt x="585" y="0"/>
                  </a:lnTo>
                  <a:lnTo>
                    <a:pt x="635" y="6"/>
                  </a:lnTo>
                </a:path>
              </a:pathLst>
            </a:custGeom>
            <a:solidFill>
              <a:schemeClr val="accent1"/>
            </a:solidFill>
            <a:ln w="19050" cmpd="sng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72" name="Rectangle 44"/>
            <p:cNvSpPr>
              <a:spLocks noChangeArrowheads="1"/>
            </p:cNvSpPr>
            <p:nvPr/>
          </p:nvSpPr>
          <p:spPr bwMode="auto">
            <a:xfrm>
              <a:off x="3216" y="3360"/>
              <a:ext cx="1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rgbClr val="333333"/>
                  </a:solidFill>
                  <a:latin typeface="Times New Roman" pitchFamily="18" charset="0"/>
                </a:rPr>
                <a:t>速度方向变化</a:t>
              </a:r>
            </a:p>
          </p:txBody>
        </p:sp>
        <p:graphicFrame>
          <p:nvGraphicFramePr>
            <p:cNvPr id="22573" name="Object 45"/>
            <p:cNvGraphicFramePr>
              <a:graphicFrameLocks noChangeAspect="1"/>
            </p:cNvGraphicFramePr>
            <p:nvPr/>
          </p:nvGraphicFramePr>
          <p:xfrm>
            <a:off x="1344" y="3312"/>
            <a:ext cx="1181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26" name="Equation" r:id="rId31" imgW="952200" imgH="317160" progId="Equation.3">
                    <p:embed/>
                  </p:oleObj>
                </mc:Choice>
                <mc:Fallback>
                  <p:oleObj name="Equation" r:id="rId31" imgW="952200" imgH="31716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312"/>
                          <a:ext cx="1181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4" name="Line 46"/>
            <p:cNvSpPr>
              <a:spLocks noChangeShapeType="1"/>
            </p:cNvSpPr>
            <p:nvPr/>
          </p:nvSpPr>
          <p:spPr bwMode="auto">
            <a:xfrm>
              <a:off x="2256" y="3360"/>
              <a:ext cx="240" cy="0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575" name="Group 47"/>
          <p:cNvGrpSpPr>
            <a:grpSpLocks/>
          </p:cNvGrpSpPr>
          <p:nvPr/>
        </p:nvGrpSpPr>
        <p:grpSpPr bwMode="auto">
          <a:xfrm>
            <a:off x="1905000" y="5930900"/>
            <a:ext cx="6019800" cy="612775"/>
            <a:chOff x="1344" y="3736"/>
            <a:chExt cx="3792" cy="386"/>
          </a:xfrm>
        </p:grpSpPr>
        <p:sp>
          <p:nvSpPr>
            <p:cNvPr id="22576" name="Freeform 48"/>
            <p:cNvSpPr>
              <a:spLocks/>
            </p:cNvSpPr>
            <p:nvPr/>
          </p:nvSpPr>
          <p:spPr bwMode="auto">
            <a:xfrm>
              <a:off x="2414" y="3744"/>
              <a:ext cx="2345" cy="336"/>
            </a:xfrm>
            <a:custGeom>
              <a:avLst/>
              <a:gdLst>
                <a:gd name="T0" fmla="*/ 667 w 2345"/>
                <a:gd name="T1" fmla="*/ 0 h 336"/>
                <a:gd name="T2" fmla="*/ 665 w 2345"/>
                <a:gd name="T3" fmla="*/ 103 h 336"/>
                <a:gd name="T4" fmla="*/ 0 w 2345"/>
                <a:gd name="T5" fmla="*/ 171 h 336"/>
                <a:gd name="T6" fmla="*/ 672 w 2345"/>
                <a:gd name="T7" fmla="*/ 219 h 336"/>
                <a:gd name="T8" fmla="*/ 673 w 2345"/>
                <a:gd name="T9" fmla="*/ 336 h 336"/>
                <a:gd name="T10" fmla="*/ 2345 w 2345"/>
                <a:gd name="T11" fmla="*/ 336 h 336"/>
                <a:gd name="T12" fmla="*/ 2345 w 2345"/>
                <a:gd name="T13" fmla="*/ 84 h 336"/>
                <a:gd name="T14" fmla="*/ 2345 w 2345"/>
                <a:gd name="T15" fmla="*/ 0 h 336"/>
                <a:gd name="T16" fmla="*/ 2106 w 2345"/>
                <a:gd name="T17" fmla="*/ 0 h 336"/>
                <a:gd name="T18" fmla="*/ 667 w 2345"/>
                <a:gd name="T19" fmla="*/ 0 h 336"/>
                <a:gd name="T20" fmla="*/ 720 w 2345"/>
                <a:gd name="T21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5" h="336">
                  <a:moveTo>
                    <a:pt x="667" y="0"/>
                  </a:moveTo>
                  <a:lnTo>
                    <a:pt x="665" y="103"/>
                  </a:lnTo>
                  <a:lnTo>
                    <a:pt x="0" y="171"/>
                  </a:lnTo>
                  <a:lnTo>
                    <a:pt x="672" y="219"/>
                  </a:lnTo>
                  <a:lnTo>
                    <a:pt x="673" y="336"/>
                  </a:lnTo>
                  <a:lnTo>
                    <a:pt x="2345" y="336"/>
                  </a:lnTo>
                  <a:lnTo>
                    <a:pt x="2345" y="84"/>
                  </a:lnTo>
                  <a:lnTo>
                    <a:pt x="2345" y="0"/>
                  </a:lnTo>
                  <a:lnTo>
                    <a:pt x="2106" y="0"/>
                  </a:lnTo>
                  <a:lnTo>
                    <a:pt x="667" y="0"/>
                  </a:lnTo>
                  <a:lnTo>
                    <a:pt x="720" y="0"/>
                  </a:lnTo>
                </a:path>
              </a:pathLst>
            </a:custGeom>
            <a:solidFill>
              <a:srgbClr val="FFDDFF"/>
            </a:solidFill>
            <a:ln w="19050" cmpd="sng">
              <a:solidFill>
                <a:srgbClr val="CC00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77" name="Rectangle 49"/>
            <p:cNvSpPr>
              <a:spLocks noChangeArrowheads="1"/>
            </p:cNvSpPr>
            <p:nvPr/>
          </p:nvSpPr>
          <p:spPr bwMode="auto">
            <a:xfrm>
              <a:off x="3168" y="3744"/>
              <a:ext cx="19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rgbClr val="333333"/>
                  </a:solidFill>
                  <a:latin typeface="Times New Roman" pitchFamily="18" charset="0"/>
                </a:rPr>
                <a:t>速度大小变化</a:t>
              </a:r>
            </a:p>
          </p:txBody>
        </p:sp>
        <p:graphicFrame>
          <p:nvGraphicFramePr>
            <p:cNvPr id="22578" name="Object 50"/>
            <p:cNvGraphicFramePr>
              <a:graphicFrameLocks noChangeAspect="1"/>
            </p:cNvGraphicFramePr>
            <p:nvPr/>
          </p:nvGraphicFramePr>
          <p:xfrm>
            <a:off x="1344" y="3736"/>
            <a:ext cx="1104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27" name="Equation" r:id="rId33" imgW="914400" imgH="330120" progId="Equation.3">
                    <p:embed/>
                  </p:oleObj>
                </mc:Choice>
                <mc:Fallback>
                  <p:oleObj name="Equation" r:id="rId33" imgW="914400" imgH="33012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736"/>
                          <a:ext cx="1104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9" name="Line 51"/>
            <p:cNvSpPr>
              <a:spLocks noChangeShapeType="1"/>
            </p:cNvSpPr>
            <p:nvPr/>
          </p:nvSpPr>
          <p:spPr bwMode="auto">
            <a:xfrm>
              <a:off x="2160" y="3744"/>
              <a:ext cx="240" cy="0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838200" y="4738688"/>
            <a:ext cx="7315200" cy="1204912"/>
            <a:chOff x="576" y="2169"/>
            <a:chExt cx="4608" cy="759"/>
          </a:xfrm>
        </p:grpSpPr>
        <p:sp>
          <p:nvSpPr>
            <p:cNvPr id="24579" name="AutoShape 3"/>
            <p:cNvSpPr>
              <a:spLocks noChangeArrowheads="1"/>
            </p:cNvSpPr>
            <p:nvPr/>
          </p:nvSpPr>
          <p:spPr bwMode="auto">
            <a:xfrm>
              <a:off x="4368" y="2298"/>
              <a:ext cx="816" cy="576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0" name="AutoShape 4"/>
            <p:cNvSpPr>
              <a:spLocks noChangeArrowheads="1"/>
            </p:cNvSpPr>
            <p:nvPr/>
          </p:nvSpPr>
          <p:spPr bwMode="auto">
            <a:xfrm>
              <a:off x="576" y="2298"/>
              <a:ext cx="816" cy="576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81" name="Object 5"/>
            <p:cNvGraphicFramePr>
              <a:graphicFrameLocks noChangeAspect="1"/>
            </p:cNvGraphicFramePr>
            <p:nvPr/>
          </p:nvGraphicFramePr>
          <p:xfrm>
            <a:off x="4512" y="2394"/>
            <a:ext cx="576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4" name="公式" r:id="rId3" imgW="444240" imgH="304560" progId="Equation.3">
                    <p:embed/>
                  </p:oleObj>
                </mc:Choice>
                <mc:Fallback>
                  <p:oleObj name="公式" r:id="rId3" imgW="444240" imgH="3045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394"/>
                          <a:ext cx="576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2" name="Object 6"/>
            <p:cNvGraphicFramePr>
              <a:graphicFrameLocks noChangeAspect="1"/>
            </p:cNvGraphicFramePr>
            <p:nvPr/>
          </p:nvGraphicFramePr>
          <p:xfrm>
            <a:off x="720" y="2394"/>
            <a:ext cx="576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5" name="公式" r:id="rId5" imgW="431640" imgH="304560" progId="Equation.3">
                    <p:embed/>
                  </p:oleObj>
                </mc:Choice>
                <mc:Fallback>
                  <p:oleObj name="公式" r:id="rId5" imgW="431640" imgH="3045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394"/>
                          <a:ext cx="576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583" name="Group 7"/>
            <p:cNvGrpSpPr>
              <a:grpSpLocks/>
            </p:cNvGrpSpPr>
            <p:nvPr/>
          </p:nvGrpSpPr>
          <p:grpSpPr bwMode="auto">
            <a:xfrm>
              <a:off x="3504" y="2490"/>
              <a:ext cx="576" cy="144"/>
              <a:chOff x="3360" y="2712"/>
              <a:chExt cx="576" cy="144"/>
            </a:xfrm>
          </p:grpSpPr>
          <p:sp>
            <p:nvSpPr>
              <p:cNvPr id="24584" name="AutoShape 8"/>
              <p:cNvSpPr>
                <a:spLocks noChangeArrowheads="1"/>
              </p:cNvSpPr>
              <p:nvPr/>
            </p:nvSpPr>
            <p:spPr bwMode="auto">
              <a:xfrm>
                <a:off x="3360" y="2712"/>
                <a:ext cx="576" cy="72"/>
              </a:xfrm>
              <a:prstGeom prst="rightArrow">
                <a:avLst>
                  <a:gd name="adj1" fmla="val 50000"/>
                  <a:gd name="adj2" fmla="val 200000"/>
                </a:avLst>
              </a:prstGeom>
              <a:solidFill>
                <a:srgbClr val="FF9999"/>
              </a:solidFill>
              <a:ln w="19050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85" name="AutoShape 9"/>
              <p:cNvSpPr>
                <a:spLocks noChangeArrowheads="1"/>
              </p:cNvSpPr>
              <p:nvPr/>
            </p:nvSpPr>
            <p:spPr bwMode="auto">
              <a:xfrm>
                <a:off x="3360" y="2784"/>
                <a:ext cx="576" cy="72"/>
              </a:xfrm>
              <a:prstGeom prst="leftArrow">
                <a:avLst>
                  <a:gd name="adj1" fmla="val 50000"/>
                  <a:gd name="adj2" fmla="val 200000"/>
                </a:avLst>
              </a:prstGeom>
              <a:solidFill>
                <a:srgbClr val="33CCFF"/>
              </a:solidFill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586" name="Text Box 10"/>
            <p:cNvSpPr txBox="1">
              <a:spLocks noChangeArrowheads="1"/>
            </p:cNvSpPr>
            <p:nvPr/>
          </p:nvSpPr>
          <p:spPr bwMode="auto">
            <a:xfrm>
              <a:off x="1670" y="2169"/>
              <a:ext cx="7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rgbClr val="CC0000"/>
                  </a:solidFill>
                  <a:latin typeface="Times New Roman" pitchFamily="18" charset="0"/>
                </a:rPr>
                <a:t>求导</a:t>
              </a:r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3532" y="2169"/>
              <a:ext cx="7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rgbClr val="CC0000"/>
                  </a:solidFill>
                  <a:latin typeface="Times New Roman" pitchFamily="18" charset="0"/>
                </a:rPr>
                <a:t>求导</a:t>
              </a:r>
            </a:p>
          </p:txBody>
        </p:sp>
        <p:sp>
          <p:nvSpPr>
            <p:cNvPr id="24588" name="Text Box 12"/>
            <p:cNvSpPr txBox="1">
              <a:spLocks noChangeArrowheads="1"/>
            </p:cNvSpPr>
            <p:nvPr/>
          </p:nvSpPr>
          <p:spPr bwMode="auto">
            <a:xfrm>
              <a:off x="1656" y="2601"/>
              <a:ext cx="5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积分</a:t>
              </a:r>
            </a:p>
          </p:txBody>
        </p:sp>
        <p:sp>
          <p:nvSpPr>
            <p:cNvPr id="24589" name="Text Box 13"/>
            <p:cNvSpPr txBox="1">
              <a:spLocks noChangeArrowheads="1"/>
            </p:cNvSpPr>
            <p:nvPr/>
          </p:nvSpPr>
          <p:spPr bwMode="auto">
            <a:xfrm>
              <a:off x="3552" y="2601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积分</a:t>
              </a:r>
            </a:p>
          </p:txBody>
        </p:sp>
        <p:sp>
          <p:nvSpPr>
            <p:cNvPr id="24590" name="AutoShape 14"/>
            <p:cNvSpPr>
              <a:spLocks noChangeArrowheads="1"/>
            </p:cNvSpPr>
            <p:nvPr/>
          </p:nvSpPr>
          <p:spPr bwMode="auto">
            <a:xfrm>
              <a:off x="2400" y="2298"/>
              <a:ext cx="816" cy="576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91" name="Object 15"/>
            <p:cNvGraphicFramePr>
              <a:graphicFrameLocks noChangeAspect="1"/>
            </p:cNvGraphicFramePr>
            <p:nvPr/>
          </p:nvGraphicFramePr>
          <p:xfrm>
            <a:off x="2544" y="2394"/>
            <a:ext cx="576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6" name="Equation" r:id="rId7" imgW="279360" imgH="203040" progId="Equation.DSMT4">
                    <p:embed/>
                  </p:oleObj>
                </mc:Choice>
                <mc:Fallback>
                  <p:oleObj name="Equation" r:id="rId7" imgW="279360" imgH="20304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394"/>
                          <a:ext cx="576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592" name="Group 16"/>
            <p:cNvGrpSpPr>
              <a:grpSpLocks/>
            </p:cNvGrpSpPr>
            <p:nvPr/>
          </p:nvGrpSpPr>
          <p:grpSpPr bwMode="auto">
            <a:xfrm>
              <a:off x="1632" y="2490"/>
              <a:ext cx="576" cy="144"/>
              <a:chOff x="3360" y="2712"/>
              <a:chExt cx="576" cy="144"/>
            </a:xfrm>
          </p:grpSpPr>
          <p:sp>
            <p:nvSpPr>
              <p:cNvPr id="24593" name="AutoShape 17"/>
              <p:cNvSpPr>
                <a:spLocks noChangeArrowheads="1"/>
              </p:cNvSpPr>
              <p:nvPr/>
            </p:nvSpPr>
            <p:spPr bwMode="auto">
              <a:xfrm>
                <a:off x="3360" y="2712"/>
                <a:ext cx="576" cy="72"/>
              </a:xfrm>
              <a:prstGeom prst="rightArrow">
                <a:avLst>
                  <a:gd name="adj1" fmla="val 50000"/>
                  <a:gd name="adj2" fmla="val 200000"/>
                </a:avLst>
              </a:prstGeom>
              <a:solidFill>
                <a:srgbClr val="FF9999"/>
              </a:solidFill>
              <a:ln w="19050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94" name="AutoShape 18"/>
              <p:cNvSpPr>
                <a:spLocks noChangeArrowheads="1"/>
              </p:cNvSpPr>
              <p:nvPr/>
            </p:nvSpPr>
            <p:spPr bwMode="auto">
              <a:xfrm>
                <a:off x="3360" y="2784"/>
                <a:ext cx="576" cy="72"/>
              </a:xfrm>
              <a:prstGeom prst="leftArrow">
                <a:avLst>
                  <a:gd name="adj1" fmla="val 50000"/>
                  <a:gd name="adj2" fmla="val 200000"/>
                </a:avLst>
              </a:prstGeom>
              <a:solidFill>
                <a:srgbClr val="33CCFF"/>
              </a:solidFill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1828800" y="1143000"/>
            <a:ext cx="5105400" cy="5889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3200" b="1">
                <a:solidFill>
                  <a:srgbClr val="1C1C1C"/>
                </a:solidFill>
                <a:latin typeface="Times New Roman" pitchFamily="18" charset="0"/>
              </a:rPr>
              <a:t>质点运动学两类基本问题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685800" y="2057400"/>
            <a:ext cx="8001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1C1C1C"/>
                </a:solidFill>
                <a:latin typeface="Times New Roman" pitchFamily="18" charset="0"/>
              </a:rPr>
              <a:t>         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</a:rPr>
              <a:t>一</a:t>
            </a:r>
            <a:r>
              <a:rPr lang="zh-CN" altLang="en-US" sz="2800" b="1">
                <a:solidFill>
                  <a:srgbClr val="1C1C1C"/>
                </a:solidFill>
                <a:latin typeface="Times New Roman" pitchFamily="18" charset="0"/>
              </a:rPr>
              <a:t>     由质点的运动方程可以求得质点在任一时刻的位矢、速度和加速度；</a:t>
            </a:r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685800" y="3276600"/>
            <a:ext cx="807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1C1C1C"/>
                </a:solidFill>
                <a:latin typeface="Times New Roman" pitchFamily="18" charset="0"/>
              </a:rPr>
              <a:t>         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</a:rPr>
              <a:t>二</a:t>
            </a:r>
            <a:r>
              <a:rPr lang="zh-CN" altLang="en-US" sz="2800" b="1">
                <a:solidFill>
                  <a:srgbClr val="1C1C1C"/>
                </a:solidFill>
                <a:latin typeface="Times New Roman" pitchFamily="18" charset="0"/>
              </a:rPr>
              <a:t>     已知质点的加速度以及初始速度和初始位置</a:t>
            </a:r>
            <a:r>
              <a:rPr lang="en-US" altLang="zh-CN" sz="2800" b="1">
                <a:solidFill>
                  <a:srgbClr val="1C1C1C"/>
                </a:solidFill>
                <a:latin typeface="Times New Roman" pitchFamily="18" charset="0"/>
              </a:rPr>
              <a:t>,   </a:t>
            </a:r>
            <a:r>
              <a:rPr lang="zh-CN" altLang="en-US" sz="2800" b="1">
                <a:solidFill>
                  <a:srgbClr val="1C1C1C"/>
                </a:solidFill>
                <a:latin typeface="Times New Roman" pitchFamily="18" charset="0"/>
              </a:rPr>
              <a:t>可求质点速度及其运动方程 </a:t>
            </a:r>
            <a:r>
              <a:rPr lang="en-US" altLang="zh-CN" sz="2800" b="1">
                <a:solidFill>
                  <a:srgbClr val="1C1C1C"/>
                </a:solidFill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6" grpId="0" autoUpdateAnimBg="0"/>
      <p:bldP spid="2459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1000" y="7620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CC0000"/>
                </a:solidFill>
                <a:latin typeface="宋体" pitchFamily="2" charset="-122"/>
              </a:rPr>
              <a:t>五 匀加速运动</a:t>
            </a:r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1066800" y="1347788"/>
            <a:ext cx="8001000" cy="1471612"/>
            <a:chOff x="672" y="801"/>
            <a:chExt cx="5040" cy="927"/>
          </a:xfrm>
        </p:grpSpPr>
        <p:sp>
          <p:nvSpPr>
            <p:cNvPr id="28676" name="Text Box 4"/>
            <p:cNvSpPr txBox="1">
              <a:spLocks noChangeArrowheads="1"/>
            </p:cNvSpPr>
            <p:nvPr/>
          </p:nvSpPr>
          <p:spPr bwMode="auto">
            <a:xfrm>
              <a:off x="672" y="897"/>
              <a:ext cx="5040" cy="33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333333"/>
                  </a:solidFill>
                  <a:latin typeface="Times New Roman" pitchFamily="18" charset="0"/>
                </a:rPr>
                <a:t>已知一质点作平面运动</a:t>
              </a:r>
              <a:r>
                <a:rPr kumimoji="1" lang="en-US" altLang="zh-CN" sz="2800" b="1">
                  <a:solidFill>
                    <a:srgbClr val="333333"/>
                  </a:solidFill>
                  <a:latin typeface="Times New Roman" pitchFamily="18" charset="0"/>
                </a:rPr>
                <a:t>, </a:t>
              </a:r>
              <a:r>
                <a:rPr kumimoji="1" lang="zh-CN" altLang="en-US" sz="2800" b="1">
                  <a:solidFill>
                    <a:srgbClr val="333333"/>
                  </a:solidFill>
                  <a:latin typeface="Times New Roman" pitchFamily="18" charset="0"/>
                </a:rPr>
                <a:t>其加速度     为恒矢量</a:t>
              </a:r>
              <a:r>
                <a:rPr kumimoji="1" lang="en-US" altLang="zh-CN" sz="2800" b="1">
                  <a:solidFill>
                    <a:srgbClr val="333333"/>
                  </a:solidFill>
                  <a:latin typeface="Times New Roman" pitchFamily="18" charset="0"/>
                </a:rPr>
                <a:t>, </a:t>
              </a:r>
              <a:r>
                <a:rPr kumimoji="1" lang="zh-CN" altLang="en-US" sz="2800" b="1">
                  <a:solidFill>
                    <a:srgbClr val="333333"/>
                  </a:solidFill>
                  <a:latin typeface="Times New Roman" pitchFamily="18" charset="0"/>
                </a:rPr>
                <a:t>有               </a:t>
              </a:r>
              <a:r>
                <a:rPr kumimoji="1" lang="zh-CN" altLang="en-US" sz="2800">
                  <a:solidFill>
                    <a:srgbClr val="333333"/>
                  </a:solidFill>
                  <a:latin typeface="Times New Roman" pitchFamily="18" charset="0"/>
                </a:rPr>
                <a:t>  </a:t>
              </a:r>
              <a:r>
                <a:rPr kumimoji="1" lang="zh-CN" altLang="en-US" sz="2400">
                  <a:latin typeface="Times New Roman" pitchFamily="18" charset="0"/>
                </a:rPr>
                <a:t>    </a:t>
              </a:r>
            </a:p>
          </p:txBody>
        </p:sp>
        <p:graphicFrame>
          <p:nvGraphicFramePr>
            <p:cNvPr id="28677" name="Object 5"/>
            <p:cNvGraphicFramePr>
              <a:graphicFrameLocks noChangeAspect="1"/>
            </p:cNvGraphicFramePr>
            <p:nvPr/>
          </p:nvGraphicFramePr>
          <p:xfrm>
            <a:off x="3894" y="801"/>
            <a:ext cx="474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2" name="公式" r:id="rId3" imgW="101520" imgH="139680" progId="Equation.3">
                    <p:embed/>
                  </p:oleObj>
                </mc:Choice>
                <mc:Fallback>
                  <p:oleObj name="公式" r:id="rId3" imgW="101520" imgH="1396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4" y="801"/>
                          <a:ext cx="474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8" name="Object 6"/>
            <p:cNvGraphicFramePr>
              <a:graphicFrameLocks noChangeAspect="1"/>
            </p:cNvGraphicFramePr>
            <p:nvPr/>
          </p:nvGraphicFramePr>
          <p:xfrm>
            <a:off x="1824" y="1282"/>
            <a:ext cx="1680" cy="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3" name="Equation" r:id="rId5" imgW="1409400" imgH="368280" progId="Equation.3">
                    <p:embed/>
                  </p:oleObj>
                </mc:Choice>
                <mc:Fallback>
                  <p:oleObj name="Equation" r:id="rId5" imgW="1409400" imgH="3682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282"/>
                          <a:ext cx="1680" cy="4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2057400" y="3124200"/>
          <a:ext cx="12954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Equation" r:id="rId7" imgW="711000" imgH="609480" progId="Equation.3">
                  <p:embed/>
                </p:oleObj>
              </mc:Choice>
              <mc:Fallback>
                <p:oleObj name="Equation" r:id="rId7" imgW="711000" imgH="609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124200"/>
                        <a:ext cx="12954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4495800" y="3048000"/>
          <a:ext cx="3108325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5" name="Equation" r:id="rId9" imgW="1358640" imgH="558720" progId="Equation.3">
                  <p:embed/>
                </p:oleObj>
              </mc:Choice>
              <mc:Fallback>
                <p:oleObj name="Equation" r:id="rId9" imgW="1358640" imgH="5587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048000"/>
                        <a:ext cx="3108325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81" name="Group 9"/>
          <p:cNvGrpSpPr>
            <a:grpSpLocks/>
          </p:cNvGrpSpPr>
          <p:nvPr/>
        </p:nvGrpSpPr>
        <p:grpSpPr bwMode="auto">
          <a:xfrm>
            <a:off x="381000" y="4648200"/>
            <a:ext cx="5715000" cy="635000"/>
            <a:chOff x="240" y="3200"/>
            <a:chExt cx="3600" cy="400"/>
          </a:xfrm>
        </p:grpSpPr>
        <p:sp>
          <p:nvSpPr>
            <p:cNvPr id="28682" name="Text Box 10"/>
            <p:cNvSpPr txBox="1">
              <a:spLocks noChangeArrowheads="1"/>
            </p:cNvSpPr>
            <p:nvPr/>
          </p:nvSpPr>
          <p:spPr bwMode="auto">
            <a:xfrm>
              <a:off x="240" y="3218"/>
              <a:ext cx="16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积分可得</a:t>
              </a:r>
            </a:p>
          </p:txBody>
        </p:sp>
        <p:graphicFrame>
          <p:nvGraphicFramePr>
            <p:cNvPr id="28683" name="Object 11"/>
            <p:cNvGraphicFramePr>
              <a:graphicFrameLocks noChangeAspect="1"/>
            </p:cNvGraphicFramePr>
            <p:nvPr/>
          </p:nvGraphicFramePr>
          <p:xfrm>
            <a:off x="2448" y="3200"/>
            <a:ext cx="1392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6" name="Equation" r:id="rId11" imgW="1130040" imgH="330120" progId="Equation.3">
                    <p:embed/>
                  </p:oleObj>
                </mc:Choice>
                <mc:Fallback>
                  <p:oleObj name="Equation" r:id="rId11" imgW="1130040" imgH="33012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3200"/>
                          <a:ext cx="1392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684" name="Group 12"/>
          <p:cNvGrpSpPr>
            <a:grpSpLocks/>
          </p:cNvGrpSpPr>
          <p:nvPr/>
        </p:nvGrpSpPr>
        <p:grpSpPr bwMode="auto">
          <a:xfrm>
            <a:off x="381000" y="5562600"/>
            <a:ext cx="8153400" cy="719138"/>
            <a:chOff x="240" y="3648"/>
            <a:chExt cx="5136" cy="453"/>
          </a:xfrm>
        </p:grpSpPr>
        <p:graphicFrame>
          <p:nvGraphicFramePr>
            <p:cNvPr id="28685" name="Object 13"/>
            <p:cNvGraphicFramePr>
              <a:graphicFrameLocks noChangeAspect="1"/>
            </p:cNvGraphicFramePr>
            <p:nvPr/>
          </p:nvGraphicFramePr>
          <p:xfrm>
            <a:off x="3696" y="3648"/>
            <a:ext cx="1680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7" name="Equation" r:id="rId13" imgW="1688760" imgH="419040" progId="Equation.3">
                    <p:embed/>
                  </p:oleObj>
                </mc:Choice>
                <mc:Fallback>
                  <p:oleObj name="Equation" r:id="rId13" imgW="1688760" imgH="4190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648"/>
                          <a:ext cx="1680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6" name="Object 14"/>
            <p:cNvGraphicFramePr>
              <a:graphicFrameLocks noChangeAspect="1"/>
            </p:cNvGraphicFramePr>
            <p:nvPr/>
          </p:nvGraphicFramePr>
          <p:xfrm>
            <a:off x="1680" y="3648"/>
            <a:ext cx="1651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8" name="Equation" r:id="rId15" imgW="1650960" imgH="380880" progId="Equation.3">
                    <p:embed/>
                  </p:oleObj>
                </mc:Choice>
                <mc:Fallback>
                  <p:oleObj name="Equation" r:id="rId15" imgW="1650960" imgH="3808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648"/>
                          <a:ext cx="1651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7" name="Text Box 15"/>
            <p:cNvSpPr txBox="1">
              <a:spLocks noChangeArrowheads="1"/>
            </p:cNvSpPr>
            <p:nvPr/>
          </p:nvSpPr>
          <p:spPr bwMode="auto">
            <a:xfrm>
              <a:off x="240" y="3687"/>
              <a:ext cx="17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写成分量式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4953000" y="3422650"/>
            <a:ext cx="3581400" cy="3054350"/>
            <a:chOff x="3072" y="2156"/>
            <a:chExt cx="2256" cy="1924"/>
          </a:xfrm>
        </p:grpSpPr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3072" y="2160"/>
              <a:ext cx="2256" cy="19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00" name="Object 4"/>
            <p:cNvGraphicFramePr>
              <a:graphicFrameLocks noChangeAspect="1"/>
            </p:cNvGraphicFramePr>
            <p:nvPr/>
          </p:nvGraphicFramePr>
          <p:xfrm>
            <a:off x="4752" y="2156"/>
            <a:ext cx="57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79" name="Equation" r:id="rId3" imgW="609480" imgH="330120" progId="Equation.3">
                    <p:embed/>
                  </p:oleObj>
                </mc:Choice>
                <mc:Fallback>
                  <p:oleObj name="Equation" r:id="rId3" imgW="609480" imgH="33012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156"/>
                          <a:ext cx="576" cy="312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701" name="Group 5"/>
          <p:cNvGrpSpPr>
            <a:grpSpLocks/>
          </p:cNvGrpSpPr>
          <p:nvPr/>
        </p:nvGrpSpPr>
        <p:grpSpPr bwMode="auto">
          <a:xfrm>
            <a:off x="5334000" y="3581400"/>
            <a:ext cx="3097213" cy="2638425"/>
            <a:chOff x="3312" y="2256"/>
            <a:chExt cx="1951" cy="1662"/>
          </a:xfrm>
        </p:grpSpPr>
        <p:sp>
          <p:nvSpPr>
            <p:cNvPr id="29702" name="Line 6"/>
            <p:cNvSpPr>
              <a:spLocks noChangeShapeType="1"/>
            </p:cNvSpPr>
            <p:nvPr/>
          </p:nvSpPr>
          <p:spPr bwMode="auto">
            <a:xfrm flipH="1">
              <a:off x="3552" y="2592"/>
              <a:ext cx="1392" cy="110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703" name="Group 7"/>
            <p:cNvGrpSpPr>
              <a:grpSpLocks/>
            </p:cNvGrpSpPr>
            <p:nvPr/>
          </p:nvGrpSpPr>
          <p:grpSpPr bwMode="auto">
            <a:xfrm>
              <a:off x="3312" y="2256"/>
              <a:ext cx="1951" cy="1662"/>
              <a:chOff x="3312" y="2256"/>
              <a:chExt cx="1951" cy="1662"/>
            </a:xfrm>
          </p:grpSpPr>
          <p:sp>
            <p:nvSpPr>
              <p:cNvPr id="29704" name="Line 8"/>
              <p:cNvSpPr>
                <a:spLocks noChangeShapeType="1"/>
              </p:cNvSpPr>
              <p:nvPr/>
            </p:nvSpPr>
            <p:spPr bwMode="auto">
              <a:xfrm flipV="1">
                <a:off x="3552" y="3024"/>
                <a:ext cx="432" cy="672"/>
              </a:xfrm>
              <a:prstGeom prst="line">
                <a:avLst/>
              </a:prstGeom>
              <a:noFill/>
              <a:ln w="38100">
                <a:solidFill>
                  <a:srgbClr val="D60093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05" name="Line 9"/>
              <p:cNvSpPr>
                <a:spLocks noChangeShapeType="1"/>
              </p:cNvSpPr>
              <p:nvPr/>
            </p:nvSpPr>
            <p:spPr bwMode="auto">
              <a:xfrm flipV="1">
                <a:off x="3984" y="2592"/>
                <a:ext cx="960" cy="432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06" name="Line 10"/>
              <p:cNvSpPr>
                <a:spLocks noChangeShapeType="1"/>
              </p:cNvSpPr>
              <p:nvPr/>
            </p:nvSpPr>
            <p:spPr bwMode="auto">
              <a:xfrm flipH="1" flipV="1">
                <a:off x="3552" y="2304"/>
                <a:ext cx="0" cy="1392"/>
              </a:xfrm>
              <a:prstGeom prst="line">
                <a:avLst/>
              </a:prstGeom>
              <a:noFill/>
              <a:ln w="12700">
                <a:solidFill>
                  <a:srgbClr val="1C1C1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07" name="Line 11"/>
              <p:cNvSpPr>
                <a:spLocks noChangeShapeType="1"/>
              </p:cNvSpPr>
              <p:nvPr/>
            </p:nvSpPr>
            <p:spPr bwMode="auto">
              <a:xfrm>
                <a:off x="3552" y="3696"/>
                <a:ext cx="1665" cy="1"/>
              </a:xfrm>
              <a:prstGeom prst="line">
                <a:avLst/>
              </a:prstGeom>
              <a:noFill/>
              <a:ln w="12700">
                <a:solidFill>
                  <a:srgbClr val="1C1C1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9708" name="Object 12"/>
              <p:cNvGraphicFramePr>
                <a:graphicFrameLocks noChangeAspect="1"/>
              </p:cNvGraphicFramePr>
              <p:nvPr/>
            </p:nvGraphicFramePr>
            <p:xfrm>
              <a:off x="5040" y="3408"/>
              <a:ext cx="22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80" name="Equation" r:id="rId5" imgW="177480" imgH="190440" progId="Equation.3">
                      <p:embed/>
                    </p:oleObj>
                  </mc:Choice>
                  <mc:Fallback>
                    <p:oleObj name="Equation" r:id="rId5" imgW="177480" imgH="19044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0" y="3408"/>
                            <a:ext cx="22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09" name="Object 13"/>
              <p:cNvGraphicFramePr>
                <a:graphicFrameLocks noChangeAspect="1"/>
              </p:cNvGraphicFramePr>
              <p:nvPr/>
            </p:nvGraphicFramePr>
            <p:xfrm>
              <a:off x="3312" y="2256"/>
              <a:ext cx="23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81" name="Equation" r:id="rId7" imgW="190440" imgH="241200" progId="Equation.3">
                      <p:embed/>
                    </p:oleObj>
                  </mc:Choice>
                  <mc:Fallback>
                    <p:oleObj name="Equation" r:id="rId7" imgW="190440" imgH="24120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2256"/>
                            <a:ext cx="239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10" name="Object 14"/>
              <p:cNvGraphicFramePr>
                <a:graphicFrameLocks noChangeAspect="1"/>
              </p:cNvGraphicFramePr>
              <p:nvPr/>
            </p:nvGraphicFramePr>
            <p:xfrm>
              <a:off x="3360" y="3696"/>
              <a:ext cx="201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82" name="Equation" r:id="rId9" imgW="126720" imgH="139680" progId="Equation.DSMT4">
                      <p:embed/>
                    </p:oleObj>
                  </mc:Choice>
                  <mc:Fallback>
                    <p:oleObj name="Equation" r:id="rId9" imgW="126720" imgH="139680" progId="Equation.DSMT4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3696"/>
                            <a:ext cx="201" cy="2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11" name="Object 15"/>
              <p:cNvGraphicFramePr>
                <a:graphicFrameLocks noChangeAspect="1"/>
              </p:cNvGraphicFramePr>
              <p:nvPr/>
            </p:nvGraphicFramePr>
            <p:xfrm>
              <a:off x="4128" y="2352"/>
              <a:ext cx="516" cy="5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83" name="Equation" r:id="rId11" imgW="545760" imgH="609480" progId="Equation.3">
                      <p:embed/>
                    </p:oleObj>
                  </mc:Choice>
                  <mc:Fallback>
                    <p:oleObj name="Equation" r:id="rId11" imgW="545760" imgH="60948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2352"/>
                            <a:ext cx="516" cy="5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12" name="Object 16"/>
              <p:cNvGraphicFramePr>
                <a:graphicFrameLocks noChangeAspect="1"/>
              </p:cNvGraphicFramePr>
              <p:nvPr/>
            </p:nvGraphicFramePr>
            <p:xfrm>
              <a:off x="4512" y="2928"/>
              <a:ext cx="231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84" name="Equation" r:id="rId13" imgW="177480" imgH="215640" progId="Equation.3">
                      <p:embed/>
                    </p:oleObj>
                  </mc:Choice>
                  <mc:Fallback>
                    <p:oleObj name="Equation" r:id="rId13" imgW="177480" imgH="21564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2928"/>
                            <a:ext cx="231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13" name="Object 17"/>
              <p:cNvGraphicFramePr>
                <a:graphicFrameLocks noChangeAspect="1"/>
              </p:cNvGraphicFramePr>
              <p:nvPr/>
            </p:nvGraphicFramePr>
            <p:xfrm>
              <a:off x="3552" y="2887"/>
              <a:ext cx="384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85" name="Equation" r:id="rId15" imgW="355320" imgH="330120" progId="Equation.3">
                      <p:embed/>
                    </p:oleObj>
                  </mc:Choice>
                  <mc:Fallback>
                    <p:oleObj name="Equation" r:id="rId15" imgW="355320" imgH="33012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887"/>
                            <a:ext cx="384" cy="3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9714" name="Object 18"/>
          <p:cNvGraphicFramePr>
            <a:graphicFrameLocks noChangeAspect="1"/>
          </p:cNvGraphicFramePr>
          <p:nvPr/>
        </p:nvGraphicFramePr>
        <p:xfrm>
          <a:off x="4267200" y="1370013"/>
          <a:ext cx="373380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6" name="Equation" r:id="rId17" imgW="2501640" imgH="660240" progId="Equation.3">
                  <p:embed/>
                </p:oleObj>
              </mc:Choice>
              <mc:Fallback>
                <p:oleObj name="Equation" r:id="rId17" imgW="2501640" imgH="6602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370013"/>
                        <a:ext cx="3733800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5" name="Object 19"/>
          <p:cNvGraphicFramePr>
            <a:graphicFrameLocks noChangeAspect="1"/>
          </p:cNvGraphicFramePr>
          <p:nvPr/>
        </p:nvGraphicFramePr>
        <p:xfrm>
          <a:off x="1447800" y="1568450"/>
          <a:ext cx="17526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7" name="Equation" r:id="rId19" imgW="888840" imgH="253800" progId="Equation.3">
                  <p:embed/>
                </p:oleObj>
              </mc:Choice>
              <mc:Fallback>
                <p:oleObj name="Equation" r:id="rId19" imgW="888840" imgH="253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68450"/>
                        <a:ext cx="17526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16" name="Group 20"/>
          <p:cNvGrpSpPr>
            <a:grpSpLocks/>
          </p:cNvGrpSpPr>
          <p:nvPr/>
        </p:nvGrpSpPr>
        <p:grpSpPr bwMode="auto">
          <a:xfrm>
            <a:off x="457200" y="2286000"/>
            <a:ext cx="5410200" cy="1079500"/>
            <a:chOff x="336" y="1488"/>
            <a:chExt cx="3408" cy="680"/>
          </a:xfrm>
        </p:grpSpPr>
        <p:graphicFrame>
          <p:nvGraphicFramePr>
            <p:cNvPr id="29717" name="Object 21"/>
            <p:cNvGraphicFramePr>
              <a:graphicFrameLocks noChangeAspect="1"/>
            </p:cNvGraphicFramePr>
            <p:nvPr/>
          </p:nvGraphicFramePr>
          <p:xfrm>
            <a:off x="1680" y="1488"/>
            <a:ext cx="2064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88" name="Equation" r:id="rId21" imgW="1892160" imgH="609480" progId="Equation.3">
                    <p:embed/>
                  </p:oleObj>
                </mc:Choice>
                <mc:Fallback>
                  <p:oleObj name="Equation" r:id="rId21" imgW="1892160" imgH="6094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488"/>
                          <a:ext cx="2064" cy="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336" y="1641"/>
              <a:ext cx="10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积分可得</a:t>
              </a:r>
            </a:p>
          </p:txBody>
        </p:sp>
      </p:grpSp>
      <p:graphicFrame>
        <p:nvGraphicFramePr>
          <p:cNvPr id="29719" name="Object 23"/>
          <p:cNvGraphicFramePr>
            <a:graphicFrameLocks noChangeAspect="1"/>
          </p:cNvGraphicFramePr>
          <p:nvPr/>
        </p:nvGraphicFramePr>
        <p:xfrm>
          <a:off x="1371600" y="654050"/>
          <a:ext cx="26670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9" name="Equation" r:id="rId23" imgW="1409400" imgH="368280" progId="Equation.3">
                  <p:embed/>
                </p:oleObj>
              </mc:Choice>
              <mc:Fallback>
                <p:oleObj name="Equation" r:id="rId23" imgW="1409400" imgH="3682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654050"/>
                        <a:ext cx="26670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0" name="Object 24"/>
          <p:cNvGraphicFramePr>
            <a:graphicFrameLocks noChangeAspect="1"/>
          </p:cNvGraphicFramePr>
          <p:nvPr/>
        </p:nvGraphicFramePr>
        <p:xfrm>
          <a:off x="5105400" y="654050"/>
          <a:ext cx="22098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0" name="Equation" r:id="rId25" imgW="1130040" imgH="330120" progId="Equation.3">
                  <p:embed/>
                </p:oleObj>
              </mc:Choice>
              <mc:Fallback>
                <p:oleObj name="Equation" r:id="rId25" imgW="1130040" imgH="33012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54050"/>
                        <a:ext cx="22098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21" name="Group 25"/>
          <p:cNvGrpSpPr>
            <a:grpSpLocks/>
          </p:cNvGrpSpPr>
          <p:nvPr/>
        </p:nvGrpSpPr>
        <p:grpSpPr bwMode="auto">
          <a:xfrm>
            <a:off x="457200" y="3581400"/>
            <a:ext cx="4191000" cy="2855913"/>
            <a:chOff x="288" y="2256"/>
            <a:chExt cx="2640" cy="1799"/>
          </a:xfrm>
        </p:grpSpPr>
        <p:graphicFrame>
          <p:nvGraphicFramePr>
            <p:cNvPr id="29722" name="Object 26"/>
            <p:cNvGraphicFramePr>
              <a:graphicFrameLocks noChangeAspect="1"/>
            </p:cNvGraphicFramePr>
            <p:nvPr/>
          </p:nvGraphicFramePr>
          <p:xfrm>
            <a:off x="528" y="3360"/>
            <a:ext cx="2400" cy="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91" name="Equation" r:id="rId27" imgW="2514600" imgH="723600" progId="Equation.3">
                    <p:embed/>
                  </p:oleObj>
                </mc:Choice>
                <mc:Fallback>
                  <p:oleObj name="Equation" r:id="rId27" imgW="2514600" imgH="7236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3360"/>
                          <a:ext cx="2400" cy="6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3" name="Object 27"/>
            <p:cNvGraphicFramePr>
              <a:graphicFrameLocks noChangeAspect="1"/>
            </p:cNvGraphicFramePr>
            <p:nvPr/>
          </p:nvGraphicFramePr>
          <p:xfrm>
            <a:off x="528" y="2592"/>
            <a:ext cx="2339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92" name="Equation" r:id="rId29" imgW="2450880" imgH="723600" progId="Equation.3">
                    <p:embed/>
                  </p:oleObj>
                </mc:Choice>
                <mc:Fallback>
                  <p:oleObj name="Equation" r:id="rId29" imgW="2450880" imgH="7236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592"/>
                          <a:ext cx="2339" cy="6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4" name="Text Box 28"/>
            <p:cNvSpPr txBox="1">
              <a:spLocks noChangeArrowheads="1"/>
            </p:cNvSpPr>
            <p:nvPr/>
          </p:nvSpPr>
          <p:spPr bwMode="auto">
            <a:xfrm>
              <a:off x="288" y="2256"/>
              <a:ext cx="2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写成分量式为</a:t>
              </a:r>
            </a:p>
          </p:txBody>
        </p:sp>
        <p:sp>
          <p:nvSpPr>
            <p:cNvPr id="29725" name="AutoShape 29"/>
            <p:cNvSpPr>
              <a:spLocks/>
            </p:cNvSpPr>
            <p:nvPr/>
          </p:nvSpPr>
          <p:spPr bwMode="auto">
            <a:xfrm>
              <a:off x="384" y="2976"/>
              <a:ext cx="144" cy="768"/>
            </a:xfrm>
            <a:prstGeom prst="leftBrace">
              <a:avLst>
                <a:gd name="adj1" fmla="val 44444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26" name="Group 30"/>
          <p:cNvGrpSpPr>
            <a:grpSpLocks/>
          </p:cNvGrpSpPr>
          <p:nvPr/>
        </p:nvGrpSpPr>
        <p:grpSpPr bwMode="auto">
          <a:xfrm>
            <a:off x="4953000" y="3733800"/>
            <a:ext cx="2971800" cy="2743200"/>
            <a:chOff x="3072" y="2352"/>
            <a:chExt cx="1872" cy="1728"/>
          </a:xfrm>
        </p:grpSpPr>
        <p:sp>
          <p:nvSpPr>
            <p:cNvPr id="29727" name="Line 31"/>
            <p:cNvSpPr>
              <a:spLocks noChangeShapeType="1"/>
            </p:cNvSpPr>
            <p:nvPr/>
          </p:nvSpPr>
          <p:spPr bwMode="auto">
            <a:xfrm>
              <a:off x="3984" y="3024"/>
              <a:ext cx="0" cy="1008"/>
            </a:xfrm>
            <a:prstGeom prst="line">
              <a:avLst/>
            </a:prstGeom>
            <a:noFill/>
            <a:ln w="12700">
              <a:solidFill>
                <a:srgbClr val="33333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8" name="Line 32"/>
            <p:cNvSpPr>
              <a:spLocks noChangeShapeType="1"/>
            </p:cNvSpPr>
            <p:nvPr/>
          </p:nvSpPr>
          <p:spPr bwMode="auto">
            <a:xfrm>
              <a:off x="4944" y="2592"/>
              <a:ext cx="0" cy="1392"/>
            </a:xfrm>
            <a:prstGeom prst="line">
              <a:avLst/>
            </a:prstGeom>
            <a:noFill/>
            <a:ln w="12700">
              <a:solidFill>
                <a:srgbClr val="33333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9" name="Line 33"/>
            <p:cNvSpPr>
              <a:spLocks noChangeShapeType="1"/>
            </p:cNvSpPr>
            <p:nvPr/>
          </p:nvSpPr>
          <p:spPr bwMode="auto">
            <a:xfrm flipH="1">
              <a:off x="3168" y="3024"/>
              <a:ext cx="816" cy="0"/>
            </a:xfrm>
            <a:prstGeom prst="line">
              <a:avLst/>
            </a:prstGeom>
            <a:noFill/>
            <a:ln w="12700">
              <a:solidFill>
                <a:srgbClr val="33333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0" name="Line 34"/>
            <p:cNvSpPr>
              <a:spLocks noChangeShapeType="1"/>
            </p:cNvSpPr>
            <p:nvPr/>
          </p:nvSpPr>
          <p:spPr bwMode="auto">
            <a:xfrm flipH="1">
              <a:off x="3168" y="2592"/>
              <a:ext cx="1776" cy="0"/>
            </a:xfrm>
            <a:prstGeom prst="line">
              <a:avLst/>
            </a:prstGeom>
            <a:noFill/>
            <a:ln w="12700">
              <a:solidFill>
                <a:srgbClr val="33333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1" name="Line 35"/>
            <p:cNvSpPr>
              <a:spLocks noChangeShapeType="1"/>
            </p:cNvSpPr>
            <p:nvPr/>
          </p:nvSpPr>
          <p:spPr bwMode="auto">
            <a:xfrm flipH="1">
              <a:off x="3168" y="3696"/>
              <a:ext cx="384" cy="0"/>
            </a:xfrm>
            <a:prstGeom prst="line">
              <a:avLst/>
            </a:prstGeom>
            <a:noFill/>
            <a:ln w="12700">
              <a:solidFill>
                <a:srgbClr val="33333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>
              <a:off x="3552" y="3696"/>
              <a:ext cx="0" cy="336"/>
            </a:xfrm>
            <a:prstGeom prst="line">
              <a:avLst/>
            </a:prstGeom>
            <a:noFill/>
            <a:ln w="12700">
              <a:solidFill>
                <a:srgbClr val="33333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3" name="Line 37"/>
            <p:cNvSpPr>
              <a:spLocks noChangeShapeType="1"/>
            </p:cNvSpPr>
            <p:nvPr/>
          </p:nvSpPr>
          <p:spPr bwMode="auto">
            <a:xfrm>
              <a:off x="3984" y="3888"/>
              <a:ext cx="24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9734" name="Object 38"/>
            <p:cNvGraphicFramePr>
              <a:graphicFrameLocks noChangeAspect="1"/>
            </p:cNvGraphicFramePr>
            <p:nvPr/>
          </p:nvGraphicFramePr>
          <p:xfrm>
            <a:off x="3600" y="3737"/>
            <a:ext cx="336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93" name="Equation" r:id="rId31" imgW="457200" imgH="330120" progId="Equation.3">
                    <p:embed/>
                  </p:oleObj>
                </mc:Choice>
                <mc:Fallback>
                  <p:oleObj name="Equation" r:id="rId31" imgW="457200" imgH="33012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3737"/>
                          <a:ext cx="336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5" name="Object 39"/>
            <p:cNvGraphicFramePr>
              <a:graphicFrameLocks noChangeAspect="1"/>
            </p:cNvGraphicFramePr>
            <p:nvPr/>
          </p:nvGraphicFramePr>
          <p:xfrm>
            <a:off x="3120" y="3166"/>
            <a:ext cx="384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94" name="Equation" r:id="rId33" imgW="469800" imgH="368280" progId="Equation.3">
                    <p:embed/>
                  </p:oleObj>
                </mc:Choice>
                <mc:Fallback>
                  <p:oleObj name="Equation" r:id="rId33" imgW="469800" imgH="36828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166"/>
                          <a:ext cx="384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6" name="Object 40"/>
            <p:cNvGraphicFramePr>
              <a:graphicFrameLocks noChangeAspect="1"/>
            </p:cNvGraphicFramePr>
            <p:nvPr/>
          </p:nvGraphicFramePr>
          <p:xfrm>
            <a:off x="4224" y="3621"/>
            <a:ext cx="480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95" name="Equation" r:id="rId35" imgW="634680" imgH="609480" progId="Equation.3">
                    <p:embed/>
                  </p:oleObj>
                </mc:Choice>
                <mc:Fallback>
                  <p:oleObj name="Equation" r:id="rId35" imgW="634680" imgH="60948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621"/>
                          <a:ext cx="480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7" name="Object 41"/>
            <p:cNvGraphicFramePr>
              <a:graphicFrameLocks noChangeAspect="1"/>
            </p:cNvGraphicFramePr>
            <p:nvPr/>
          </p:nvGraphicFramePr>
          <p:xfrm>
            <a:off x="3072" y="2592"/>
            <a:ext cx="443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96" name="Equation" r:id="rId37" imgW="647640" imgH="609480" progId="Equation.3">
                    <p:embed/>
                  </p:oleObj>
                </mc:Choice>
                <mc:Fallback>
                  <p:oleObj name="Equation" r:id="rId37" imgW="647640" imgH="60948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592"/>
                          <a:ext cx="443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8" name="Line 42"/>
            <p:cNvSpPr>
              <a:spLocks noChangeShapeType="1"/>
            </p:cNvSpPr>
            <p:nvPr/>
          </p:nvSpPr>
          <p:spPr bwMode="auto">
            <a:xfrm>
              <a:off x="4608" y="3888"/>
              <a:ext cx="336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9" name="Line 43"/>
            <p:cNvSpPr>
              <a:spLocks noChangeShapeType="1"/>
            </p:cNvSpPr>
            <p:nvPr/>
          </p:nvSpPr>
          <p:spPr bwMode="auto">
            <a:xfrm>
              <a:off x="3216" y="3888"/>
              <a:ext cx="336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0" name="Line 44"/>
            <p:cNvSpPr>
              <a:spLocks noChangeShapeType="1"/>
            </p:cNvSpPr>
            <p:nvPr/>
          </p:nvSpPr>
          <p:spPr bwMode="auto">
            <a:xfrm flipV="1">
              <a:off x="3360" y="3024"/>
              <a:ext cx="0" cy="24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1" name="Line 45"/>
            <p:cNvSpPr>
              <a:spLocks noChangeShapeType="1"/>
            </p:cNvSpPr>
            <p:nvPr/>
          </p:nvSpPr>
          <p:spPr bwMode="auto">
            <a:xfrm>
              <a:off x="3360" y="3456"/>
              <a:ext cx="0" cy="24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2" name="Line 46"/>
            <p:cNvSpPr>
              <a:spLocks noChangeShapeType="1"/>
            </p:cNvSpPr>
            <p:nvPr/>
          </p:nvSpPr>
          <p:spPr bwMode="auto">
            <a:xfrm>
              <a:off x="3360" y="2352"/>
              <a:ext cx="0" cy="24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11188" y="404813"/>
            <a:ext cx="2881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CC0000"/>
                </a:solidFill>
                <a:latin typeface="宋体" pitchFamily="2" charset="-122"/>
              </a:rPr>
              <a:t>一  参考系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3400" y="5105400"/>
            <a:ext cx="8305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        </a:t>
            </a:r>
            <a:r>
              <a:rPr kumimoji="1" lang="zh-CN" altLang="en-US" sz="2800" b="1">
                <a:solidFill>
                  <a:srgbClr val="333333"/>
                </a:solidFill>
                <a:latin typeface="Times New Roman" pitchFamily="18" charset="0"/>
              </a:rPr>
              <a:t>质点是经过科学抽象而形成的物理模型</a:t>
            </a:r>
            <a:r>
              <a:rPr kumimoji="1" lang="en-US" altLang="zh-CN" sz="2800" b="1">
                <a:solidFill>
                  <a:srgbClr val="333333"/>
                </a:solidFill>
                <a:latin typeface="Times New Roman" pitchFamily="18" charset="0"/>
              </a:rPr>
              <a:t>.  </a:t>
            </a:r>
            <a:r>
              <a:rPr kumimoji="1" lang="zh-CN" altLang="en-US" sz="2800" b="1">
                <a:solidFill>
                  <a:srgbClr val="333333"/>
                </a:solidFill>
                <a:latin typeface="Times New Roman" pitchFamily="18" charset="0"/>
              </a:rPr>
              <a:t>把物体当作质点是有条件的、相对的，因而对具体情况要作具体分析</a:t>
            </a:r>
            <a:r>
              <a:rPr kumimoji="1" lang="en-US" altLang="zh-CN" sz="2800" b="1">
                <a:solidFill>
                  <a:srgbClr val="333333"/>
                </a:solidFill>
                <a:latin typeface="Times New Roman" pitchFamily="18" charset="0"/>
              </a:rPr>
              <a:t>.</a:t>
            </a:r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533400" y="1143000"/>
            <a:ext cx="8610600" cy="1052513"/>
            <a:chOff x="336" y="720"/>
            <a:chExt cx="5424" cy="663"/>
          </a:xfrm>
        </p:grpSpPr>
        <p:sp>
          <p:nvSpPr>
            <p:cNvPr id="4101" name="Text Box 5" descr="再生纸"/>
            <p:cNvSpPr txBox="1">
              <a:spLocks noChangeArrowheads="1"/>
            </p:cNvSpPr>
            <p:nvPr/>
          </p:nvSpPr>
          <p:spPr bwMode="auto">
            <a:xfrm>
              <a:off x="336" y="1056"/>
              <a:ext cx="5424" cy="327"/>
            </a:xfrm>
            <a:prstGeom prst="rect">
              <a:avLst/>
            </a:prstGeom>
            <a:noFill/>
            <a:ln>
              <a:noFill/>
            </a:ln>
            <a:effectLst>
              <a:prstShdw prst="shdw13" dist="53882" dir="135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>
                  <a:solidFill>
                    <a:srgbClr val="333333"/>
                  </a:solidFill>
                  <a:latin typeface="Times New Roman" pitchFamily="18" charset="0"/>
                </a:rPr>
                <a:t>        </a:t>
              </a:r>
              <a:r>
                <a:rPr kumimoji="1" lang="zh-CN" altLang="en-US" sz="2800" b="1">
                  <a:solidFill>
                    <a:srgbClr val="333333"/>
                  </a:solidFill>
                  <a:latin typeface="Times New Roman" pitchFamily="18" charset="0"/>
                </a:rPr>
                <a:t>为描述物体的运动而选择的标准物叫做参考系</a:t>
              </a:r>
              <a:r>
                <a:rPr kumimoji="1" lang="en-US" altLang="zh-CN" sz="2800" b="1">
                  <a:solidFill>
                    <a:srgbClr val="333333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816" y="720"/>
              <a:ext cx="16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>
                  <a:solidFill>
                    <a:srgbClr val="CC0000"/>
                  </a:solidFill>
                  <a:latin typeface="宋体" pitchFamily="2" charset="-122"/>
                </a:rPr>
                <a:t>1</a:t>
              </a:r>
              <a:r>
                <a:rPr kumimoji="1" lang="en-US" altLang="zh-CN" sz="2800" b="1">
                  <a:solidFill>
                    <a:srgbClr val="333333"/>
                  </a:solidFill>
                  <a:latin typeface="Times New Roman" pitchFamily="18" charset="0"/>
                </a:rPr>
                <a:t>  </a:t>
              </a:r>
              <a:r>
                <a:rPr kumimoji="1" lang="zh-CN" altLang="en-US" sz="2800" b="1">
                  <a:solidFill>
                    <a:srgbClr val="333333"/>
                  </a:solidFill>
                  <a:latin typeface="Times New Roman" pitchFamily="18" charset="0"/>
                </a:rPr>
                <a:t>参考系</a:t>
              </a:r>
            </a:p>
          </p:txBody>
        </p:sp>
      </p:grpSp>
      <p:grpSp>
        <p:nvGrpSpPr>
          <p:cNvPr id="4103" name="Group 7"/>
          <p:cNvGrpSpPr>
            <a:grpSpLocks/>
          </p:cNvGrpSpPr>
          <p:nvPr/>
        </p:nvGrpSpPr>
        <p:grpSpPr bwMode="auto">
          <a:xfrm>
            <a:off x="533400" y="3124200"/>
            <a:ext cx="8153400" cy="1906588"/>
            <a:chOff x="336" y="1968"/>
            <a:chExt cx="5136" cy="1201"/>
          </a:xfrm>
        </p:grpSpPr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36" y="2304"/>
              <a:ext cx="5136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宋体" pitchFamily="2" charset="-122"/>
                </a:rPr>
                <a:t>     </a:t>
              </a:r>
              <a:r>
                <a:rPr kumimoji="1" lang="zh-CN" altLang="en-US" sz="2800" b="1">
                  <a:solidFill>
                    <a:srgbClr val="333333"/>
                  </a:solidFill>
                  <a:latin typeface="宋体" pitchFamily="2" charset="-122"/>
                </a:rPr>
                <a:t>如果我</a:t>
              </a:r>
              <a:r>
                <a:rPr kumimoji="1" lang="zh-CN" altLang="en-US" sz="2800" b="1">
                  <a:solidFill>
                    <a:srgbClr val="333333"/>
                  </a:solidFill>
                  <a:latin typeface="楷体_GB2312" pitchFamily="49" charset="-122"/>
                </a:rPr>
                <a:t>们研究某一物体的运动</a:t>
              </a:r>
              <a:r>
                <a:rPr kumimoji="1" lang="en-US" altLang="zh-CN" sz="2800" b="1">
                  <a:solidFill>
                    <a:srgbClr val="333333"/>
                  </a:solidFill>
                  <a:latin typeface="楷体_GB2312" pitchFamily="49" charset="-122"/>
                </a:rPr>
                <a:t>, </a:t>
              </a:r>
              <a:r>
                <a:rPr kumimoji="1" lang="zh-CN" altLang="en-US" sz="2800" b="1">
                  <a:solidFill>
                    <a:srgbClr val="333333"/>
                  </a:solidFill>
                  <a:latin typeface="楷体_GB2312" pitchFamily="49" charset="-122"/>
                </a:rPr>
                <a:t>而可以忽略其大小和形状，或者可以只考虑其平动</a:t>
              </a:r>
              <a:r>
                <a:rPr kumimoji="1" lang="en-US" altLang="zh-CN" sz="2800" b="1">
                  <a:solidFill>
                    <a:srgbClr val="333333"/>
                  </a:solidFill>
                  <a:latin typeface="楷体_GB2312" pitchFamily="49" charset="-122"/>
                </a:rPr>
                <a:t>, </a:t>
              </a:r>
              <a:r>
                <a:rPr kumimoji="1" lang="zh-CN" altLang="en-US" sz="2800" b="1">
                  <a:solidFill>
                    <a:srgbClr val="333333"/>
                  </a:solidFill>
                  <a:latin typeface="楷体_GB2312" pitchFamily="49" charset="-122"/>
                </a:rPr>
                <a:t>我们就可以把物体当作是一个有质量的点</a:t>
              </a:r>
              <a:r>
                <a:rPr kumimoji="1" lang="en-US" altLang="zh-CN" sz="2800" b="1">
                  <a:solidFill>
                    <a:srgbClr val="333333"/>
                  </a:solidFill>
                  <a:latin typeface="楷体_GB2312" pitchFamily="49" charset="-122"/>
                </a:rPr>
                <a:t>, </a:t>
              </a:r>
              <a:r>
                <a:rPr kumimoji="1" lang="zh-CN" altLang="en-US" sz="2800" b="1">
                  <a:solidFill>
                    <a:srgbClr val="333333"/>
                  </a:solidFill>
                  <a:latin typeface="楷体_GB2312" pitchFamily="49" charset="-122"/>
                </a:rPr>
                <a:t>这样的点叫做质点</a:t>
              </a:r>
              <a:r>
                <a:rPr kumimoji="1" lang="en-US" altLang="zh-CN" sz="2800" b="1">
                  <a:solidFill>
                    <a:srgbClr val="333333"/>
                  </a:solidFill>
                  <a:latin typeface="楷体_GB2312" pitchFamily="49" charset="-122"/>
                </a:rPr>
                <a:t>.</a:t>
              </a:r>
              <a:r>
                <a:rPr kumimoji="1" lang="en-US" altLang="zh-CN" sz="28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    </a:t>
              </a: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864" y="1968"/>
              <a:ext cx="15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>
                  <a:solidFill>
                    <a:srgbClr val="CC0000"/>
                  </a:solidFill>
                  <a:latin typeface="宋体" pitchFamily="2" charset="-122"/>
                </a:rPr>
                <a:t>2</a:t>
              </a:r>
              <a:r>
                <a:rPr kumimoji="1" lang="en-US" altLang="zh-CN" sz="2800" b="1">
                  <a:solidFill>
                    <a:srgbClr val="333333"/>
                  </a:solidFill>
                  <a:latin typeface="楷体_GB2312" pitchFamily="49" charset="-122"/>
                </a:rPr>
                <a:t> </a:t>
              </a:r>
              <a:r>
                <a:rPr kumimoji="1" lang="zh-CN" altLang="en-US" sz="2800" b="1">
                  <a:solidFill>
                    <a:srgbClr val="333333"/>
                  </a:solidFill>
                  <a:latin typeface="楷体_GB2312" pitchFamily="49" charset="-122"/>
                </a:rPr>
                <a:t>质点</a:t>
              </a:r>
            </a:p>
          </p:txBody>
        </p:sp>
      </p:grp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533400" y="2209800"/>
            <a:ext cx="7924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rgbClr val="333333"/>
                </a:solidFill>
                <a:latin typeface="Times New Roman" pitchFamily="18" charset="0"/>
              </a:rPr>
              <a:t>        </a:t>
            </a:r>
            <a:r>
              <a:rPr kumimoji="1" lang="zh-CN" altLang="en-US" sz="2800" b="1">
                <a:solidFill>
                  <a:srgbClr val="333333"/>
                </a:solidFill>
                <a:latin typeface="Times New Roman" pitchFamily="18" charset="0"/>
              </a:rPr>
              <a:t>选取的参考系不同</a:t>
            </a:r>
            <a:r>
              <a:rPr kumimoji="1" lang="en-US" altLang="zh-CN" sz="2800" b="1">
                <a:solidFill>
                  <a:srgbClr val="333333"/>
                </a:solidFill>
                <a:latin typeface="Times New Roman" pitchFamily="18" charset="0"/>
              </a:rPr>
              <a:t>,  </a:t>
            </a:r>
            <a:r>
              <a:rPr kumimoji="1" lang="zh-CN" altLang="en-US" sz="2800" b="1">
                <a:solidFill>
                  <a:srgbClr val="333333"/>
                </a:solidFill>
                <a:latin typeface="Times New Roman" pitchFamily="18" charset="0"/>
              </a:rPr>
              <a:t>对物体运动情况的描述不同</a:t>
            </a:r>
            <a:r>
              <a:rPr kumimoji="1" lang="en-US" altLang="zh-CN" sz="2800" b="1">
                <a:solidFill>
                  <a:srgbClr val="333333"/>
                </a:solidFill>
                <a:latin typeface="Times New Roman" pitchFamily="18" charset="0"/>
              </a:rPr>
              <a:t>,  </a:t>
            </a:r>
            <a:r>
              <a:rPr kumimoji="1" lang="zh-CN" altLang="en-US" sz="2800" b="1">
                <a:solidFill>
                  <a:srgbClr val="333333"/>
                </a:solidFill>
                <a:latin typeface="Times New Roman" pitchFamily="18" charset="0"/>
              </a:rPr>
              <a:t>这就是运动描述的相对性</a:t>
            </a:r>
            <a:r>
              <a:rPr kumimoji="1" lang="en-US" altLang="zh-CN" sz="2800" b="1">
                <a:solidFill>
                  <a:srgbClr val="333333"/>
                </a:solidFill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  <p:bldP spid="410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5257800" y="1295400"/>
            <a:ext cx="3276600" cy="3048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11188" y="981075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B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CC0000"/>
                </a:solidFill>
                <a:latin typeface="宋体" pitchFamily="2" charset="-122"/>
              </a:rPr>
              <a:t>1 </a:t>
            </a:r>
            <a:r>
              <a:rPr kumimoji="1" lang="zh-CN" altLang="en-US" sz="2800" b="1">
                <a:solidFill>
                  <a:srgbClr val="CC0000"/>
                </a:solidFill>
                <a:latin typeface="宋体" pitchFamily="2" charset="-122"/>
              </a:rPr>
              <a:t>平面极坐标</a:t>
            </a:r>
            <a:r>
              <a:rPr kumimoji="1" lang="zh-CN" altLang="en-US" sz="2800" b="1">
                <a:solidFill>
                  <a:srgbClr val="009900"/>
                </a:solidFill>
                <a:latin typeface="Times New Roman" pitchFamily="18" charset="0"/>
              </a:rPr>
              <a:t>   </a:t>
            </a:r>
            <a:endParaRPr kumimoji="1" lang="zh-CN" altLang="en-US" sz="2400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35844" name="Freeform 4"/>
          <p:cNvSpPr>
            <a:spLocks/>
          </p:cNvSpPr>
          <p:nvPr/>
        </p:nvSpPr>
        <p:spPr bwMode="auto">
          <a:xfrm>
            <a:off x="5386388" y="2209800"/>
            <a:ext cx="2895600" cy="804863"/>
          </a:xfrm>
          <a:custGeom>
            <a:avLst/>
            <a:gdLst>
              <a:gd name="T0" fmla="*/ 0 w 2400"/>
              <a:gd name="T1" fmla="*/ 544 h 544"/>
              <a:gd name="T2" fmla="*/ 240 w 2400"/>
              <a:gd name="T3" fmla="*/ 160 h 544"/>
              <a:gd name="T4" fmla="*/ 480 w 2400"/>
              <a:gd name="T5" fmla="*/ 16 h 544"/>
              <a:gd name="T6" fmla="*/ 816 w 2400"/>
              <a:gd name="T7" fmla="*/ 64 h 544"/>
              <a:gd name="T8" fmla="*/ 1056 w 2400"/>
              <a:gd name="T9" fmla="*/ 208 h 544"/>
              <a:gd name="T10" fmla="*/ 1536 w 2400"/>
              <a:gd name="T11" fmla="*/ 112 h 544"/>
              <a:gd name="T12" fmla="*/ 1920 w 2400"/>
              <a:gd name="T13" fmla="*/ 352 h 544"/>
              <a:gd name="T14" fmla="*/ 2400 w 2400"/>
              <a:gd name="T15" fmla="*/ 448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00" h="544">
                <a:moveTo>
                  <a:pt x="0" y="544"/>
                </a:moveTo>
                <a:cubicBezTo>
                  <a:pt x="80" y="396"/>
                  <a:pt x="160" y="248"/>
                  <a:pt x="240" y="160"/>
                </a:cubicBezTo>
                <a:cubicBezTo>
                  <a:pt x="320" y="72"/>
                  <a:pt x="384" y="32"/>
                  <a:pt x="480" y="16"/>
                </a:cubicBezTo>
                <a:cubicBezTo>
                  <a:pt x="576" y="0"/>
                  <a:pt x="720" y="32"/>
                  <a:pt x="816" y="64"/>
                </a:cubicBezTo>
                <a:cubicBezTo>
                  <a:pt x="912" y="96"/>
                  <a:pt x="936" y="200"/>
                  <a:pt x="1056" y="208"/>
                </a:cubicBezTo>
                <a:cubicBezTo>
                  <a:pt x="1176" y="216"/>
                  <a:pt x="1392" y="88"/>
                  <a:pt x="1536" y="112"/>
                </a:cubicBezTo>
                <a:cubicBezTo>
                  <a:pt x="1680" y="136"/>
                  <a:pt x="1776" y="296"/>
                  <a:pt x="1920" y="352"/>
                </a:cubicBezTo>
                <a:cubicBezTo>
                  <a:pt x="2064" y="408"/>
                  <a:pt x="2320" y="432"/>
                  <a:pt x="2400" y="448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5845" name="Group 5"/>
          <p:cNvGrpSpPr>
            <a:grpSpLocks/>
          </p:cNvGrpSpPr>
          <p:nvPr/>
        </p:nvGrpSpPr>
        <p:grpSpPr bwMode="auto">
          <a:xfrm>
            <a:off x="6138863" y="3200400"/>
            <a:ext cx="519112" cy="622300"/>
            <a:chOff x="3867" y="2016"/>
            <a:chExt cx="327" cy="392"/>
          </a:xfrm>
        </p:grpSpPr>
        <p:sp>
          <p:nvSpPr>
            <p:cNvPr id="35846" name="Arc 6"/>
            <p:cNvSpPr>
              <a:spLocks/>
            </p:cNvSpPr>
            <p:nvPr/>
          </p:nvSpPr>
          <p:spPr bwMode="auto">
            <a:xfrm>
              <a:off x="3867" y="2184"/>
              <a:ext cx="146" cy="2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98"/>
                <a:gd name="T1" fmla="*/ 0 h 21600"/>
                <a:gd name="T2" fmla="*/ 21598 w 21598"/>
                <a:gd name="T3" fmla="*/ 21336 h 21600"/>
                <a:gd name="T4" fmla="*/ 0 w 2159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8" h="21600" fill="none" extrusionOk="0">
                  <a:moveTo>
                    <a:pt x="-1" y="0"/>
                  </a:moveTo>
                  <a:cubicBezTo>
                    <a:pt x="11826" y="0"/>
                    <a:pt x="21453" y="9510"/>
                    <a:pt x="21598" y="21335"/>
                  </a:cubicBezTo>
                </a:path>
                <a:path w="21598" h="21600" stroke="0" extrusionOk="0">
                  <a:moveTo>
                    <a:pt x="-1" y="0"/>
                  </a:moveTo>
                  <a:cubicBezTo>
                    <a:pt x="11826" y="0"/>
                    <a:pt x="21453" y="9510"/>
                    <a:pt x="21598" y="2133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CC3399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47" name="Object 7"/>
            <p:cNvGraphicFramePr>
              <a:graphicFrameLocks noChangeAspect="1"/>
            </p:cNvGraphicFramePr>
            <p:nvPr/>
          </p:nvGraphicFramePr>
          <p:xfrm>
            <a:off x="3969" y="2016"/>
            <a:ext cx="225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98" name="公式" r:id="rId3" imgW="101520" imgH="139680" progId="Equation.3">
                    <p:embed/>
                  </p:oleObj>
                </mc:Choice>
                <mc:Fallback>
                  <p:oleObj name="公式" r:id="rId3" imgW="101520" imgH="1396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2016"/>
                          <a:ext cx="225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848" name="Group 8"/>
          <p:cNvGrpSpPr>
            <a:grpSpLocks/>
          </p:cNvGrpSpPr>
          <p:nvPr/>
        </p:nvGrpSpPr>
        <p:grpSpPr bwMode="auto">
          <a:xfrm>
            <a:off x="5791200" y="1905000"/>
            <a:ext cx="1736725" cy="1914525"/>
            <a:chOff x="3648" y="1200"/>
            <a:chExt cx="1094" cy="1206"/>
          </a:xfrm>
        </p:grpSpPr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 flipV="1">
              <a:off x="3648" y="1488"/>
              <a:ext cx="912" cy="9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Text Box 10"/>
            <p:cNvSpPr txBox="1">
              <a:spLocks noChangeArrowheads="1"/>
            </p:cNvSpPr>
            <p:nvPr/>
          </p:nvSpPr>
          <p:spPr bwMode="auto">
            <a:xfrm>
              <a:off x="4449" y="1200"/>
              <a:ext cx="2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1C1C1C"/>
                  </a:solidFill>
                  <a:latin typeface="Times New Roman" pitchFamily="18" charset="0"/>
                </a:rPr>
                <a:t>A</a:t>
              </a:r>
            </a:p>
          </p:txBody>
        </p:sp>
        <p:graphicFrame>
          <p:nvGraphicFramePr>
            <p:cNvPr id="35851" name="Object 11"/>
            <p:cNvGraphicFramePr>
              <a:graphicFrameLocks noChangeAspect="1"/>
            </p:cNvGraphicFramePr>
            <p:nvPr/>
          </p:nvGraphicFramePr>
          <p:xfrm>
            <a:off x="4353" y="1680"/>
            <a:ext cx="21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99" name="公式" r:id="rId5" imgW="177480" imgH="215640" progId="Equation.3">
                    <p:embed/>
                  </p:oleObj>
                </mc:Choice>
                <mc:Fallback>
                  <p:oleObj name="公式" r:id="rId5" imgW="177480" imgH="2156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3" y="1680"/>
                          <a:ext cx="210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852" name="Group 12"/>
          <p:cNvGrpSpPr>
            <a:grpSpLocks/>
          </p:cNvGrpSpPr>
          <p:nvPr/>
        </p:nvGrpSpPr>
        <p:grpSpPr bwMode="auto">
          <a:xfrm>
            <a:off x="5486400" y="1447800"/>
            <a:ext cx="2719388" cy="2819400"/>
            <a:chOff x="3552" y="912"/>
            <a:chExt cx="1713" cy="1776"/>
          </a:xfrm>
        </p:grpSpPr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 flipV="1">
              <a:off x="3744" y="960"/>
              <a:ext cx="0" cy="1446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 flipV="1">
              <a:off x="3744" y="2400"/>
              <a:ext cx="1521" cy="6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55" name="Object 15"/>
            <p:cNvGraphicFramePr>
              <a:graphicFrameLocks noChangeAspect="1"/>
            </p:cNvGraphicFramePr>
            <p:nvPr/>
          </p:nvGraphicFramePr>
          <p:xfrm>
            <a:off x="4944" y="2448"/>
            <a:ext cx="22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0" name="公式" r:id="rId7" imgW="177480" imgH="190440" progId="Equation.3">
                    <p:embed/>
                  </p:oleObj>
                </mc:Choice>
                <mc:Fallback>
                  <p:oleObj name="公式" r:id="rId7" imgW="177480" imgH="1904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448"/>
                          <a:ext cx="22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6" name="Object 16"/>
            <p:cNvGraphicFramePr>
              <a:graphicFrameLocks noChangeAspect="1"/>
            </p:cNvGraphicFramePr>
            <p:nvPr/>
          </p:nvGraphicFramePr>
          <p:xfrm>
            <a:off x="3792" y="912"/>
            <a:ext cx="22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1" name="公式" r:id="rId9" imgW="190440" imgH="241200" progId="Equation.3">
                    <p:embed/>
                  </p:oleObj>
                </mc:Choice>
                <mc:Fallback>
                  <p:oleObj name="公式" r:id="rId9" imgW="190440" imgH="241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912"/>
                          <a:ext cx="22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7" name="Object 17"/>
            <p:cNvGraphicFramePr>
              <a:graphicFrameLocks noChangeAspect="1"/>
            </p:cNvGraphicFramePr>
            <p:nvPr/>
          </p:nvGraphicFramePr>
          <p:xfrm>
            <a:off x="3552" y="2400"/>
            <a:ext cx="16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2" name="Equation" r:id="rId11" imgW="164880" imgH="190440" progId="Equation.3">
                    <p:embed/>
                  </p:oleObj>
                </mc:Choice>
                <mc:Fallback>
                  <p:oleObj name="Equation" r:id="rId11" imgW="164880" imgH="1904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00"/>
                          <a:ext cx="16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858" name="Group 18"/>
          <p:cNvGrpSpPr>
            <a:grpSpLocks/>
          </p:cNvGrpSpPr>
          <p:nvPr/>
        </p:nvGrpSpPr>
        <p:grpSpPr bwMode="auto">
          <a:xfrm>
            <a:off x="533400" y="1660525"/>
            <a:ext cx="4953000" cy="2682875"/>
            <a:chOff x="336" y="912"/>
            <a:chExt cx="3120" cy="1690"/>
          </a:xfrm>
        </p:grpSpPr>
        <p:sp>
          <p:nvSpPr>
            <p:cNvPr id="35859" name="Text Box 19"/>
            <p:cNvSpPr txBox="1">
              <a:spLocks noChangeArrowheads="1"/>
            </p:cNvSpPr>
            <p:nvPr/>
          </p:nvSpPr>
          <p:spPr bwMode="auto">
            <a:xfrm>
              <a:off x="336" y="912"/>
              <a:ext cx="3120" cy="1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1C1C1C"/>
                  </a:solidFill>
                  <a:latin typeface="Times New Roman" pitchFamily="18" charset="0"/>
                </a:rPr>
                <a:t>        </a:t>
              </a:r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设一质点在         平面内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运动，某时刻它位于点 </a:t>
              </a:r>
              <a:r>
                <a:rPr kumimoji="1" lang="en-US" altLang="zh-CN" sz="2800" b="1" i="1">
                  <a:solidFill>
                    <a:srgbClr val="1C1C1C"/>
                  </a:solidFill>
                  <a:latin typeface="Times New Roman" pitchFamily="18" charset="0"/>
                </a:rPr>
                <a:t>A .</a:t>
              </a:r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矢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径        与        轴之间的夹角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为     </a:t>
              </a:r>
              <a:r>
                <a:rPr kumimoji="1" lang="en-US" altLang="zh-CN" sz="2800" b="1">
                  <a:solidFill>
                    <a:srgbClr val="1C1C1C"/>
                  </a:solidFill>
                  <a:latin typeface="Times New Roman" pitchFamily="18" charset="0"/>
                </a:rPr>
                <a:t>.  </a:t>
              </a:r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于是质点在点 </a:t>
              </a:r>
              <a:r>
                <a:rPr kumimoji="1" lang="en-US" altLang="zh-CN" sz="2800" b="1" i="1">
                  <a:solidFill>
                    <a:srgbClr val="1C1C1C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>
                  <a:solidFill>
                    <a:srgbClr val="1C1C1C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的位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置可由              来确定 </a:t>
              </a:r>
              <a:r>
                <a:rPr kumimoji="1" lang="en-US" altLang="zh-CN" sz="2800" b="1">
                  <a:solidFill>
                    <a:srgbClr val="1C1C1C"/>
                  </a:solidFill>
                  <a:latin typeface="Times New Roman" pitchFamily="18" charset="0"/>
                </a:rPr>
                <a:t>.</a:t>
              </a:r>
            </a:p>
          </p:txBody>
        </p:sp>
        <p:graphicFrame>
          <p:nvGraphicFramePr>
            <p:cNvPr id="35860" name="Object 20"/>
            <p:cNvGraphicFramePr>
              <a:graphicFrameLocks noChangeAspect="1"/>
            </p:cNvGraphicFramePr>
            <p:nvPr/>
          </p:nvGraphicFramePr>
          <p:xfrm>
            <a:off x="1104" y="2304"/>
            <a:ext cx="720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3" name="公式" r:id="rId13" imgW="736560" imgH="304560" progId="Equation.3">
                    <p:embed/>
                  </p:oleObj>
                </mc:Choice>
                <mc:Fallback>
                  <p:oleObj name="公式" r:id="rId13" imgW="736560" imgH="30456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304"/>
                          <a:ext cx="720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1" name="Object 21"/>
            <p:cNvGraphicFramePr>
              <a:graphicFrameLocks noChangeAspect="1"/>
            </p:cNvGraphicFramePr>
            <p:nvPr/>
          </p:nvGraphicFramePr>
          <p:xfrm>
            <a:off x="2016" y="928"/>
            <a:ext cx="432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4" name="Equation" r:id="rId15" imgW="444240" imgH="291960" progId="Equation.3">
                    <p:embed/>
                  </p:oleObj>
                </mc:Choice>
                <mc:Fallback>
                  <p:oleObj name="Equation" r:id="rId15" imgW="444240" imgH="29196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928"/>
                          <a:ext cx="432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2" name="Object 22"/>
            <p:cNvGraphicFramePr>
              <a:graphicFrameLocks noChangeAspect="1"/>
            </p:cNvGraphicFramePr>
            <p:nvPr/>
          </p:nvGraphicFramePr>
          <p:xfrm>
            <a:off x="768" y="1584"/>
            <a:ext cx="19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5" name="公式" r:id="rId17" imgW="177480" imgH="215640" progId="Equation.3">
                    <p:embed/>
                  </p:oleObj>
                </mc:Choice>
                <mc:Fallback>
                  <p:oleObj name="公式" r:id="rId17" imgW="177480" imgH="21564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584"/>
                          <a:ext cx="19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3" name="Object 23"/>
            <p:cNvGraphicFramePr>
              <a:graphicFrameLocks noChangeAspect="1"/>
            </p:cNvGraphicFramePr>
            <p:nvPr/>
          </p:nvGraphicFramePr>
          <p:xfrm>
            <a:off x="1392" y="1632"/>
            <a:ext cx="22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6" name="Equation" r:id="rId18" imgW="177480" imgH="190440" progId="Equation.3">
                    <p:embed/>
                  </p:oleObj>
                </mc:Choice>
                <mc:Fallback>
                  <p:oleObj name="Equation" r:id="rId18" imgW="177480" imgH="19044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632"/>
                          <a:ext cx="22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4" name="Object 24"/>
            <p:cNvGraphicFramePr>
              <a:graphicFrameLocks noChangeAspect="1"/>
            </p:cNvGraphicFramePr>
            <p:nvPr/>
          </p:nvGraphicFramePr>
          <p:xfrm>
            <a:off x="624" y="1920"/>
            <a:ext cx="22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7" name="公式" r:id="rId20" imgW="101520" imgH="139680" progId="Equation.3">
                    <p:embed/>
                  </p:oleObj>
                </mc:Choice>
                <mc:Fallback>
                  <p:oleObj name="公式" r:id="rId20" imgW="101520" imgH="13968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920"/>
                          <a:ext cx="22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865" name="Group 25"/>
          <p:cNvGrpSpPr>
            <a:grpSpLocks/>
          </p:cNvGrpSpPr>
          <p:nvPr/>
        </p:nvGrpSpPr>
        <p:grpSpPr bwMode="auto">
          <a:xfrm>
            <a:off x="533400" y="4732338"/>
            <a:ext cx="7315200" cy="525462"/>
            <a:chOff x="288" y="2880"/>
            <a:chExt cx="4608" cy="331"/>
          </a:xfrm>
        </p:grpSpPr>
        <p:sp>
          <p:nvSpPr>
            <p:cNvPr id="35866" name="Text Box 26"/>
            <p:cNvSpPr txBox="1">
              <a:spLocks noChangeArrowheads="1"/>
            </p:cNvSpPr>
            <p:nvPr/>
          </p:nvSpPr>
          <p:spPr bwMode="auto">
            <a:xfrm>
              <a:off x="288" y="2884"/>
              <a:ext cx="46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5E9EFF"/>
                      </a:gs>
                      <a:gs pos="20000">
                        <a:srgbClr val="85C2FF"/>
                      </a:gs>
                      <a:gs pos="35000">
                        <a:srgbClr val="C4D6EB"/>
                      </a:gs>
                      <a:gs pos="50000">
                        <a:srgbClr val="FFEBFA"/>
                      </a:gs>
                      <a:gs pos="65000">
                        <a:srgbClr val="C4D6EB"/>
                      </a:gs>
                      <a:gs pos="80001">
                        <a:srgbClr val="85C2FF"/>
                      </a:gs>
                      <a:gs pos="100000">
                        <a:srgbClr val="5E9E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333333"/>
                  </a:solidFill>
                  <a:latin typeface="Times New Roman" pitchFamily="18" charset="0"/>
                </a:rPr>
                <a:t>以            为坐标的参考系为</a:t>
              </a:r>
              <a:r>
                <a:rPr kumimoji="1" lang="zh-CN" altLang="en-US" sz="2800" b="1">
                  <a:solidFill>
                    <a:srgbClr val="CC0000"/>
                  </a:solidFill>
                  <a:latin typeface="Times New Roman" pitchFamily="18" charset="0"/>
                </a:rPr>
                <a:t>平面极坐标系 </a:t>
              </a: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.</a:t>
              </a:r>
            </a:p>
          </p:txBody>
        </p:sp>
        <p:graphicFrame>
          <p:nvGraphicFramePr>
            <p:cNvPr id="35867" name="Object 27"/>
            <p:cNvGraphicFramePr>
              <a:graphicFrameLocks noChangeAspect="1"/>
            </p:cNvGraphicFramePr>
            <p:nvPr/>
          </p:nvGraphicFramePr>
          <p:xfrm>
            <a:off x="624" y="2880"/>
            <a:ext cx="576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8" name="Equation" r:id="rId21" imgW="558720" imgH="304560" progId="Equation.3">
                    <p:embed/>
                  </p:oleObj>
                </mc:Choice>
                <mc:Fallback>
                  <p:oleObj name="Equation" r:id="rId21" imgW="558720" imgH="30456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880"/>
                          <a:ext cx="576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868" name="Group 28"/>
          <p:cNvGrpSpPr>
            <a:grpSpLocks/>
          </p:cNvGrpSpPr>
          <p:nvPr/>
        </p:nvGrpSpPr>
        <p:grpSpPr bwMode="auto">
          <a:xfrm>
            <a:off x="457200" y="5354638"/>
            <a:ext cx="8077200" cy="1198562"/>
            <a:chOff x="288" y="3312"/>
            <a:chExt cx="5088" cy="755"/>
          </a:xfrm>
        </p:grpSpPr>
        <p:grpSp>
          <p:nvGrpSpPr>
            <p:cNvPr id="35869" name="Group 29"/>
            <p:cNvGrpSpPr>
              <a:grpSpLocks/>
            </p:cNvGrpSpPr>
            <p:nvPr/>
          </p:nvGrpSpPr>
          <p:grpSpPr bwMode="auto">
            <a:xfrm>
              <a:off x="3962" y="3312"/>
              <a:ext cx="1414" cy="755"/>
              <a:chOff x="3264" y="3312"/>
              <a:chExt cx="1414" cy="755"/>
            </a:xfrm>
          </p:grpSpPr>
          <p:graphicFrame>
            <p:nvGraphicFramePr>
              <p:cNvPr id="35870" name="Object 30"/>
              <p:cNvGraphicFramePr>
                <a:graphicFrameLocks noChangeAspect="1"/>
              </p:cNvGraphicFramePr>
              <p:nvPr/>
            </p:nvGraphicFramePr>
            <p:xfrm>
              <a:off x="3408" y="3312"/>
              <a:ext cx="1270" cy="7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909" name="Equation" r:id="rId23" imgW="1079280" imgH="685800" progId="Equation.3">
                      <p:embed/>
                    </p:oleObj>
                  </mc:Choice>
                  <mc:Fallback>
                    <p:oleObj name="Equation" r:id="rId23" imgW="1079280" imgH="685800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8" y="3312"/>
                            <a:ext cx="1270" cy="7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71" name="AutoShape 31"/>
              <p:cNvSpPr>
                <a:spLocks/>
              </p:cNvSpPr>
              <p:nvPr/>
            </p:nvSpPr>
            <p:spPr bwMode="auto">
              <a:xfrm>
                <a:off x="3264" y="3456"/>
                <a:ext cx="144" cy="432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5872" name="Rectangle 32"/>
            <p:cNvSpPr>
              <a:spLocks noChangeArrowheads="1"/>
            </p:cNvSpPr>
            <p:nvPr/>
          </p:nvSpPr>
          <p:spPr bwMode="auto">
            <a:xfrm>
              <a:off x="288" y="3504"/>
              <a:ext cx="38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它与直角坐标系之间的变换关系为</a:t>
              </a:r>
            </a:p>
          </p:txBody>
        </p:sp>
      </p:grpSp>
      <p:sp>
        <p:nvSpPr>
          <p:cNvPr id="35873" name="Text Box 33"/>
          <p:cNvSpPr txBox="1">
            <a:spLocks noChangeArrowheads="1"/>
          </p:cNvSpPr>
          <p:nvPr/>
        </p:nvSpPr>
        <p:spPr bwMode="auto">
          <a:xfrm>
            <a:off x="323850" y="260350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smtClean="0">
                <a:solidFill>
                  <a:srgbClr val="CC0000"/>
                </a:solidFill>
                <a:latin typeface="宋体" pitchFamily="2" charset="-122"/>
              </a:rPr>
              <a:t>六 </a:t>
            </a:r>
            <a:r>
              <a:rPr kumimoji="1" lang="zh-CN" altLang="en-US" sz="2800" b="1" dirty="0">
                <a:solidFill>
                  <a:srgbClr val="CC0000"/>
                </a:solidFill>
                <a:latin typeface="宋体" pitchFamily="2" charset="-122"/>
              </a:rPr>
              <a:t>圆周运动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5334000" y="1708150"/>
            <a:ext cx="3352800" cy="3505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04800" y="793750"/>
            <a:ext cx="647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2  </a:t>
            </a:r>
            <a:r>
              <a:rPr kumimoji="1" lang="zh-CN" altLang="en-US" sz="2800" b="1">
                <a:solidFill>
                  <a:srgbClr val="CC0000"/>
                </a:solidFill>
                <a:latin typeface="Times New Roman" pitchFamily="18" charset="0"/>
              </a:rPr>
              <a:t>圆周运动的角速度和角加速度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914400" y="2012950"/>
            <a:ext cx="3646488" cy="914400"/>
            <a:chOff x="713" y="1728"/>
            <a:chExt cx="2297" cy="576"/>
          </a:xfrm>
        </p:grpSpPr>
        <p:graphicFrame>
          <p:nvGraphicFramePr>
            <p:cNvPr id="36869" name="Object 5"/>
            <p:cNvGraphicFramePr>
              <a:graphicFrameLocks noChangeAspect="1"/>
            </p:cNvGraphicFramePr>
            <p:nvPr/>
          </p:nvGraphicFramePr>
          <p:xfrm>
            <a:off x="1584" y="1728"/>
            <a:ext cx="1426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3" name="Equation" r:id="rId3" imgW="1307880" imgH="609480" progId="Equation.3">
                    <p:embed/>
                  </p:oleObj>
                </mc:Choice>
                <mc:Fallback>
                  <p:oleObj name="Equation" r:id="rId3" imgW="1307880" imgH="6094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728"/>
                          <a:ext cx="1426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0" name="Rectangle 6"/>
            <p:cNvSpPr>
              <a:spLocks noChangeArrowheads="1"/>
            </p:cNvSpPr>
            <p:nvPr/>
          </p:nvSpPr>
          <p:spPr bwMode="auto">
            <a:xfrm>
              <a:off x="713" y="1872"/>
              <a:ext cx="8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角速度</a:t>
              </a:r>
            </a:p>
          </p:txBody>
        </p:sp>
      </p:grpSp>
      <p:grpSp>
        <p:nvGrpSpPr>
          <p:cNvPr id="36871" name="Group 7"/>
          <p:cNvGrpSpPr>
            <a:grpSpLocks/>
          </p:cNvGrpSpPr>
          <p:nvPr/>
        </p:nvGrpSpPr>
        <p:grpSpPr bwMode="auto">
          <a:xfrm>
            <a:off x="914400" y="1479550"/>
            <a:ext cx="2209800" cy="519113"/>
            <a:chOff x="720" y="1392"/>
            <a:chExt cx="1392" cy="327"/>
          </a:xfrm>
        </p:grpSpPr>
        <p:sp>
          <p:nvSpPr>
            <p:cNvPr id="36872" name="Rectangle 8"/>
            <p:cNvSpPr>
              <a:spLocks noChangeArrowheads="1"/>
            </p:cNvSpPr>
            <p:nvPr/>
          </p:nvSpPr>
          <p:spPr bwMode="auto">
            <a:xfrm>
              <a:off x="720" y="1392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角坐标</a:t>
              </a:r>
            </a:p>
          </p:txBody>
        </p:sp>
        <p:graphicFrame>
          <p:nvGraphicFramePr>
            <p:cNvPr id="36873" name="Object 9"/>
            <p:cNvGraphicFramePr>
              <a:graphicFrameLocks noChangeAspect="1"/>
            </p:cNvGraphicFramePr>
            <p:nvPr/>
          </p:nvGraphicFramePr>
          <p:xfrm>
            <a:off x="1584" y="1392"/>
            <a:ext cx="52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4" name="公式" r:id="rId5" imgW="444240" imgH="304560" progId="Equation.3">
                    <p:embed/>
                  </p:oleObj>
                </mc:Choice>
                <mc:Fallback>
                  <p:oleObj name="公式" r:id="rId5" imgW="444240" imgH="3045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392"/>
                          <a:ext cx="52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874" name="Group 10"/>
          <p:cNvGrpSpPr>
            <a:grpSpLocks/>
          </p:cNvGrpSpPr>
          <p:nvPr/>
        </p:nvGrpSpPr>
        <p:grpSpPr bwMode="auto">
          <a:xfrm>
            <a:off x="990600" y="5441950"/>
            <a:ext cx="3200400" cy="958850"/>
            <a:chOff x="576" y="3352"/>
            <a:chExt cx="2016" cy="604"/>
          </a:xfrm>
        </p:grpSpPr>
        <p:sp>
          <p:nvSpPr>
            <p:cNvPr id="36875" name="Text Box 11"/>
            <p:cNvSpPr txBox="1">
              <a:spLocks noChangeArrowheads="1"/>
            </p:cNvSpPr>
            <p:nvPr/>
          </p:nvSpPr>
          <p:spPr bwMode="auto">
            <a:xfrm>
              <a:off x="576" y="3504"/>
              <a:ext cx="13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角加速度</a:t>
              </a:r>
              <a:endParaRPr kumimoji="1" lang="zh-CN" altLang="en-US" sz="280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36876" name="Object 12"/>
            <p:cNvGraphicFramePr>
              <a:graphicFrameLocks noChangeAspect="1"/>
            </p:cNvGraphicFramePr>
            <p:nvPr/>
          </p:nvGraphicFramePr>
          <p:xfrm>
            <a:off x="1632" y="3352"/>
            <a:ext cx="960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5" name="公式" r:id="rId7" imgW="799920" imgH="609480" progId="Equation.3">
                    <p:embed/>
                  </p:oleObj>
                </mc:Choice>
                <mc:Fallback>
                  <p:oleObj name="公式" r:id="rId7" imgW="799920" imgH="60948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352"/>
                          <a:ext cx="960" cy="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877" name="Group 13"/>
          <p:cNvGrpSpPr>
            <a:grpSpLocks/>
          </p:cNvGrpSpPr>
          <p:nvPr/>
        </p:nvGrpSpPr>
        <p:grpSpPr bwMode="auto">
          <a:xfrm>
            <a:off x="914400" y="3003550"/>
            <a:ext cx="4267200" cy="1225550"/>
            <a:chOff x="576" y="1680"/>
            <a:chExt cx="2688" cy="772"/>
          </a:xfrm>
        </p:grpSpPr>
        <p:sp>
          <p:nvSpPr>
            <p:cNvPr id="36878" name="Rectangle 14"/>
            <p:cNvSpPr>
              <a:spLocks noChangeArrowheads="1"/>
            </p:cNvSpPr>
            <p:nvPr/>
          </p:nvSpPr>
          <p:spPr bwMode="auto">
            <a:xfrm>
              <a:off x="576" y="1680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速 率</a:t>
              </a:r>
            </a:p>
          </p:txBody>
        </p:sp>
        <p:graphicFrame>
          <p:nvGraphicFramePr>
            <p:cNvPr id="36879" name="Object 15"/>
            <p:cNvGraphicFramePr>
              <a:graphicFrameLocks noChangeAspect="1"/>
            </p:cNvGraphicFramePr>
            <p:nvPr/>
          </p:nvGraphicFramePr>
          <p:xfrm>
            <a:off x="672" y="1968"/>
            <a:ext cx="2592" cy="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6" name="Equation" r:id="rId9" imgW="4889160" imgH="939600" progId="Equation.3">
                    <p:embed/>
                  </p:oleObj>
                </mc:Choice>
                <mc:Fallback>
                  <p:oleObj name="Equation" r:id="rId9" imgW="4889160" imgH="939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968"/>
                          <a:ext cx="2592" cy="4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880" name="Group 16"/>
          <p:cNvGrpSpPr>
            <a:grpSpLocks/>
          </p:cNvGrpSpPr>
          <p:nvPr/>
        </p:nvGrpSpPr>
        <p:grpSpPr bwMode="auto">
          <a:xfrm>
            <a:off x="5562600" y="2165350"/>
            <a:ext cx="3052763" cy="2819400"/>
            <a:chOff x="3504" y="1344"/>
            <a:chExt cx="1923" cy="1776"/>
          </a:xfrm>
        </p:grpSpPr>
        <p:sp>
          <p:nvSpPr>
            <p:cNvPr id="36881" name="Line 17"/>
            <p:cNvSpPr>
              <a:spLocks noChangeShapeType="1"/>
            </p:cNvSpPr>
            <p:nvPr/>
          </p:nvSpPr>
          <p:spPr bwMode="auto">
            <a:xfrm flipV="1">
              <a:off x="4225" y="1378"/>
              <a:ext cx="0" cy="1016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2" name="Line 18"/>
            <p:cNvSpPr>
              <a:spLocks noChangeShapeType="1"/>
            </p:cNvSpPr>
            <p:nvPr/>
          </p:nvSpPr>
          <p:spPr bwMode="auto">
            <a:xfrm flipV="1">
              <a:off x="4225" y="2390"/>
              <a:ext cx="1151" cy="4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83" name="Object 19"/>
            <p:cNvGraphicFramePr>
              <a:graphicFrameLocks noChangeAspect="1"/>
            </p:cNvGraphicFramePr>
            <p:nvPr/>
          </p:nvGraphicFramePr>
          <p:xfrm>
            <a:off x="5184" y="2448"/>
            <a:ext cx="243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7" name="公式" r:id="rId11" imgW="177480" imgH="190440" progId="Equation.3">
                    <p:embed/>
                  </p:oleObj>
                </mc:Choice>
                <mc:Fallback>
                  <p:oleObj name="公式" r:id="rId11" imgW="177480" imgH="19044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448"/>
                          <a:ext cx="243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4" name="Object 20"/>
            <p:cNvGraphicFramePr>
              <a:graphicFrameLocks noChangeAspect="1"/>
            </p:cNvGraphicFramePr>
            <p:nvPr/>
          </p:nvGraphicFramePr>
          <p:xfrm>
            <a:off x="3936" y="1344"/>
            <a:ext cx="214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8" name="公式" r:id="rId13" imgW="190440" imgH="241200" progId="Equation.3">
                    <p:embed/>
                  </p:oleObj>
                </mc:Choice>
                <mc:Fallback>
                  <p:oleObj name="公式" r:id="rId13" imgW="190440" imgH="2412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344"/>
                          <a:ext cx="214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5" name="Object 21"/>
            <p:cNvGraphicFramePr>
              <a:graphicFrameLocks noChangeAspect="1"/>
            </p:cNvGraphicFramePr>
            <p:nvPr/>
          </p:nvGraphicFramePr>
          <p:xfrm>
            <a:off x="4128" y="2400"/>
            <a:ext cx="189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9" name="Equation" r:id="rId15" imgW="164880" imgH="190440" progId="Equation.3">
                    <p:embed/>
                  </p:oleObj>
                </mc:Choice>
                <mc:Fallback>
                  <p:oleObj name="Equation" r:id="rId15" imgW="164880" imgH="19044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400"/>
                          <a:ext cx="189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6886" name="Group 22"/>
            <p:cNvGrpSpPr>
              <a:grpSpLocks/>
            </p:cNvGrpSpPr>
            <p:nvPr/>
          </p:nvGrpSpPr>
          <p:grpSpPr bwMode="auto">
            <a:xfrm>
              <a:off x="3504" y="1680"/>
              <a:ext cx="1440" cy="1440"/>
              <a:chOff x="3504" y="1680"/>
              <a:chExt cx="1440" cy="1440"/>
            </a:xfrm>
          </p:grpSpPr>
          <p:sp>
            <p:nvSpPr>
              <p:cNvPr id="36887" name="Oval 23"/>
              <p:cNvSpPr>
                <a:spLocks noChangeArrowheads="1"/>
              </p:cNvSpPr>
              <p:nvPr/>
            </p:nvSpPr>
            <p:spPr bwMode="auto">
              <a:xfrm>
                <a:off x="3504" y="1680"/>
                <a:ext cx="1440" cy="1440"/>
              </a:xfrm>
              <a:prstGeom prst="ellips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6888" name="Object 24"/>
              <p:cNvGraphicFramePr>
                <a:graphicFrameLocks noChangeAspect="1"/>
              </p:cNvGraphicFramePr>
              <p:nvPr/>
            </p:nvGraphicFramePr>
            <p:xfrm>
              <a:off x="3888" y="1968"/>
              <a:ext cx="217" cy="2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930" name="公式" r:id="rId17" imgW="114120" imgH="126720" progId="Equation.3">
                      <p:embed/>
                    </p:oleObj>
                  </mc:Choice>
                  <mc:Fallback>
                    <p:oleObj name="公式" r:id="rId17" imgW="114120" imgH="12672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1968"/>
                            <a:ext cx="217" cy="2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889" name="Line 25"/>
              <p:cNvSpPr>
                <a:spLocks noChangeShapeType="1"/>
              </p:cNvSpPr>
              <p:nvPr/>
            </p:nvSpPr>
            <p:spPr bwMode="auto">
              <a:xfrm flipH="1" flipV="1">
                <a:off x="3600" y="2016"/>
                <a:ext cx="624" cy="384"/>
              </a:xfrm>
              <a:prstGeom prst="line">
                <a:avLst/>
              </a:prstGeom>
              <a:noFill/>
              <a:ln w="19050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6890" name="Object 26"/>
          <p:cNvGraphicFramePr>
            <a:graphicFrameLocks noChangeAspect="1"/>
          </p:cNvGraphicFramePr>
          <p:nvPr/>
        </p:nvGraphicFramePr>
        <p:xfrm>
          <a:off x="1066800" y="4603750"/>
          <a:ext cx="33528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1" name="Equation" r:id="rId19" imgW="3568680" imgH="901440" progId="Equation.3">
                  <p:embed/>
                </p:oleObj>
              </mc:Choice>
              <mc:Fallback>
                <p:oleObj name="Equation" r:id="rId19" imgW="3568680" imgH="9014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603750"/>
                        <a:ext cx="3352800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91" name="Group 27"/>
          <p:cNvGrpSpPr>
            <a:grpSpLocks/>
          </p:cNvGrpSpPr>
          <p:nvPr/>
        </p:nvGrpSpPr>
        <p:grpSpPr bwMode="auto">
          <a:xfrm>
            <a:off x="6705600" y="2927350"/>
            <a:ext cx="1447800" cy="1012825"/>
            <a:chOff x="4224" y="1824"/>
            <a:chExt cx="912" cy="638"/>
          </a:xfrm>
        </p:grpSpPr>
        <p:sp>
          <p:nvSpPr>
            <p:cNvPr id="36892" name="Line 28"/>
            <p:cNvSpPr>
              <a:spLocks noChangeShapeType="1"/>
            </p:cNvSpPr>
            <p:nvPr/>
          </p:nvSpPr>
          <p:spPr bwMode="auto">
            <a:xfrm flipV="1">
              <a:off x="4224" y="2016"/>
              <a:ext cx="624" cy="384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3" name="Arc 29"/>
            <p:cNvSpPr>
              <a:spLocks/>
            </p:cNvSpPr>
            <p:nvPr/>
          </p:nvSpPr>
          <p:spPr bwMode="auto">
            <a:xfrm>
              <a:off x="4512" y="2208"/>
              <a:ext cx="83" cy="18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32756"/>
                <a:gd name="T2" fmla="*/ 18496 w 21600"/>
                <a:gd name="T3" fmla="*/ 32756 h 32756"/>
                <a:gd name="T4" fmla="*/ 0 w 21600"/>
                <a:gd name="T5" fmla="*/ 21600 h 32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275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531"/>
                    <a:pt x="20526" y="29389"/>
                    <a:pt x="18496" y="32756"/>
                  </a:cubicBezTo>
                </a:path>
                <a:path w="21600" h="3275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531"/>
                    <a:pt x="20526" y="29389"/>
                    <a:pt x="18496" y="3275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CC00CC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kumimoji="1" lang="zh-CN" altLang="zh-CN" sz="2800" b="1">
                <a:solidFill>
                  <a:srgbClr val="CC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36894" name="Object 30"/>
            <p:cNvGraphicFramePr>
              <a:graphicFrameLocks noChangeAspect="1"/>
            </p:cNvGraphicFramePr>
            <p:nvPr/>
          </p:nvGraphicFramePr>
          <p:xfrm>
            <a:off x="4608" y="2160"/>
            <a:ext cx="203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2" name="公式" r:id="rId21" imgW="101520" imgH="139680" progId="Equation.3">
                    <p:embed/>
                  </p:oleObj>
                </mc:Choice>
                <mc:Fallback>
                  <p:oleObj name="公式" r:id="rId21" imgW="101520" imgH="13968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160"/>
                          <a:ext cx="203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5" name="Text Box 31"/>
            <p:cNvSpPr txBox="1">
              <a:spLocks noChangeArrowheads="1"/>
            </p:cNvSpPr>
            <p:nvPr/>
          </p:nvSpPr>
          <p:spPr bwMode="auto">
            <a:xfrm>
              <a:off x="4848" y="182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36896" name="Group 32"/>
          <p:cNvGrpSpPr>
            <a:grpSpLocks/>
          </p:cNvGrpSpPr>
          <p:nvPr/>
        </p:nvGrpSpPr>
        <p:grpSpPr bwMode="auto">
          <a:xfrm>
            <a:off x="6705600" y="2470150"/>
            <a:ext cx="914400" cy="1371600"/>
            <a:chOff x="4224" y="1536"/>
            <a:chExt cx="576" cy="864"/>
          </a:xfrm>
        </p:grpSpPr>
        <p:sp>
          <p:nvSpPr>
            <p:cNvPr id="36897" name="Line 33"/>
            <p:cNvSpPr>
              <a:spLocks noChangeShapeType="1"/>
            </p:cNvSpPr>
            <p:nvPr/>
          </p:nvSpPr>
          <p:spPr bwMode="auto">
            <a:xfrm flipV="1">
              <a:off x="4224" y="1776"/>
              <a:ext cx="384" cy="62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8" name="Arc 34"/>
            <p:cNvSpPr>
              <a:spLocks/>
            </p:cNvSpPr>
            <p:nvPr/>
          </p:nvSpPr>
          <p:spPr bwMode="auto">
            <a:xfrm rot="-1559630">
              <a:off x="4416" y="2112"/>
              <a:ext cx="48" cy="13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7787"/>
                <a:gd name="T2" fmla="*/ 20695 w 21600"/>
                <a:gd name="T3" fmla="*/ 27787 h 27787"/>
                <a:gd name="T4" fmla="*/ 0 w 21600"/>
                <a:gd name="T5" fmla="*/ 21600 h 27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787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695"/>
                    <a:pt x="21295" y="25779"/>
                    <a:pt x="20694" y="27786"/>
                  </a:cubicBezTo>
                </a:path>
                <a:path w="21600" h="27787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695"/>
                    <a:pt x="21295" y="25779"/>
                    <a:pt x="20694" y="2778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hlink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99" name="Object 35"/>
            <p:cNvGraphicFramePr>
              <a:graphicFrameLocks noChangeAspect="1"/>
            </p:cNvGraphicFramePr>
            <p:nvPr/>
          </p:nvGraphicFramePr>
          <p:xfrm>
            <a:off x="4419" y="1920"/>
            <a:ext cx="33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3" name="公式" r:id="rId23" imgW="177480" imgH="139680" progId="Equation.3">
                    <p:embed/>
                  </p:oleObj>
                </mc:Choice>
                <mc:Fallback>
                  <p:oleObj name="公式" r:id="rId23" imgW="177480" imgH="13968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" y="1920"/>
                          <a:ext cx="33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00" name="Text Box 36"/>
            <p:cNvSpPr txBox="1">
              <a:spLocks noChangeArrowheads="1"/>
            </p:cNvSpPr>
            <p:nvPr/>
          </p:nvSpPr>
          <p:spPr bwMode="auto">
            <a:xfrm>
              <a:off x="4560" y="153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5486400" y="1295400"/>
            <a:ext cx="3200400" cy="5105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891" name="Group 3"/>
          <p:cNvGrpSpPr>
            <a:grpSpLocks/>
          </p:cNvGrpSpPr>
          <p:nvPr/>
        </p:nvGrpSpPr>
        <p:grpSpPr bwMode="auto">
          <a:xfrm>
            <a:off x="5715000" y="2133600"/>
            <a:ext cx="2851150" cy="2286000"/>
            <a:chOff x="3600" y="1344"/>
            <a:chExt cx="1796" cy="1440"/>
          </a:xfrm>
        </p:grpSpPr>
        <p:sp>
          <p:nvSpPr>
            <p:cNvPr id="37892" name="Oval 4"/>
            <p:cNvSpPr>
              <a:spLocks noChangeArrowheads="1"/>
            </p:cNvSpPr>
            <p:nvPr/>
          </p:nvSpPr>
          <p:spPr bwMode="auto">
            <a:xfrm>
              <a:off x="3600" y="1344"/>
              <a:ext cx="1440" cy="1440"/>
            </a:xfrm>
            <a:prstGeom prst="ellips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893" name="Object 5"/>
            <p:cNvGraphicFramePr>
              <a:graphicFrameLocks noChangeAspect="1"/>
            </p:cNvGraphicFramePr>
            <p:nvPr/>
          </p:nvGraphicFramePr>
          <p:xfrm>
            <a:off x="5088" y="1344"/>
            <a:ext cx="30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69" name="公式" r:id="rId3" imgW="241200" imgH="317160" progId="Equation.3">
                    <p:embed/>
                  </p:oleObj>
                </mc:Choice>
                <mc:Fallback>
                  <p:oleObj name="公式" r:id="rId3" imgW="241200" imgH="3171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344"/>
                          <a:ext cx="30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4" name="Line 6"/>
            <p:cNvSpPr>
              <a:spLocks noChangeShapeType="1"/>
            </p:cNvSpPr>
            <p:nvPr/>
          </p:nvSpPr>
          <p:spPr bwMode="auto">
            <a:xfrm flipV="1">
              <a:off x="5040" y="1440"/>
              <a:ext cx="0" cy="72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895" name="Object 7"/>
            <p:cNvGraphicFramePr>
              <a:graphicFrameLocks noChangeAspect="1"/>
            </p:cNvGraphicFramePr>
            <p:nvPr/>
          </p:nvGraphicFramePr>
          <p:xfrm>
            <a:off x="4608" y="2112"/>
            <a:ext cx="260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70" name="公式" r:id="rId5" imgW="126720" imgH="152280" progId="Equation.3">
                    <p:embed/>
                  </p:oleObj>
                </mc:Choice>
                <mc:Fallback>
                  <p:oleObj name="公式" r:id="rId5" imgW="126720" imgH="1522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112"/>
                          <a:ext cx="260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6" name="Line 8"/>
            <p:cNvSpPr>
              <a:spLocks noChangeShapeType="1"/>
            </p:cNvSpPr>
            <p:nvPr/>
          </p:nvSpPr>
          <p:spPr bwMode="auto">
            <a:xfrm>
              <a:off x="4320" y="2064"/>
              <a:ext cx="720" cy="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897" name="Object 9"/>
            <p:cNvGraphicFramePr>
              <a:graphicFrameLocks noChangeAspect="1"/>
            </p:cNvGraphicFramePr>
            <p:nvPr/>
          </p:nvGraphicFramePr>
          <p:xfrm>
            <a:off x="4250" y="2064"/>
            <a:ext cx="16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71" name="Equation" r:id="rId7" imgW="164880" imgH="190440" progId="Equation.3">
                    <p:embed/>
                  </p:oleObj>
                </mc:Choice>
                <mc:Fallback>
                  <p:oleObj name="Equation" r:id="rId7" imgW="164880" imgH="1904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0" y="2064"/>
                          <a:ext cx="16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304800" y="609600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3   </a:t>
            </a:r>
            <a:r>
              <a:rPr kumimoji="1" lang="zh-CN" altLang="en-US" sz="2800" b="1">
                <a:solidFill>
                  <a:srgbClr val="CC0000"/>
                </a:solidFill>
                <a:latin typeface="Times New Roman" pitchFamily="18" charset="0"/>
              </a:rPr>
              <a:t>圆周运动的切向加速度和法向加速度 角加速度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graphicFrame>
        <p:nvGraphicFramePr>
          <p:cNvPr id="37899" name="Object 11"/>
          <p:cNvGraphicFramePr>
            <a:graphicFrameLocks noChangeAspect="1"/>
          </p:cNvGraphicFramePr>
          <p:nvPr/>
        </p:nvGraphicFramePr>
        <p:xfrm>
          <a:off x="2541588" y="2628900"/>
          <a:ext cx="2640012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2" name="Equation" r:id="rId9" imgW="1968480" imgH="749160" progId="Equation.3">
                  <p:embed/>
                </p:oleObj>
              </mc:Choice>
              <mc:Fallback>
                <p:oleObj name="Equation" r:id="rId9" imgW="1968480" imgH="749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2628900"/>
                        <a:ext cx="2640012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00" name="Group 12"/>
          <p:cNvGrpSpPr>
            <a:grpSpLocks/>
          </p:cNvGrpSpPr>
          <p:nvPr/>
        </p:nvGrpSpPr>
        <p:grpSpPr bwMode="auto">
          <a:xfrm>
            <a:off x="6813550" y="1371600"/>
            <a:ext cx="1035050" cy="2206625"/>
            <a:chOff x="4292" y="864"/>
            <a:chExt cx="652" cy="1390"/>
          </a:xfrm>
        </p:grpSpPr>
        <p:sp>
          <p:nvSpPr>
            <p:cNvPr id="37901" name="Line 13"/>
            <p:cNvSpPr>
              <a:spLocks noChangeShapeType="1"/>
            </p:cNvSpPr>
            <p:nvPr/>
          </p:nvSpPr>
          <p:spPr bwMode="auto">
            <a:xfrm flipV="1">
              <a:off x="4320" y="1632"/>
              <a:ext cx="624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902" name="Object 14"/>
            <p:cNvGraphicFramePr>
              <a:graphicFrameLocks noChangeAspect="1"/>
            </p:cNvGraphicFramePr>
            <p:nvPr/>
          </p:nvGraphicFramePr>
          <p:xfrm>
            <a:off x="4512" y="1824"/>
            <a:ext cx="33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73" name="公式" r:id="rId11" imgW="177480" imgH="139680" progId="Equation.3">
                    <p:embed/>
                  </p:oleObj>
                </mc:Choice>
                <mc:Fallback>
                  <p:oleObj name="公式" r:id="rId11" imgW="177480" imgH="1396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824"/>
                          <a:ext cx="336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3" name="Arc 15"/>
            <p:cNvSpPr>
              <a:spLocks/>
            </p:cNvSpPr>
            <p:nvPr/>
          </p:nvSpPr>
          <p:spPr bwMode="auto">
            <a:xfrm>
              <a:off x="4512" y="1921"/>
              <a:ext cx="44" cy="333"/>
            </a:xfrm>
            <a:custGeom>
              <a:avLst/>
              <a:gdLst>
                <a:gd name="G0" fmla="+- 0 0 0"/>
                <a:gd name="G1" fmla="+- 21456 0 0"/>
                <a:gd name="G2" fmla="+- 21600 0 0"/>
                <a:gd name="T0" fmla="*/ 2489 w 19054"/>
                <a:gd name="T1" fmla="*/ 0 h 21456"/>
                <a:gd name="T2" fmla="*/ 19054 w 19054"/>
                <a:gd name="T3" fmla="*/ 11282 h 21456"/>
                <a:gd name="T4" fmla="*/ 0 w 19054"/>
                <a:gd name="T5" fmla="*/ 21456 h 2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54" h="21456" fill="none" extrusionOk="0">
                  <a:moveTo>
                    <a:pt x="2489" y="-1"/>
                  </a:moveTo>
                  <a:cubicBezTo>
                    <a:pt x="9526" y="816"/>
                    <a:pt x="15716" y="5032"/>
                    <a:pt x="19053" y="11282"/>
                  </a:cubicBezTo>
                </a:path>
                <a:path w="19054" h="21456" stroke="0" extrusionOk="0">
                  <a:moveTo>
                    <a:pt x="2489" y="-1"/>
                  </a:moveTo>
                  <a:cubicBezTo>
                    <a:pt x="9526" y="816"/>
                    <a:pt x="15716" y="5032"/>
                    <a:pt x="19053" y="11282"/>
                  </a:cubicBezTo>
                  <a:lnTo>
                    <a:pt x="0" y="21456"/>
                  </a:lnTo>
                  <a:close/>
                </a:path>
              </a:pathLst>
            </a:custGeom>
            <a:noFill/>
            <a:ln w="19050">
              <a:solidFill>
                <a:srgbClr val="FF3399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4" name="Line 16"/>
            <p:cNvSpPr>
              <a:spLocks noChangeShapeType="1"/>
            </p:cNvSpPr>
            <p:nvPr/>
          </p:nvSpPr>
          <p:spPr bwMode="auto">
            <a:xfrm flipH="1" flipV="1">
              <a:off x="4464" y="864"/>
              <a:ext cx="480" cy="8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905" name="Object 17"/>
            <p:cNvGraphicFramePr>
              <a:graphicFrameLocks noChangeAspect="1"/>
            </p:cNvGraphicFramePr>
            <p:nvPr/>
          </p:nvGraphicFramePr>
          <p:xfrm>
            <a:off x="4292" y="864"/>
            <a:ext cx="25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74" name="公式" r:id="rId13" imgW="266400" imgH="317160" progId="Equation.3">
                    <p:embed/>
                  </p:oleObj>
                </mc:Choice>
                <mc:Fallback>
                  <p:oleObj name="公式" r:id="rId13" imgW="266400" imgH="31716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2" y="864"/>
                          <a:ext cx="25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906" name="Object 18"/>
          <p:cNvGraphicFramePr>
            <a:graphicFrameLocks noChangeAspect="1"/>
          </p:cNvGraphicFramePr>
          <p:nvPr/>
        </p:nvGraphicFramePr>
        <p:xfrm>
          <a:off x="1200150" y="1143000"/>
          <a:ext cx="3922713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5" name="Equation" r:id="rId15" imgW="2197080" imgH="609480" progId="Equation.3">
                  <p:embed/>
                </p:oleObj>
              </mc:Choice>
              <mc:Fallback>
                <p:oleObj name="Equation" r:id="rId15" imgW="2197080" imgH="609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1143000"/>
                        <a:ext cx="3922713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B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CC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7" name="Object 19"/>
          <p:cNvGraphicFramePr>
            <a:graphicFrameLocks noChangeAspect="1"/>
          </p:cNvGraphicFramePr>
          <p:nvPr/>
        </p:nvGraphicFramePr>
        <p:xfrm>
          <a:off x="3765550" y="5621338"/>
          <a:ext cx="1077913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6" name="Equation" r:id="rId17" imgW="1054080" imgH="901440" progId="Equation.3">
                  <p:embed/>
                </p:oleObj>
              </mc:Choice>
              <mc:Fallback>
                <p:oleObj name="Equation" r:id="rId17" imgW="1054080" imgH="9014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5621338"/>
                        <a:ext cx="1077913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8" name="Object 20"/>
          <p:cNvGraphicFramePr>
            <a:graphicFrameLocks noChangeAspect="1"/>
          </p:cNvGraphicFramePr>
          <p:nvPr/>
        </p:nvGraphicFramePr>
        <p:xfrm>
          <a:off x="1219200" y="2693988"/>
          <a:ext cx="12192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7" name="Equation" r:id="rId19" imgW="965160" imgH="723600" progId="Equation.3">
                  <p:embed/>
                </p:oleObj>
              </mc:Choice>
              <mc:Fallback>
                <p:oleObj name="Equation" r:id="rId19" imgW="965160" imgH="723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693988"/>
                        <a:ext cx="12192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9" name="Object 21"/>
          <p:cNvGraphicFramePr>
            <a:graphicFrameLocks noChangeAspect="1"/>
          </p:cNvGraphicFramePr>
          <p:nvPr/>
        </p:nvGraphicFramePr>
        <p:xfrm>
          <a:off x="1414463" y="4021138"/>
          <a:ext cx="296068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8" name="Equation" r:id="rId21" imgW="3530520" imgH="901440" progId="Equation.3">
                  <p:embed/>
                </p:oleObj>
              </mc:Choice>
              <mc:Fallback>
                <p:oleObj name="Equation" r:id="rId21" imgW="3530520" imgH="9014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4021138"/>
                        <a:ext cx="2960687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381000" y="2133600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333333"/>
                </a:solidFill>
                <a:latin typeface="Times New Roman" pitchFamily="18" charset="0"/>
              </a:rPr>
              <a:t>质点作变速率圆周运动时</a:t>
            </a:r>
          </a:p>
        </p:txBody>
      </p:sp>
      <p:grpSp>
        <p:nvGrpSpPr>
          <p:cNvPr id="37911" name="Group 23"/>
          <p:cNvGrpSpPr>
            <a:grpSpLocks/>
          </p:cNvGrpSpPr>
          <p:nvPr/>
        </p:nvGrpSpPr>
        <p:grpSpPr bwMode="auto">
          <a:xfrm>
            <a:off x="8001000" y="2743200"/>
            <a:ext cx="465138" cy="679450"/>
            <a:chOff x="5040" y="1728"/>
            <a:chExt cx="293" cy="428"/>
          </a:xfrm>
        </p:grpSpPr>
        <p:graphicFrame>
          <p:nvGraphicFramePr>
            <p:cNvPr id="37912" name="Object 24"/>
            <p:cNvGraphicFramePr>
              <a:graphicFrameLocks noChangeAspect="1"/>
            </p:cNvGraphicFramePr>
            <p:nvPr/>
          </p:nvGraphicFramePr>
          <p:xfrm>
            <a:off x="5088" y="1776"/>
            <a:ext cx="24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79" name="Equation" r:id="rId23" imgW="279360" imgH="330120" progId="Equation.3">
                    <p:embed/>
                  </p:oleObj>
                </mc:Choice>
                <mc:Fallback>
                  <p:oleObj name="Equation" r:id="rId23" imgW="279360" imgH="33012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776"/>
                          <a:ext cx="245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3" name="Line 25"/>
            <p:cNvSpPr>
              <a:spLocks noChangeShapeType="1"/>
            </p:cNvSpPr>
            <p:nvPr/>
          </p:nvSpPr>
          <p:spPr bwMode="auto">
            <a:xfrm flipV="1">
              <a:off x="5040" y="1728"/>
              <a:ext cx="0" cy="428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914" name="Group 26"/>
          <p:cNvGrpSpPr>
            <a:grpSpLocks/>
          </p:cNvGrpSpPr>
          <p:nvPr/>
        </p:nvGrpSpPr>
        <p:grpSpPr bwMode="auto">
          <a:xfrm>
            <a:off x="7526338" y="1752600"/>
            <a:ext cx="450850" cy="914400"/>
            <a:chOff x="4741" y="1104"/>
            <a:chExt cx="284" cy="576"/>
          </a:xfrm>
        </p:grpSpPr>
        <p:graphicFrame>
          <p:nvGraphicFramePr>
            <p:cNvPr id="37915" name="Object 27"/>
            <p:cNvGraphicFramePr>
              <a:graphicFrameLocks noChangeAspect="1"/>
            </p:cNvGraphicFramePr>
            <p:nvPr/>
          </p:nvGraphicFramePr>
          <p:xfrm>
            <a:off x="4752" y="1104"/>
            <a:ext cx="27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80" name="Equation" r:id="rId25" imgW="304560" imgH="330120" progId="Equation.3">
                    <p:embed/>
                  </p:oleObj>
                </mc:Choice>
                <mc:Fallback>
                  <p:oleObj name="Equation" r:id="rId25" imgW="304560" imgH="33012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104"/>
                          <a:ext cx="27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6" name="Line 28"/>
            <p:cNvSpPr>
              <a:spLocks noChangeShapeType="1"/>
            </p:cNvSpPr>
            <p:nvPr/>
          </p:nvSpPr>
          <p:spPr bwMode="auto">
            <a:xfrm flipH="1" flipV="1">
              <a:off x="4741" y="1344"/>
              <a:ext cx="192" cy="336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917" name="Text Box 29"/>
          <p:cNvSpPr txBox="1">
            <a:spLocks noChangeArrowheads="1"/>
          </p:cNvSpPr>
          <p:nvPr/>
        </p:nvSpPr>
        <p:spPr bwMode="auto">
          <a:xfrm>
            <a:off x="381000" y="350520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333333"/>
                </a:solidFill>
                <a:latin typeface="Times New Roman" pitchFamily="18" charset="0"/>
              </a:rPr>
              <a:t>切向加速度</a:t>
            </a:r>
          </a:p>
        </p:txBody>
      </p:sp>
      <p:grpSp>
        <p:nvGrpSpPr>
          <p:cNvPr id="37918" name="Group 30"/>
          <p:cNvGrpSpPr>
            <a:grpSpLocks/>
          </p:cNvGrpSpPr>
          <p:nvPr/>
        </p:nvGrpSpPr>
        <p:grpSpPr bwMode="auto">
          <a:xfrm>
            <a:off x="6400800" y="4495800"/>
            <a:ext cx="1751013" cy="1749425"/>
            <a:chOff x="4032" y="2809"/>
            <a:chExt cx="1103" cy="1102"/>
          </a:xfrm>
        </p:grpSpPr>
        <p:sp>
          <p:nvSpPr>
            <p:cNvPr id="37919" name="Line 31"/>
            <p:cNvSpPr>
              <a:spLocks noChangeShapeType="1"/>
            </p:cNvSpPr>
            <p:nvPr/>
          </p:nvSpPr>
          <p:spPr bwMode="auto">
            <a:xfrm flipV="1">
              <a:off x="4786" y="3123"/>
              <a:ext cx="0" cy="788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0" name="Line 32"/>
            <p:cNvSpPr>
              <a:spLocks noChangeShapeType="1"/>
            </p:cNvSpPr>
            <p:nvPr/>
          </p:nvSpPr>
          <p:spPr bwMode="auto">
            <a:xfrm flipH="1" flipV="1">
              <a:off x="4320" y="3222"/>
              <a:ext cx="466" cy="689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1" name="Line 33"/>
            <p:cNvSpPr>
              <a:spLocks noChangeShapeType="1"/>
            </p:cNvSpPr>
            <p:nvPr/>
          </p:nvSpPr>
          <p:spPr bwMode="auto">
            <a:xfrm flipH="1">
              <a:off x="4320" y="3123"/>
              <a:ext cx="466" cy="9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2" name="Arc 34"/>
            <p:cNvSpPr>
              <a:spLocks/>
            </p:cNvSpPr>
            <p:nvPr/>
          </p:nvSpPr>
          <p:spPr bwMode="auto">
            <a:xfrm flipH="1">
              <a:off x="4611" y="3608"/>
              <a:ext cx="175" cy="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923" name="Object 35"/>
            <p:cNvGraphicFramePr>
              <a:graphicFrameLocks noChangeAspect="1"/>
            </p:cNvGraphicFramePr>
            <p:nvPr/>
          </p:nvGraphicFramePr>
          <p:xfrm>
            <a:off x="4825" y="3072"/>
            <a:ext cx="31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81" name="Equation" r:id="rId27" imgW="279360" imgH="330120" progId="Equation.3">
                    <p:embed/>
                  </p:oleObj>
                </mc:Choice>
                <mc:Fallback>
                  <p:oleObj name="Equation" r:id="rId27" imgW="279360" imgH="33012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5" y="3072"/>
                          <a:ext cx="31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4" name="Object 36"/>
            <p:cNvGraphicFramePr>
              <a:graphicFrameLocks noChangeAspect="1"/>
            </p:cNvGraphicFramePr>
            <p:nvPr/>
          </p:nvGraphicFramePr>
          <p:xfrm>
            <a:off x="4032" y="3168"/>
            <a:ext cx="296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82" name="Equation" r:id="rId29" imgW="304560" imgH="330120" progId="Equation.3">
                    <p:embed/>
                  </p:oleObj>
                </mc:Choice>
                <mc:Fallback>
                  <p:oleObj name="Equation" r:id="rId29" imgW="304560" imgH="33012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168"/>
                          <a:ext cx="296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5" name="Object 37"/>
            <p:cNvGraphicFramePr>
              <a:graphicFrameLocks noChangeAspect="1"/>
            </p:cNvGraphicFramePr>
            <p:nvPr/>
          </p:nvGraphicFramePr>
          <p:xfrm>
            <a:off x="4272" y="2809"/>
            <a:ext cx="384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83" name="Equation" r:id="rId30" imgW="368280" imgH="330120" progId="Equation.3">
                    <p:embed/>
                  </p:oleObj>
                </mc:Choice>
                <mc:Fallback>
                  <p:oleObj name="Equation" r:id="rId30" imgW="368280" imgH="33012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809"/>
                          <a:ext cx="384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6" name="Object 38"/>
            <p:cNvGraphicFramePr>
              <a:graphicFrameLocks noChangeAspect="1"/>
            </p:cNvGraphicFramePr>
            <p:nvPr/>
          </p:nvGraphicFramePr>
          <p:xfrm>
            <a:off x="4464" y="3332"/>
            <a:ext cx="33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84" name="公式" r:id="rId32" imgW="177480" imgH="139680" progId="Equation.3">
                    <p:embed/>
                  </p:oleObj>
                </mc:Choice>
                <mc:Fallback>
                  <p:oleObj name="公式" r:id="rId32" imgW="177480" imgH="13968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332"/>
                          <a:ext cx="336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927" name="Object 39"/>
          <p:cNvGraphicFramePr>
            <a:graphicFrameLocks noChangeAspect="1"/>
          </p:cNvGraphicFramePr>
          <p:nvPr/>
        </p:nvGraphicFramePr>
        <p:xfrm>
          <a:off x="609600" y="5524500"/>
          <a:ext cx="20415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5" name="Equation" r:id="rId33" imgW="2234880" imgH="1041120" progId="Equation.3">
                  <p:embed/>
                </p:oleObj>
              </mc:Choice>
              <mc:Fallback>
                <p:oleObj name="Equation" r:id="rId33" imgW="2234880" imgH="104112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24500"/>
                        <a:ext cx="20415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8" name="Text Box 40"/>
          <p:cNvSpPr txBox="1">
            <a:spLocks noChangeArrowheads="1"/>
          </p:cNvSpPr>
          <p:nvPr/>
        </p:nvSpPr>
        <p:spPr bwMode="auto">
          <a:xfrm>
            <a:off x="381000" y="4891088"/>
            <a:ext cx="495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333333"/>
                </a:solidFill>
                <a:latin typeface="Times New Roman" pitchFamily="18" charset="0"/>
              </a:rPr>
              <a:t>切向单位矢量的时间变化率</a:t>
            </a:r>
          </a:p>
        </p:txBody>
      </p:sp>
      <p:graphicFrame>
        <p:nvGraphicFramePr>
          <p:cNvPr id="37929" name="Object 41"/>
          <p:cNvGraphicFramePr>
            <a:graphicFrameLocks noChangeAspect="1"/>
          </p:cNvGraphicFramePr>
          <p:nvPr/>
        </p:nvGraphicFramePr>
        <p:xfrm>
          <a:off x="2759075" y="5518150"/>
          <a:ext cx="881063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6" name="Equation" r:id="rId35" imgW="977760" imgH="1002960" progId="Equation.3">
                  <p:embed/>
                </p:oleObj>
              </mc:Choice>
              <mc:Fallback>
                <p:oleObj name="Equation" r:id="rId35" imgW="977760" imgH="100296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5518150"/>
                        <a:ext cx="881063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30" name="Group 42"/>
          <p:cNvGrpSpPr>
            <a:grpSpLocks/>
          </p:cNvGrpSpPr>
          <p:nvPr/>
        </p:nvGrpSpPr>
        <p:grpSpPr bwMode="auto">
          <a:xfrm>
            <a:off x="4800600" y="5943600"/>
            <a:ext cx="2438400" cy="457200"/>
            <a:chOff x="2976" y="3744"/>
            <a:chExt cx="1536" cy="288"/>
          </a:xfrm>
        </p:grpSpPr>
        <p:sp>
          <p:nvSpPr>
            <p:cNvPr id="37931" name="Freeform 43"/>
            <p:cNvSpPr>
              <a:spLocks/>
            </p:cNvSpPr>
            <p:nvPr/>
          </p:nvSpPr>
          <p:spPr bwMode="auto">
            <a:xfrm>
              <a:off x="2976" y="3744"/>
              <a:ext cx="1344" cy="288"/>
            </a:xfrm>
            <a:custGeom>
              <a:avLst/>
              <a:gdLst>
                <a:gd name="T0" fmla="*/ 0 w 1344"/>
                <a:gd name="T1" fmla="*/ 96 h 240"/>
                <a:gd name="T2" fmla="*/ 144 w 1344"/>
                <a:gd name="T3" fmla="*/ 240 h 240"/>
                <a:gd name="T4" fmla="*/ 1344 w 1344"/>
                <a:gd name="T5" fmla="*/ 240 h 240"/>
                <a:gd name="T6" fmla="*/ 1344 w 1344"/>
                <a:gd name="T7" fmla="*/ 0 h 240"/>
                <a:gd name="T8" fmla="*/ 144 w 1344"/>
                <a:gd name="T9" fmla="*/ 0 h 240"/>
                <a:gd name="T10" fmla="*/ 144 w 1344"/>
                <a:gd name="T11" fmla="*/ 96 h 240"/>
                <a:gd name="T12" fmla="*/ 0 w 1344"/>
                <a:gd name="T13" fmla="*/ 9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4" h="240">
                  <a:moveTo>
                    <a:pt x="0" y="96"/>
                  </a:moveTo>
                  <a:lnTo>
                    <a:pt x="144" y="240"/>
                  </a:lnTo>
                  <a:lnTo>
                    <a:pt x="1344" y="240"/>
                  </a:lnTo>
                  <a:lnTo>
                    <a:pt x="1344" y="0"/>
                  </a:lnTo>
                  <a:lnTo>
                    <a:pt x="144" y="0"/>
                  </a:lnTo>
                  <a:lnTo>
                    <a:pt x="144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FEE8F5"/>
            </a:solidFill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Rectangle 44"/>
            <p:cNvSpPr>
              <a:spLocks noChangeArrowheads="1"/>
            </p:cNvSpPr>
            <p:nvPr/>
          </p:nvSpPr>
          <p:spPr bwMode="auto">
            <a:xfrm>
              <a:off x="3072" y="3744"/>
              <a:ext cx="14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 b="1">
                  <a:solidFill>
                    <a:srgbClr val="333333"/>
                  </a:solidFill>
                  <a:latin typeface="Times New Roman" pitchFamily="18" charset="0"/>
                </a:rPr>
                <a:t>法向单位矢量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7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2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8" dur="5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0" grpId="0" autoUpdateAnimBg="0"/>
      <p:bldP spid="37917" grpId="0" autoUpdateAnimBg="0"/>
      <p:bldP spid="3792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5638800" y="685800"/>
            <a:ext cx="3048000" cy="5715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290638" y="642938"/>
          <a:ext cx="312896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8" name="Equation" r:id="rId3" imgW="2933640" imgH="901440" progId="Equation.3">
                  <p:embed/>
                </p:oleObj>
              </mc:Choice>
              <mc:Fallback>
                <p:oleObj name="Equation" r:id="rId3" imgW="2933640" imgH="901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642938"/>
                        <a:ext cx="3128962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28600" y="1524000"/>
            <a:ext cx="640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333333"/>
                </a:solidFill>
                <a:latin typeface="Times New Roman" pitchFamily="18" charset="0"/>
              </a:rPr>
              <a:t>切向加速度（</a:t>
            </a:r>
            <a:r>
              <a:rPr kumimoji="1" lang="zh-CN" altLang="en-US" sz="2800" b="1">
                <a:solidFill>
                  <a:srgbClr val="CC0000"/>
                </a:solidFill>
                <a:latin typeface="Times New Roman" pitchFamily="18" charset="0"/>
              </a:rPr>
              <a:t>速度大小变化引起</a:t>
            </a:r>
            <a:r>
              <a:rPr kumimoji="1" lang="zh-CN" altLang="en-US" sz="2800" b="1">
                <a:solidFill>
                  <a:srgbClr val="333333"/>
                </a:solidFill>
                <a:latin typeface="Times New Roman" pitchFamily="18" charset="0"/>
              </a:rPr>
              <a:t>）</a:t>
            </a:r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1143000" y="2087563"/>
          <a:ext cx="342900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9" name="Equation" r:id="rId5" imgW="3314520" imgH="939600" progId="Equation.3">
                  <p:embed/>
                </p:oleObj>
              </mc:Choice>
              <mc:Fallback>
                <p:oleObj name="Equation" r:id="rId5" imgW="3314520" imgH="93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087563"/>
                        <a:ext cx="3429000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304800" y="3048000"/>
            <a:ext cx="701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333333"/>
                </a:solidFill>
                <a:latin typeface="Times New Roman" pitchFamily="18" charset="0"/>
              </a:rPr>
              <a:t>法向加速度（</a:t>
            </a:r>
            <a:r>
              <a:rPr kumimoji="1" lang="zh-CN" altLang="en-US" sz="2800" b="1">
                <a:solidFill>
                  <a:srgbClr val="CC0000"/>
                </a:solidFill>
                <a:latin typeface="Times New Roman" pitchFamily="18" charset="0"/>
              </a:rPr>
              <a:t>速度方向变化引起</a:t>
            </a:r>
            <a:r>
              <a:rPr kumimoji="1" lang="zh-CN" altLang="en-US" sz="2800" b="1">
                <a:solidFill>
                  <a:srgbClr val="333333"/>
                </a:solidFill>
                <a:latin typeface="Times New Roman" pitchFamily="18" charset="0"/>
              </a:rPr>
              <a:t>）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143000" y="3505200"/>
          <a:ext cx="365760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0" name="Equation" r:id="rId7" imgW="2070000" imgH="672840" progId="Equation.3">
                  <p:embed/>
                </p:oleObj>
              </mc:Choice>
              <mc:Fallback>
                <p:oleObj name="Equation" r:id="rId7" imgW="2070000" imgH="672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05200"/>
                        <a:ext cx="3657600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1295400" y="5181600"/>
          <a:ext cx="33464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1" name="Equation" r:id="rId9" imgW="2565360" imgH="545760" progId="Equation.3">
                  <p:embed/>
                </p:oleObj>
              </mc:Choice>
              <mc:Fallback>
                <p:oleObj name="Equation" r:id="rId9" imgW="2565360" imgH="5457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181600"/>
                        <a:ext cx="33464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304800" y="4572000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zh-CN" sz="2800" b="1">
                <a:solidFill>
                  <a:srgbClr val="333333"/>
                </a:solidFill>
                <a:latin typeface="Times New Roman" pitchFamily="18" charset="0"/>
              </a:rPr>
              <a:t>圆周运动</a:t>
            </a:r>
            <a:r>
              <a:rPr kumimoji="1" lang="zh-CN" altLang="en-US" sz="2800" b="1">
                <a:solidFill>
                  <a:srgbClr val="333333"/>
                </a:solidFill>
                <a:latin typeface="Times New Roman" pitchFamily="18" charset="0"/>
              </a:rPr>
              <a:t>加速度</a:t>
            </a:r>
          </a:p>
        </p:txBody>
      </p:sp>
      <p:graphicFrame>
        <p:nvGraphicFramePr>
          <p:cNvPr id="38922" name="Object 10"/>
          <p:cNvGraphicFramePr>
            <a:graphicFrameLocks noChangeAspect="1"/>
          </p:cNvGraphicFramePr>
          <p:nvPr/>
        </p:nvGraphicFramePr>
        <p:xfrm>
          <a:off x="1295400" y="5808663"/>
          <a:ext cx="276860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2" name="Equation" r:id="rId11" imgW="2286000" imgH="660240" progId="Equation.3">
                  <p:embed/>
                </p:oleObj>
              </mc:Choice>
              <mc:Fallback>
                <p:oleObj name="Equation" r:id="rId11" imgW="2286000" imgH="660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808663"/>
                        <a:ext cx="2768600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23" name="Group 11"/>
          <p:cNvGrpSpPr>
            <a:grpSpLocks/>
          </p:cNvGrpSpPr>
          <p:nvPr/>
        </p:nvGrpSpPr>
        <p:grpSpPr bwMode="auto">
          <a:xfrm>
            <a:off x="6477000" y="4343400"/>
            <a:ext cx="1824038" cy="1887538"/>
            <a:chOff x="4080" y="2736"/>
            <a:chExt cx="1149" cy="1189"/>
          </a:xfrm>
        </p:grpSpPr>
        <p:sp>
          <p:nvSpPr>
            <p:cNvPr id="38924" name="Line 12"/>
            <p:cNvSpPr>
              <a:spLocks noChangeShapeType="1"/>
            </p:cNvSpPr>
            <p:nvPr/>
          </p:nvSpPr>
          <p:spPr bwMode="auto">
            <a:xfrm flipV="1">
              <a:off x="4858" y="3111"/>
              <a:ext cx="0" cy="81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5" name="Line 13"/>
            <p:cNvSpPr>
              <a:spLocks noChangeShapeType="1"/>
            </p:cNvSpPr>
            <p:nvPr/>
          </p:nvSpPr>
          <p:spPr bwMode="auto">
            <a:xfrm flipH="1" flipV="1">
              <a:off x="4080" y="2736"/>
              <a:ext cx="778" cy="11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6" name="Arc 14"/>
            <p:cNvSpPr>
              <a:spLocks/>
            </p:cNvSpPr>
            <p:nvPr/>
          </p:nvSpPr>
          <p:spPr bwMode="auto">
            <a:xfrm flipH="1">
              <a:off x="4691" y="3615"/>
              <a:ext cx="167" cy="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27" name="Object 15"/>
            <p:cNvGraphicFramePr>
              <a:graphicFrameLocks noChangeAspect="1"/>
            </p:cNvGraphicFramePr>
            <p:nvPr/>
          </p:nvGraphicFramePr>
          <p:xfrm>
            <a:off x="4896" y="3024"/>
            <a:ext cx="33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93" name="Equation" r:id="rId13" imgW="241200" imgH="317160" progId="Equation.3">
                    <p:embed/>
                  </p:oleObj>
                </mc:Choice>
                <mc:Fallback>
                  <p:oleObj name="Equation" r:id="rId13" imgW="241200" imgH="3171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3024"/>
                          <a:ext cx="33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8" name="Object 16"/>
            <p:cNvGraphicFramePr>
              <a:graphicFrameLocks noChangeAspect="1"/>
            </p:cNvGraphicFramePr>
            <p:nvPr/>
          </p:nvGraphicFramePr>
          <p:xfrm>
            <a:off x="4560" y="3301"/>
            <a:ext cx="2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94" name="公式" r:id="rId15" imgW="177480" imgH="139680" progId="Equation.3">
                    <p:embed/>
                  </p:oleObj>
                </mc:Choice>
                <mc:Fallback>
                  <p:oleObj name="公式" r:id="rId15" imgW="177480" imgH="13968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3301"/>
                          <a:ext cx="2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9" name="Object 17"/>
            <p:cNvGraphicFramePr>
              <a:graphicFrameLocks noChangeAspect="1"/>
            </p:cNvGraphicFramePr>
            <p:nvPr/>
          </p:nvGraphicFramePr>
          <p:xfrm>
            <a:off x="4095" y="3024"/>
            <a:ext cx="32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95" name="Equation" r:id="rId17" imgW="266400" imgH="317160" progId="Equation.3">
                    <p:embed/>
                  </p:oleObj>
                </mc:Choice>
                <mc:Fallback>
                  <p:oleObj name="Equation" r:id="rId17" imgW="266400" imgH="31716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5" y="3024"/>
                          <a:ext cx="32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930" name="Group 18"/>
          <p:cNvGrpSpPr>
            <a:grpSpLocks/>
          </p:cNvGrpSpPr>
          <p:nvPr/>
        </p:nvGrpSpPr>
        <p:grpSpPr bwMode="auto">
          <a:xfrm>
            <a:off x="6477000" y="4191000"/>
            <a:ext cx="1219200" cy="762000"/>
            <a:chOff x="4080" y="2640"/>
            <a:chExt cx="768" cy="480"/>
          </a:xfrm>
        </p:grpSpPr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 flipH="1" flipV="1">
              <a:off x="4080" y="2736"/>
              <a:ext cx="768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32" name="Object 20"/>
            <p:cNvGraphicFramePr>
              <a:graphicFrameLocks noChangeAspect="1"/>
            </p:cNvGraphicFramePr>
            <p:nvPr/>
          </p:nvGraphicFramePr>
          <p:xfrm>
            <a:off x="4320" y="2640"/>
            <a:ext cx="45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96" name="Equation" r:id="rId19" imgW="330120" imgH="241200" progId="Equation.3">
                    <p:embed/>
                  </p:oleObj>
                </mc:Choice>
                <mc:Fallback>
                  <p:oleObj name="Equation" r:id="rId19" imgW="330120" imgH="2412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640"/>
                          <a:ext cx="45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933" name="Group 21"/>
          <p:cNvGrpSpPr>
            <a:grpSpLocks/>
          </p:cNvGrpSpPr>
          <p:nvPr/>
        </p:nvGrpSpPr>
        <p:grpSpPr bwMode="auto">
          <a:xfrm>
            <a:off x="6477000" y="4343400"/>
            <a:ext cx="1235075" cy="838200"/>
            <a:chOff x="3168" y="2736"/>
            <a:chExt cx="778" cy="528"/>
          </a:xfrm>
        </p:grpSpPr>
        <p:sp>
          <p:nvSpPr>
            <p:cNvPr id="38934" name="Line 22"/>
            <p:cNvSpPr>
              <a:spLocks noChangeShapeType="1"/>
            </p:cNvSpPr>
            <p:nvPr/>
          </p:nvSpPr>
          <p:spPr bwMode="auto">
            <a:xfrm flipH="1">
              <a:off x="3501" y="3161"/>
              <a:ext cx="445" cy="103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 flipH="1" flipV="1">
              <a:off x="3168" y="2736"/>
              <a:ext cx="333" cy="528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36" name="Group 24"/>
          <p:cNvGrpSpPr>
            <a:grpSpLocks/>
          </p:cNvGrpSpPr>
          <p:nvPr/>
        </p:nvGrpSpPr>
        <p:grpSpPr bwMode="auto">
          <a:xfrm>
            <a:off x="5759450" y="914400"/>
            <a:ext cx="2851150" cy="3048000"/>
            <a:chOff x="3628" y="576"/>
            <a:chExt cx="1796" cy="1920"/>
          </a:xfrm>
        </p:grpSpPr>
        <p:grpSp>
          <p:nvGrpSpPr>
            <p:cNvPr id="38937" name="Group 25"/>
            <p:cNvGrpSpPr>
              <a:grpSpLocks/>
            </p:cNvGrpSpPr>
            <p:nvPr/>
          </p:nvGrpSpPr>
          <p:grpSpPr bwMode="auto">
            <a:xfrm>
              <a:off x="3628" y="1056"/>
              <a:ext cx="1796" cy="1440"/>
              <a:chOff x="3600" y="1344"/>
              <a:chExt cx="1796" cy="1440"/>
            </a:xfrm>
          </p:grpSpPr>
          <p:sp>
            <p:nvSpPr>
              <p:cNvPr id="38938" name="Oval 26"/>
              <p:cNvSpPr>
                <a:spLocks noChangeArrowheads="1"/>
              </p:cNvSpPr>
              <p:nvPr/>
            </p:nvSpPr>
            <p:spPr bwMode="auto">
              <a:xfrm>
                <a:off x="3600" y="1344"/>
                <a:ext cx="1440" cy="1440"/>
              </a:xfrm>
              <a:prstGeom prst="ellips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8939" name="Object 27"/>
              <p:cNvGraphicFramePr>
                <a:graphicFrameLocks noChangeAspect="1"/>
              </p:cNvGraphicFramePr>
              <p:nvPr/>
            </p:nvGraphicFramePr>
            <p:xfrm>
              <a:off x="5088" y="1344"/>
              <a:ext cx="308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97" name="公式" r:id="rId21" imgW="241200" imgH="317160" progId="Equation.3">
                      <p:embed/>
                    </p:oleObj>
                  </mc:Choice>
                  <mc:Fallback>
                    <p:oleObj name="公式" r:id="rId21" imgW="241200" imgH="31716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8" y="1344"/>
                            <a:ext cx="308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40" name="Line 28"/>
              <p:cNvSpPr>
                <a:spLocks noChangeShapeType="1"/>
              </p:cNvSpPr>
              <p:nvPr/>
            </p:nvSpPr>
            <p:spPr bwMode="auto">
              <a:xfrm flipV="1">
                <a:off x="5040" y="1440"/>
                <a:ext cx="0" cy="72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8941" name="Object 29"/>
              <p:cNvGraphicFramePr>
                <a:graphicFrameLocks noChangeAspect="1"/>
              </p:cNvGraphicFramePr>
              <p:nvPr/>
            </p:nvGraphicFramePr>
            <p:xfrm>
              <a:off x="4608" y="2112"/>
              <a:ext cx="260" cy="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98" name="公式" r:id="rId23" imgW="126720" imgH="152280" progId="Equation.3">
                      <p:embed/>
                    </p:oleObj>
                  </mc:Choice>
                  <mc:Fallback>
                    <p:oleObj name="公式" r:id="rId23" imgW="126720" imgH="152280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2112"/>
                            <a:ext cx="260" cy="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42" name="Line 30"/>
              <p:cNvSpPr>
                <a:spLocks noChangeShapeType="1"/>
              </p:cNvSpPr>
              <p:nvPr/>
            </p:nvSpPr>
            <p:spPr bwMode="auto">
              <a:xfrm>
                <a:off x="4320" y="2064"/>
                <a:ext cx="720" cy="9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8943" name="Object 31"/>
              <p:cNvGraphicFramePr>
                <a:graphicFrameLocks noChangeAspect="1"/>
              </p:cNvGraphicFramePr>
              <p:nvPr/>
            </p:nvGraphicFramePr>
            <p:xfrm>
              <a:off x="4250" y="2064"/>
              <a:ext cx="16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99" name="Equation" r:id="rId25" imgW="164880" imgH="190440" progId="Equation.3">
                      <p:embed/>
                    </p:oleObj>
                  </mc:Choice>
                  <mc:Fallback>
                    <p:oleObj name="Equation" r:id="rId25" imgW="164880" imgH="190440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50" y="2064"/>
                            <a:ext cx="16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8944" name="Group 32"/>
            <p:cNvGrpSpPr>
              <a:grpSpLocks/>
            </p:cNvGrpSpPr>
            <p:nvPr/>
          </p:nvGrpSpPr>
          <p:grpSpPr bwMode="auto">
            <a:xfrm>
              <a:off x="4320" y="576"/>
              <a:ext cx="652" cy="1390"/>
              <a:chOff x="4292" y="864"/>
              <a:chExt cx="652" cy="1390"/>
            </a:xfrm>
          </p:grpSpPr>
          <p:sp>
            <p:nvSpPr>
              <p:cNvPr id="38945" name="Line 33"/>
              <p:cNvSpPr>
                <a:spLocks noChangeShapeType="1"/>
              </p:cNvSpPr>
              <p:nvPr/>
            </p:nvSpPr>
            <p:spPr bwMode="auto">
              <a:xfrm flipV="1">
                <a:off x="4320" y="1632"/>
                <a:ext cx="624" cy="43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8946" name="Object 34"/>
              <p:cNvGraphicFramePr>
                <a:graphicFrameLocks noChangeAspect="1"/>
              </p:cNvGraphicFramePr>
              <p:nvPr/>
            </p:nvGraphicFramePr>
            <p:xfrm>
              <a:off x="4512" y="1824"/>
              <a:ext cx="336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00" name="公式" r:id="rId27" imgW="177480" imgH="139680" progId="Equation.3">
                      <p:embed/>
                    </p:oleObj>
                  </mc:Choice>
                  <mc:Fallback>
                    <p:oleObj name="公式" r:id="rId27" imgW="177480" imgH="139680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1824"/>
                            <a:ext cx="336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47" name="Arc 35"/>
              <p:cNvSpPr>
                <a:spLocks/>
              </p:cNvSpPr>
              <p:nvPr/>
            </p:nvSpPr>
            <p:spPr bwMode="auto">
              <a:xfrm>
                <a:off x="4512" y="1921"/>
                <a:ext cx="44" cy="333"/>
              </a:xfrm>
              <a:custGeom>
                <a:avLst/>
                <a:gdLst>
                  <a:gd name="G0" fmla="+- 0 0 0"/>
                  <a:gd name="G1" fmla="+- 21456 0 0"/>
                  <a:gd name="G2" fmla="+- 21600 0 0"/>
                  <a:gd name="T0" fmla="*/ 2489 w 19054"/>
                  <a:gd name="T1" fmla="*/ 0 h 21456"/>
                  <a:gd name="T2" fmla="*/ 19054 w 19054"/>
                  <a:gd name="T3" fmla="*/ 11282 h 21456"/>
                  <a:gd name="T4" fmla="*/ 0 w 19054"/>
                  <a:gd name="T5" fmla="*/ 21456 h 21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4" h="21456" fill="none" extrusionOk="0">
                    <a:moveTo>
                      <a:pt x="2489" y="-1"/>
                    </a:moveTo>
                    <a:cubicBezTo>
                      <a:pt x="9526" y="816"/>
                      <a:pt x="15716" y="5032"/>
                      <a:pt x="19053" y="11282"/>
                    </a:cubicBezTo>
                  </a:path>
                  <a:path w="19054" h="21456" stroke="0" extrusionOk="0">
                    <a:moveTo>
                      <a:pt x="2489" y="-1"/>
                    </a:moveTo>
                    <a:cubicBezTo>
                      <a:pt x="9526" y="816"/>
                      <a:pt x="15716" y="5032"/>
                      <a:pt x="19053" y="11282"/>
                    </a:cubicBezTo>
                    <a:lnTo>
                      <a:pt x="0" y="21456"/>
                    </a:lnTo>
                    <a:close/>
                  </a:path>
                </a:pathLst>
              </a:custGeom>
              <a:noFill/>
              <a:ln w="19050">
                <a:solidFill>
                  <a:srgbClr val="FF3399"/>
                </a:solidFill>
                <a:round/>
                <a:headEnd type="triangle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8" name="Line 36"/>
              <p:cNvSpPr>
                <a:spLocks noChangeShapeType="1"/>
              </p:cNvSpPr>
              <p:nvPr/>
            </p:nvSpPr>
            <p:spPr bwMode="auto">
              <a:xfrm flipH="1" flipV="1">
                <a:off x="4464" y="864"/>
                <a:ext cx="480" cy="81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8949" name="Object 37"/>
              <p:cNvGraphicFramePr>
                <a:graphicFrameLocks noChangeAspect="1"/>
              </p:cNvGraphicFramePr>
              <p:nvPr/>
            </p:nvGraphicFramePr>
            <p:xfrm>
              <a:off x="4292" y="864"/>
              <a:ext cx="250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01" name="公式" r:id="rId28" imgW="266400" imgH="317160" progId="Equation.3">
                      <p:embed/>
                    </p:oleObj>
                  </mc:Choice>
                  <mc:Fallback>
                    <p:oleObj name="公式" r:id="rId28" imgW="266400" imgH="317160" progId="Equation.3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92" y="864"/>
                            <a:ext cx="250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8950" name="Group 38"/>
            <p:cNvGrpSpPr>
              <a:grpSpLocks/>
            </p:cNvGrpSpPr>
            <p:nvPr/>
          </p:nvGrpSpPr>
          <p:grpSpPr bwMode="auto">
            <a:xfrm>
              <a:off x="5068" y="1440"/>
              <a:ext cx="293" cy="428"/>
              <a:chOff x="5040" y="1728"/>
              <a:chExt cx="293" cy="428"/>
            </a:xfrm>
          </p:grpSpPr>
          <p:graphicFrame>
            <p:nvGraphicFramePr>
              <p:cNvPr id="38951" name="Object 39"/>
              <p:cNvGraphicFramePr>
                <a:graphicFrameLocks noChangeAspect="1"/>
              </p:cNvGraphicFramePr>
              <p:nvPr/>
            </p:nvGraphicFramePr>
            <p:xfrm>
              <a:off x="5088" y="1776"/>
              <a:ext cx="245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02" name="Equation" r:id="rId30" imgW="279360" imgH="330120" progId="Equation.3">
                      <p:embed/>
                    </p:oleObj>
                  </mc:Choice>
                  <mc:Fallback>
                    <p:oleObj name="Equation" r:id="rId30" imgW="279360" imgH="33012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8" y="1776"/>
                            <a:ext cx="245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52" name="Line 40"/>
              <p:cNvSpPr>
                <a:spLocks noChangeShapeType="1"/>
              </p:cNvSpPr>
              <p:nvPr/>
            </p:nvSpPr>
            <p:spPr bwMode="auto">
              <a:xfrm flipV="1">
                <a:off x="5040" y="1728"/>
                <a:ext cx="0" cy="428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8953" name="Group 41"/>
            <p:cNvGrpSpPr>
              <a:grpSpLocks/>
            </p:cNvGrpSpPr>
            <p:nvPr/>
          </p:nvGrpSpPr>
          <p:grpSpPr bwMode="auto">
            <a:xfrm>
              <a:off x="4769" y="816"/>
              <a:ext cx="284" cy="576"/>
              <a:chOff x="4741" y="1104"/>
              <a:chExt cx="284" cy="576"/>
            </a:xfrm>
          </p:grpSpPr>
          <p:graphicFrame>
            <p:nvGraphicFramePr>
              <p:cNvPr id="38954" name="Object 42"/>
              <p:cNvGraphicFramePr>
                <a:graphicFrameLocks noChangeAspect="1"/>
              </p:cNvGraphicFramePr>
              <p:nvPr/>
            </p:nvGraphicFramePr>
            <p:xfrm>
              <a:off x="4752" y="1104"/>
              <a:ext cx="273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03" name="Equation" r:id="rId32" imgW="304560" imgH="330120" progId="Equation.3">
                      <p:embed/>
                    </p:oleObj>
                  </mc:Choice>
                  <mc:Fallback>
                    <p:oleObj name="Equation" r:id="rId32" imgW="304560" imgH="330120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1104"/>
                            <a:ext cx="273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55" name="Line 43"/>
              <p:cNvSpPr>
                <a:spLocks noChangeShapeType="1"/>
              </p:cNvSpPr>
              <p:nvPr/>
            </p:nvSpPr>
            <p:spPr bwMode="auto">
              <a:xfrm flipH="1" flipV="1">
                <a:off x="4741" y="1344"/>
                <a:ext cx="192" cy="336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3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utoUpdateAnimBg="0"/>
      <p:bldP spid="38918" grpId="0" autoUpdateAnimBg="0"/>
      <p:bldP spid="3892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5181600" y="2057400"/>
            <a:ext cx="3657600" cy="403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7391400" y="2057400"/>
            <a:ext cx="582613" cy="1600200"/>
            <a:chOff x="4656" y="1296"/>
            <a:chExt cx="367" cy="1008"/>
          </a:xfrm>
        </p:grpSpPr>
        <p:sp>
          <p:nvSpPr>
            <p:cNvPr id="39940" name="Line 4"/>
            <p:cNvSpPr>
              <a:spLocks noChangeShapeType="1"/>
            </p:cNvSpPr>
            <p:nvPr/>
          </p:nvSpPr>
          <p:spPr bwMode="auto">
            <a:xfrm flipH="1" flipV="1">
              <a:off x="4656" y="1536"/>
              <a:ext cx="367" cy="768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9941" name="Object 5"/>
            <p:cNvGraphicFramePr>
              <a:graphicFrameLocks noChangeAspect="1"/>
            </p:cNvGraphicFramePr>
            <p:nvPr/>
          </p:nvGraphicFramePr>
          <p:xfrm>
            <a:off x="4673" y="1296"/>
            <a:ext cx="34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22" name="公式" r:id="rId3" imgW="101520" imgH="139680" progId="Equation.3">
                    <p:embed/>
                  </p:oleObj>
                </mc:Choice>
                <mc:Fallback>
                  <p:oleObj name="公式" r:id="rId3" imgW="101520" imgH="1396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3" y="1296"/>
                          <a:ext cx="340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304800" y="21336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333333"/>
                </a:solidFill>
                <a:latin typeface="Times New Roman" pitchFamily="18" charset="0"/>
              </a:rPr>
              <a:t>切向加速度</a:t>
            </a:r>
          </a:p>
        </p:txBody>
      </p:sp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1193800" y="2743200"/>
          <a:ext cx="2260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3" name="Equation" r:id="rId5" imgW="2260440" imgH="901440" progId="Equation.3">
                  <p:embed/>
                </p:oleObj>
              </mc:Choice>
              <mc:Fallback>
                <p:oleObj name="Equation" r:id="rId5" imgW="2260440" imgH="9014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2743200"/>
                        <a:ext cx="2260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457200" y="4572000"/>
          <a:ext cx="6699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4" name="Equation" r:id="rId7" imgW="241200" imgH="330120" progId="Equation.3">
                  <p:embed/>
                </p:oleObj>
              </mc:Choice>
              <mc:Fallback>
                <p:oleObj name="Equation" r:id="rId7" imgW="241200" imgH="3301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572000"/>
                        <a:ext cx="6699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AutoShape 9"/>
          <p:cNvSpPr>
            <a:spLocks/>
          </p:cNvSpPr>
          <p:nvPr/>
        </p:nvSpPr>
        <p:spPr bwMode="auto">
          <a:xfrm>
            <a:off x="1066800" y="4114800"/>
            <a:ext cx="288925" cy="1854200"/>
          </a:xfrm>
          <a:prstGeom prst="leftBrace">
            <a:avLst>
              <a:gd name="adj1" fmla="val 53480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9946" name="Group 10"/>
          <p:cNvGrpSpPr>
            <a:grpSpLocks/>
          </p:cNvGrpSpPr>
          <p:nvPr/>
        </p:nvGrpSpPr>
        <p:grpSpPr bwMode="auto">
          <a:xfrm>
            <a:off x="1447800" y="5638800"/>
            <a:ext cx="3886200" cy="796925"/>
            <a:chOff x="912" y="3552"/>
            <a:chExt cx="2448" cy="502"/>
          </a:xfrm>
        </p:grpSpPr>
        <p:graphicFrame>
          <p:nvGraphicFramePr>
            <p:cNvPr id="39947" name="Object 11"/>
            <p:cNvGraphicFramePr>
              <a:graphicFrameLocks noChangeAspect="1"/>
            </p:cNvGraphicFramePr>
            <p:nvPr/>
          </p:nvGraphicFramePr>
          <p:xfrm>
            <a:off x="912" y="3552"/>
            <a:ext cx="1728" cy="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25" name="Equation" r:id="rId9" imgW="3098520" imgH="850680" progId="Equation.3">
                    <p:embed/>
                  </p:oleObj>
                </mc:Choice>
                <mc:Fallback>
                  <p:oleObj name="Equation" r:id="rId9" imgW="3098520" imgH="8506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552"/>
                          <a:ext cx="1728" cy="5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8" name="Text Box 12"/>
            <p:cNvSpPr txBox="1">
              <a:spLocks noChangeArrowheads="1"/>
            </p:cNvSpPr>
            <p:nvPr/>
          </p:nvSpPr>
          <p:spPr bwMode="auto">
            <a:xfrm>
              <a:off x="2640" y="3600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FF"/>
                  </a:solidFill>
                  <a:latin typeface="Times New Roman" pitchFamily="18" charset="0"/>
                </a:rPr>
                <a:t>减小</a:t>
              </a:r>
              <a:endParaRPr kumimoji="1" lang="zh-CN" altLang="en-US" sz="2800">
                <a:latin typeface="Times New Roman" pitchFamily="18" charset="0"/>
              </a:endParaRPr>
            </a:p>
          </p:txBody>
        </p:sp>
      </p:grpSp>
      <p:grpSp>
        <p:nvGrpSpPr>
          <p:cNvPr id="39949" name="Group 13"/>
          <p:cNvGrpSpPr>
            <a:grpSpLocks/>
          </p:cNvGrpSpPr>
          <p:nvPr/>
        </p:nvGrpSpPr>
        <p:grpSpPr bwMode="auto">
          <a:xfrm>
            <a:off x="1389063" y="3744913"/>
            <a:ext cx="3944937" cy="787400"/>
            <a:chOff x="875" y="2359"/>
            <a:chExt cx="2485" cy="496"/>
          </a:xfrm>
        </p:grpSpPr>
        <p:sp>
          <p:nvSpPr>
            <p:cNvPr id="39950" name="Text Box 14"/>
            <p:cNvSpPr txBox="1">
              <a:spLocks noChangeArrowheads="1"/>
            </p:cNvSpPr>
            <p:nvPr/>
          </p:nvSpPr>
          <p:spPr bwMode="auto">
            <a:xfrm>
              <a:off x="2640" y="2400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CC0000"/>
                  </a:solidFill>
                  <a:latin typeface="Times New Roman" pitchFamily="18" charset="0"/>
                </a:rPr>
                <a:t>增大</a:t>
              </a:r>
              <a:endParaRPr kumimoji="1"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39951" name="Object 15"/>
            <p:cNvGraphicFramePr>
              <a:graphicFrameLocks noChangeAspect="1"/>
            </p:cNvGraphicFramePr>
            <p:nvPr/>
          </p:nvGraphicFramePr>
          <p:xfrm>
            <a:off x="875" y="2359"/>
            <a:ext cx="1813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26" name="Equation" r:id="rId11" imgW="3047760" imgH="850680" progId="Equation.3">
                    <p:embed/>
                  </p:oleObj>
                </mc:Choice>
                <mc:Fallback>
                  <p:oleObj name="Equation" r:id="rId11" imgW="3047760" imgH="8506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5" y="2359"/>
                          <a:ext cx="1813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952" name="Object 16"/>
          <p:cNvGraphicFramePr>
            <a:graphicFrameLocks noChangeAspect="1"/>
          </p:cNvGraphicFramePr>
          <p:nvPr/>
        </p:nvGraphicFramePr>
        <p:xfrm>
          <a:off x="1371600" y="4725988"/>
          <a:ext cx="358140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7" name="Equation" r:id="rId13" imgW="4140000" imgH="799920" progId="Equation.3">
                  <p:embed/>
                </p:oleObj>
              </mc:Choice>
              <mc:Fallback>
                <p:oleObj name="Equation" r:id="rId13" imgW="4140000" imgH="7999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725988"/>
                        <a:ext cx="3581400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3" name="Text Box 17"/>
          <p:cNvSpPr txBox="1">
            <a:spLocks noChangeArrowheads="1"/>
          </p:cNvSpPr>
          <p:nvPr/>
        </p:nvSpPr>
        <p:spPr bwMode="auto">
          <a:xfrm>
            <a:off x="8382000" y="4267200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6400800" y="2209800"/>
            <a:ext cx="585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400">
              <a:latin typeface="Times New Roman" pitchFamily="18" charset="0"/>
            </a:endParaRPr>
          </a:p>
        </p:txBody>
      </p:sp>
      <p:grpSp>
        <p:nvGrpSpPr>
          <p:cNvPr id="39955" name="Group 19"/>
          <p:cNvGrpSpPr>
            <a:grpSpLocks/>
          </p:cNvGrpSpPr>
          <p:nvPr/>
        </p:nvGrpSpPr>
        <p:grpSpPr bwMode="auto">
          <a:xfrm>
            <a:off x="7696200" y="2743200"/>
            <a:ext cx="457200" cy="914400"/>
            <a:chOff x="4848" y="1728"/>
            <a:chExt cx="288" cy="576"/>
          </a:xfrm>
        </p:grpSpPr>
        <p:sp>
          <p:nvSpPr>
            <p:cNvPr id="39956" name="Line 20"/>
            <p:cNvSpPr>
              <a:spLocks noChangeShapeType="1"/>
            </p:cNvSpPr>
            <p:nvPr/>
          </p:nvSpPr>
          <p:spPr bwMode="auto">
            <a:xfrm flipH="1" flipV="1">
              <a:off x="4848" y="1920"/>
              <a:ext cx="192" cy="384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9957" name="Object 21"/>
            <p:cNvGraphicFramePr>
              <a:graphicFrameLocks noChangeAspect="1"/>
            </p:cNvGraphicFramePr>
            <p:nvPr/>
          </p:nvGraphicFramePr>
          <p:xfrm>
            <a:off x="4896" y="1728"/>
            <a:ext cx="24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28" name="Equation" r:id="rId15" imgW="215640" imgH="330120" progId="Equation.3">
                    <p:embed/>
                  </p:oleObj>
                </mc:Choice>
                <mc:Fallback>
                  <p:oleObj name="Equation" r:id="rId15" imgW="215640" imgH="33012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728"/>
                          <a:ext cx="24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58" name="Group 22"/>
          <p:cNvGrpSpPr>
            <a:grpSpLocks/>
          </p:cNvGrpSpPr>
          <p:nvPr/>
        </p:nvGrpSpPr>
        <p:grpSpPr bwMode="auto">
          <a:xfrm>
            <a:off x="7018338" y="3581400"/>
            <a:ext cx="955675" cy="381000"/>
            <a:chOff x="4421" y="2256"/>
            <a:chExt cx="602" cy="240"/>
          </a:xfrm>
        </p:grpSpPr>
        <p:sp>
          <p:nvSpPr>
            <p:cNvPr id="39959" name="Line 23"/>
            <p:cNvSpPr>
              <a:spLocks noChangeShapeType="1"/>
            </p:cNvSpPr>
            <p:nvPr/>
          </p:nvSpPr>
          <p:spPr bwMode="auto">
            <a:xfrm flipH="1">
              <a:off x="4656" y="2304"/>
              <a:ext cx="367" cy="192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9960" name="Object 24"/>
            <p:cNvGraphicFramePr>
              <a:graphicFrameLocks noChangeAspect="1"/>
            </p:cNvGraphicFramePr>
            <p:nvPr/>
          </p:nvGraphicFramePr>
          <p:xfrm>
            <a:off x="4421" y="2256"/>
            <a:ext cx="235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29" name="Equation" r:id="rId17" imgW="431640" imgH="482400" progId="Equation.3">
                    <p:embed/>
                  </p:oleObj>
                </mc:Choice>
                <mc:Fallback>
                  <p:oleObj name="Equation" r:id="rId17" imgW="431640" imgH="4824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1" y="2256"/>
                          <a:ext cx="235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61" name="Group 25"/>
          <p:cNvGrpSpPr>
            <a:grpSpLocks/>
          </p:cNvGrpSpPr>
          <p:nvPr/>
        </p:nvGrpSpPr>
        <p:grpSpPr bwMode="auto">
          <a:xfrm>
            <a:off x="6019800" y="2819400"/>
            <a:ext cx="1981200" cy="838200"/>
            <a:chOff x="3792" y="1776"/>
            <a:chExt cx="1248" cy="528"/>
          </a:xfrm>
        </p:grpSpPr>
        <p:sp>
          <p:nvSpPr>
            <p:cNvPr id="39962" name="Line 26"/>
            <p:cNvSpPr>
              <a:spLocks noChangeShapeType="1"/>
            </p:cNvSpPr>
            <p:nvPr/>
          </p:nvSpPr>
          <p:spPr bwMode="auto">
            <a:xfrm flipH="1" flipV="1">
              <a:off x="4080" y="2016"/>
              <a:ext cx="96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3" name="Arc 27"/>
            <p:cNvSpPr>
              <a:spLocks/>
            </p:cNvSpPr>
            <p:nvPr/>
          </p:nvSpPr>
          <p:spPr bwMode="auto">
            <a:xfrm flipH="1">
              <a:off x="4800" y="2064"/>
              <a:ext cx="108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9964" name="Object 28"/>
            <p:cNvGraphicFramePr>
              <a:graphicFrameLocks noChangeAspect="1"/>
            </p:cNvGraphicFramePr>
            <p:nvPr/>
          </p:nvGraphicFramePr>
          <p:xfrm>
            <a:off x="4608" y="1890"/>
            <a:ext cx="268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0" name="公式" r:id="rId19" imgW="101520" imgH="139680" progId="Equation.3">
                    <p:embed/>
                  </p:oleObj>
                </mc:Choice>
                <mc:Fallback>
                  <p:oleObj name="公式" r:id="rId19" imgW="101520" imgH="13968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890"/>
                          <a:ext cx="268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65" name="Object 29"/>
            <p:cNvGraphicFramePr>
              <a:graphicFrameLocks noChangeAspect="1"/>
            </p:cNvGraphicFramePr>
            <p:nvPr/>
          </p:nvGraphicFramePr>
          <p:xfrm>
            <a:off x="3792" y="1776"/>
            <a:ext cx="347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1" name="公式" r:id="rId21" imgW="101520" imgH="139680" progId="Equation.3">
                    <p:embed/>
                  </p:oleObj>
                </mc:Choice>
                <mc:Fallback>
                  <p:oleObj name="公式" r:id="rId21" imgW="101520" imgH="13968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776"/>
                          <a:ext cx="347" cy="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66" name="Group 30"/>
          <p:cNvGrpSpPr>
            <a:grpSpLocks/>
          </p:cNvGrpSpPr>
          <p:nvPr/>
        </p:nvGrpSpPr>
        <p:grpSpPr bwMode="auto">
          <a:xfrm>
            <a:off x="7010400" y="3657600"/>
            <a:ext cx="979488" cy="984250"/>
            <a:chOff x="4416" y="2788"/>
            <a:chExt cx="617" cy="620"/>
          </a:xfrm>
        </p:grpSpPr>
        <p:sp>
          <p:nvSpPr>
            <p:cNvPr id="39967" name="Line 31"/>
            <p:cNvSpPr>
              <a:spLocks noChangeShapeType="1"/>
            </p:cNvSpPr>
            <p:nvPr/>
          </p:nvSpPr>
          <p:spPr bwMode="auto">
            <a:xfrm flipH="1">
              <a:off x="4512" y="2788"/>
              <a:ext cx="521" cy="2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9968" name="Object 32"/>
            <p:cNvGraphicFramePr>
              <a:graphicFrameLocks noChangeAspect="1"/>
            </p:cNvGraphicFramePr>
            <p:nvPr/>
          </p:nvGraphicFramePr>
          <p:xfrm>
            <a:off x="4416" y="2980"/>
            <a:ext cx="336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2" name="公式" r:id="rId23" imgW="101520" imgH="139680" progId="Equation.3">
                    <p:embed/>
                  </p:oleObj>
                </mc:Choice>
                <mc:Fallback>
                  <p:oleObj name="公式" r:id="rId23" imgW="101520" imgH="13968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980"/>
                          <a:ext cx="336" cy="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69" name="Group 33"/>
          <p:cNvGrpSpPr>
            <a:grpSpLocks/>
          </p:cNvGrpSpPr>
          <p:nvPr/>
        </p:nvGrpSpPr>
        <p:grpSpPr bwMode="auto">
          <a:xfrm>
            <a:off x="7391400" y="3352800"/>
            <a:ext cx="701675" cy="1746250"/>
            <a:chOff x="4656" y="3076"/>
            <a:chExt cx="442" cy="1100"/>
          </a:xfrm>
        </p:grpSpPr>
        <p:sp>
          <p:nvSpPr>
            <p:cNvPr id="39970" name="Line 34"/>
            <p:cNvSpPr>
              <a:spLocks noChangeShapeType="1"/>
            </p:cNvSpPr>
            <p:nvPr/>
          </p:nvSpPr>
          <p:spPr bwMode="auto">
            <a:xfrm flipH="1">
              <a:off x="4709" y="3277"/>
              <a:ext cx="316" cy="80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1" name="Freeform 35"/>
            <p:cNvSpPr>
              <a:spLocks/>
            </p:cNvSpPr>
            <p:nvPr/>
          </p:nvSpPr>
          <p:spPr bwMode="auto">
            <a:xfrm>
              <a:off x="4867" y="3126"/>
              <a:ext cx="61" cy="352"/>
            </a:xfrm>
            <a:custGeom>
              <a:avLst/>
              <a:gdLst>
                <a:gd name="T0" fmla="*/ 56 w 56"/>
                <a:gd name="T1" fmla="*/ 0 h 336"/>
                <a:gd name="T2" fmla="*/ 8 w 56"/>
                <a:gd name="T3" fmla="*/ 144 h 336"/>
                <a:gd name="T4" fmla="*/ 8 w 56"/>
                <a:gd name="T5" fmla="*/ 240 h 336"/>
                <a:gd name="T6" fmla="*/ 56 w 56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336">
                  <a:moveTo>
                    <a:pt x="56" y="0"/>
                  </a:moveTo>
                  <a:cubicBezTo>
                    <a:pt x="36" y="52"/>
                    <a:pt x="16" y="104"/>
                    <a:pt x="8" y="144"/>
                  </a:cubicBezTo>
                  <a:cubicBezTo>
                    <a:pt x="0" y="184"/>
                    <a:pt x="0" y="208"/>
                    <a:pt x="8" y="240"/>
                  </a:cubicBezTo>
                  <a:cubicBezTo>
                    <a:pt x="16" y="272"/>
                    <a:pt x="48" y="320"/>
                    <a:pt x="56" y="336"/>
                  </a:cubicBezTo>
                </a:path>
              </a:pathLst>
            </a:custGeom>
            <a:noFill/>
            <a:ln w="28575" cmpd="sng">
              <a:solidFill>
                <a:srgbClr val="FF00FF"/>
              </a:solidFill>
              <a:round/>
              <a:headEnd type="non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9972" name="Object 36"/>
            <p:cNvGraphicFramePr>
              <a:graphicFrameLocks noChangeAspect="1"/>
            </p:cNvGraphicFramePr>
            <p:nvPr/>
          </p:nvGraphicFramePr>
          <p:xfrm>
            <a:off x="4656" y="3076"/>
            <a:ext cx="260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3" name="公式" r:id="rId24" imgW="101520" imgH="139680" progId="Equation.3">
                    <p:embed/>
                  </p:oleObj>
                </mc:Choice>
                <mc:Fallback>
                  <p:oleObj name="公式" r:id="rId24" imgW="101520" imgH="13968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3076"/>
                          <a:ext cx="260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73" name="Object 37"/>
            <p:cNvGraphicFramePr>
              <a:graphicFrameLocks noChangeAspect="1"/>
            </p:cNvGraphicFramePr>
            <p:nvPr/>
          </p:nvGraphicFramePr>
          <p:xfrm>
            <a:off x="4761" y="3728"/>
            <a:ext cx="337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4" name="公式" r:id="rId25" imgW="101520" imgH="139680" progId="Equation.3">
                    <p:embed/>
                  </p:oleObj>
                </mc:Choice>
                <mc:Fallback>
                  <p:oleObj name="公式" r:id="rId25" imgW="101520" imgH="13968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1" y="3728"/>
                          <a:ext cx="337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974" name="Object 38"/>
          <p:cNvGraphicFramePr>
            <a:graphicFrameLocks noChangeAspect="1"/>
          </p:cNvGraphicFramePr>
          <p:nvPr/>
        </p:nvGraphicFramePr>
        <p:xfrm>
          <a:off x="5943600" y="871538"/>
          <a:ext cx="2100263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5" name="Equation" r:id="rId26" imgW="2145960" imgH="939600" progId="Equation.3">
                  <p:embed/>
                </p:oleObj>
              </mc:Choice>
              <mc:Fallback>
                <p:oleObj name="Equation" r:id="rId26" imgW="2145960" imgH="939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871538"/>
                        <a:ext cx="2100263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5" name="Object 39"/>
          <p:cNvGraphicFramePr>
            <a:graphicFrameLocks noChangeAspect="1"/>
          </p:cNvGraphicFramePr>
          <p:nvPr/>
        </p:nvGraphicFramePr>
        <p:xfrm>
          <a:off x="762000" y="1600200"/>
          <a:ext cx="38100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6" name="Equation" r:id="rId28" imgW="3492360" imgH="520560" progId="Equation.3">
                  <p:embed/>
                </p:oleObj>
              </mc:Choice>
              <mc:Fallback>
                <p:oleObj name="Equation" r:id="rId28" imgW="3492360" imgH="52056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38100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76" name="Group 40"/>
          <p:cNvGrpSpPr>
            <a:grpSpLocks/>
          </p:cNvGrpSpPr>
          <p:nvPr/>
        </p:nvGrpSpPr>
        <p:grpSpPr bwMode="auto">
          <a:xfrm>
            <a:off x="5334000" y="2209800"/>
            <a:ext cx="3398838" cy="3733800"/>
            <a:chOff x="3360" y="1392"/>
            <a:chExt cx="2141" cy="2352"/>
          </a:xfrm>
        </p:grpSpPr>
        <p:sp>
          <p:nvSpPr>
            <p:cNvPr id="39977" name="Line 41"/>
            <p:cNvSpPr>
              <a:spLocks noChangeShapeType="1"/>
            </p:cNvSpPr>
            <p:nvPr/>
          </p:nvSpPr>
          <p:spPr bwMode="auto">
            <a:xfrm flipV="1">
              <a:off x="4320" y="1488"/>
              <a:ext cx="0" cy="22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8" name="Oval 42"/>
            <p:cNvSpPr>
              <a:spLocks noChangeArrowheads="1"/>
            </p:cNvSpPr>
            <p:nvPr/>
          </p:nvSpPr>
          <p:spPr bwMode="auto">
            <a:xfrm>
              <a:off x="3504" y="1872"/>
              <a:ext cx="1625" cy="163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9" name="Line 43"/>
            <p:cNvSpPr>
              <a:spLocks noChangeShapeType="1"/>
            </p:cNvSpPr>
            <p:nvPr/>
          </p:nvSpPr>
          <p:spPr bwMode="auto">
            <a:xfrm>
              <a:off x="3360" y="2688"/>
              <a:ext cx="2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9980" name="Object 44"/>
            <p:cNvGraphicFramePr>
              <a:graphicFrameLocks noChangeAspect="1"/>
            </p:cNvGraphicFramePr>
            <p:nvPr/>
          </p:nvGraphicFramePr>
          <p:xfrm>
            <a:off x="5280" y="2736"/>
            <a:ext cx="22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7" name="公式" r:id="rId30" imgW="177480" imgH="190440" progId="Equation.3">
                    <p:embed/>
                  </p:oleObj>
                </mc:Choice>
                <mc:Fallback>
                  <p:oleObj name="公式" r:id="rId30" imgW="177480" imgH="19044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2736"/>
                          <a:ext cx="22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81" name="Object 45"/>
            <p:cNvGraphicFramePr>
              <a:graphicFrameLocks noChangeAspect="1"/>
            </p:cNvGraphicFramePr>
            <p:nvPr/>
          </p:nvGraphicFramePr>
          <p:xfrm>
            <a:off x="4032" y="1392"/>
            <a:ext cx="239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8" name="公式" r:id="rId32" imgW="190440" imgH="241200" progId="Equation.3">
                    <p:embed/>
                  </p:oleObj>
                </mc:Choice>
                <mc:Fallback>
                  <p:oleObj name="公式" r:id="rId32" imgW="190440" imgH="2412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392"/>
                          <a:ext cx="239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82" name="Object 46"/>
            <p:cNvGraphicFramePr>
              <a:graphicFrameLocks noChangeAspect="1"/>
            </p:cNvGraphicFramePr>
            <p:nvPr/>
          </p:nvGraphicFramePr>
          <p:xfrm>
            <a:off x="4128" y="2688"/>
            <a:ext cx="177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9" name="Equation" r:id="rId34" imgW="164880" imgH="190440" progId="Equation.3">
                    <p:embed/>
                  </p:oleObj>
                </mc:Choice>
                <mc:Fallback>
                  <p:oleObj name="Equation" r:id="rId34" imgW="164880" imgH="19044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688"/>
                          <a:ext cx="177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983" name="Object 47"/>
          <p:cNvGraphicFramePr>
            <a:graphicFrameLocks noChangeAspect="1"/>
          </p:cNvGraphicFramePr>
          <p:nvPr/>
        </p:nvGraphicFramePr>
        <p:xfrm>
          <a:off x="1295400" y="838200"/>
          <a:ext cx="267335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0" name="Equation" r:id="rId36" imgW="2006280" imgH="419040" progId="Equation.3">
                  <p:embed/>
                </p:oleObj>
              </mc:Choice>
              <mc:Fallback>
                <p:oleObj name="Equation" r:id="rId36" imgW="2006280" imgH="41904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838200"/>
                        <a:ext cx="267335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7" dur="500"/>
                                        <p:tgtEl>
                                          <p:spTgt spid="399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autoUpdateAnimBg="0"/>
      <p:bldP spid="3994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95288" y="1052513"/>
            <a:ext cx="8305800" cy="543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CC0000"/>
                </a:solidFill>
                <a:latin typeface="Times New Roman" pitchFamily="18" charset="0"/>
              </a:rPr>
              <a:t>      </a:t>
            </a:r>
            <a:r>
              <a:rPr kumimoji="1" lang="en-US" altLang="zh-CN" sz="2800" b="1">
                <a:solidFill>
                  <a:srgbClr val="333333"/>
                </a:solidFill>
                <a:latin typeface="Times New Roman" pitchFamily="18" charset="0"/>
              </a:rPr>
              <a:t>   </a:t>
            </a:r>
            <a:r>
              <a:rPr kumimoji="1" lang="zh-CN" altLang="en-US" sz="2800" b="1">
                <a:solidFill>
                  <a:srgbClr val="333333"/>
                </a:solidFill>
                <a:latin typeface="Times New Roman" pitchFamily="18" charset="0"/>
              </a:rPr>
              <a:t>对于作曲线运动的物体，以下几种说法中哪一种是正确的：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     </a:t>
            </a:r>
            <a:r>
              <a:rPr kumimoji="1" lang="zh-CN" altLang="en-US" sz="2800" b="1">
                <a:solidFill>
                  <a:srgbClr val="333333"/>
                </a:solidFill>
                <a:latin typeface="Times New Roman" pitchFamily="18" charset="0"/>
              </a:rPr>
              <a:t>（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A</a:t>
            </a:r>
            <a:r>
              <a:rPr kumimoji="1" lang="zh-CN" altLang="en-US" sz="2800" b="1">
                <a:solidFill>
                  <a:srgbClr val="333333"/>
                </a:solidFill>
                <a:latin typeface="Times New Roman" pitchFamily="18" charset="0"/>
              </a:rPr>
              <a:t>）切向加速度必不为零；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333333"/>
                </a:solidFill>
                <a:latin typeface="Times New Roman" pitchFamily="18" charset="0"/>
              </a:rPr>
              <a:t>     （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B</a:t>
            </a:r>
            <a:r>
              <a:rPr kumimoji="1" lang="zh-CN" altLang="en-US" sz="2800" b="1">
                <a:solidFill>
                  <a:srgbClr val="333333"/>
                </a:solidFill>
                <a:latin typeface="Times New Roman" pitchFamily="18" charset="0"/>
              </a:rPr>
              <a:t>）法向加速度必不为零（拐点处除外）；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333333"/>
                </a:solidFill>
                <a:latin typeface="Times New Roman" pitchFamily="18" charset="0"/>
              </a:rPr>
              <a:t>     （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C</a:t>
            </a:r>
            <a:r>
              <a:rPr kumimoji="1" lang="zh-CN" altLang="en-US" sz="2800" b="1">
                <a:solidFill>
                  <a:srgbClr val="333333"/>
                </a:solidFill>
                <a:latin typeface="Times New Roman" pitchFamily="18" charset="0"/>
              </a:rPr>
              <a:t>）由于速度沿切线方向，法向分速度必为零，因此法向加速度必为零；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333333"/>
                </a:solidFill>
                <a:latin typeface="Times New Roman" pitchFamily="18" charset="0"/>
              </a:rPr>
              <a:t>     （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D</a:t>
            </a:r>
            <a:r>
              <a:rPr kumimoji="1" lang="zh-CN" altLang="en-US" sz="2800" b="1">
                <a:solidFill>
                  <a:srgbClr val="333333"/>
                </a:solidFill>
                <a:latin typeface="Times New Roman" pitchFamily="18" charset="0"/>
              </a:rPr>
              <a:t>）若物体作匀速率运动，其总加速度必为零；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333333"/>
                </a:solidFill>
                <a:latin typeface="Times New Roman" pitchFamily="18" charset="0"/>
              </a:rPr>
              <a:t>     （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E</a:t>
            </a:r>
            <a:r>
              <a:rPr kumimoji="1" lang="zh-CN" altLang="en-US" sz="2800" b="1">
                <a:solidFill>
                  <a:srgbClr val="333333"/>
                </a:solidFill>
                <a:latin typeface="Times New Roman" pitchFamily="18" charset="0"/>
              </a:rPr>
              <a:t>）若物体的加速度     为恒矢量，它一定作匀变速率运动 </a:t>
            </a:r>
            <a:r>
              <a:rPr kumimoji="1" lang="en-US" altLang="zh-CN" sz="2800" b="1">
                <a:solidFill>
                  <a:srgbClr val="333333"/>
                </a:solidFill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4427538" y="5516563"/>
          <a:ext cx="4111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公式" r:id="rId3" imgW="177480" imgH="228600" progId="Equation.3">
                  <p:embed/>
                </p:oleObj>
              </mc:Choice>
              <mc:Fallback>
                <p:oleObj name="公式" r:id="rId3" imgW="1774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516563"/>
                        <a:ext cx="4111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AutoShape 5"/>
          <p:cNvSpPr>
            <a:spLocks noChangeArrowheads="1"/>
          </p:cNvSpPr>
          <p:nvPr/>
        </p:nvSpPr>
        <p:spPr bwMode="auto">
          <a:xfrm>
            <a:off x="762000" y="3276600"/>
            <a:ext cx="381000" cy="3810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990" name="Group 6"/>
          <p:cNvGrpSpPr>
            <a:grpSpLocks/>
          </p:cNvGrpSpPr>
          <p:nvPr/>
        </p:nvGrpSpPr>
        <p:grpSpPr bwMode="auto">
          <a:xfrm>
            <a:off x="539750" y="333375"/>
            <a:ext cx="1676400" cy="838200"/>
            <a:chOff x="192" y="384"/>
            <a:chExt cx="1056" cy="528"/>
          </a:xfrm>
        </p:grpSpPr>
        <p:sp>
          <p:nvSpPr>
            <p:cNvPr id="41991" name="AutoShape 7"/>
            <p:cNvSpPr>
              <a:spLocks noChangeArrowheads="1"/>
            </p:cNvSpPr>
            <p:nvPr/>
          </p:nvSpPr>
          <p:spPr bwMode="auto">
            <a:xfrm>
              <a:off x="192" y="384"/>
              <a:ext cx="960" cy="528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3500000" algn="ctr" rotWithShape="0">
                <a:schemeClr val="tx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2" name="Text Box 8"/>
            <p:cNvSpPr txBox="1">
              <a:spLocks noChangeArrowheads="1"/>
            </p:cNvSpPr>
            <p:nvPr/>
          </p:nvSpPr>
          <p:spPr bwMode="auto">
            <a:xfrm>
              <a:off x="336" y="480"/>
              <a:ext cx="9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CC0000"/>
                  </a:solidFill>
                  <a:latin typeface="Times New Roman" pitchFamily="18" charset="0"/>
                </a:rPr>
                <a:t>讨 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50825" y="620713"/>
            <a:ext cx="548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CC0000"/>
                </a:solidFill>
                <a:latin typeface="宋体" pitchFamily="2" charset="-122"/>
              </a:rPr>
              <a:t>二  位置矢量 位移</a:t>
            </a:r>
          </a:p>
        </p:txBody>
      </p:sp>
      <p:grpSp>
        <p:nvGrpSpPr>
          <p:cNvPr id="34821" name="Group 5"/>
          <p:cNvGrpSpPr>
            <a:grpSpLocks/>
          </p:cNvGrpSpPr>
          <p:nvPr/>
        </p:nvGrpSpPr>
        <p:grpSpPr bwMode="auto">
          <a:xfrm>
            <a:off x="5356225" y="2908300"/>
            <a:ext cx="3505200" cy="2917825"/>
            <a:chOff x="3360" y="2208"/>
            <a:chExt cx="2208" cy="1838"/>
          </a:xfrm>
        </p:grpSpPr>
        <p:sp>
          <p:nvSpPr>
            <p:cNvPr id="34822" name="Line 6"/>
            <p:cNvSpPr>
              <a:spLocks noChangeShapeType="1"/>
            </p:cNvSpPr>
            <p:nvPr/>
          </p:nvSpPr>
          <p:spPr bwMode="auto">
            <a:xfrm flipV="1">
              <a:off x="4080" y="2208"/>
              <a:ext cx="0" cy="1344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3" name="Line 7"/>
            <p:cNvSpPr>
              <a:spLocks noChangeShapeType="1"/>
            </p:cNvSpPr>
            <p:nvPr/>
          </p:nvSpPr>
          <p:spPr bwMode="auto">
            <a:xfrm>
              <a:off x="4080" y="3552"/>
              <a:ext cx="1488" cy="0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 flipH="1">
              <a:off x="3600" y="3529"/>
              <a:ext cx="483" cy="503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825" name="Object 9"/>
            <p:cNvGraphicFramePr>
              <a:graphicFrameLocks noChangeAspect="1"/>
            </p:cNvGraphicFramePr>
            <p:nvPr/>
          </p:nvGraphicFramePr>
          <p:xfrm>
            <a:off x="5280" y="3600"/>
            <a:ext cx="22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1" name="公式" r:id="rId3" imgW="177480" imgH="190440" progId="Equation.3">
                    <p:embed/>
                  </p:oleObj>
                </mc:Choice>
                <mc:Fallback>
                  <p:oleObj name="公式" r:id="rId3" imgW="177480" imgH="1904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3600"/>
                          <a:ext cx="22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6" name="Object 10"/>
            <p:cNvGraphicFramePr>
              <a:graphicFrameLocks noChangeAspect="1"/>
            </p:cNvGraphicFramePr>
            <p:nvPr/>
          </p:nvGraphicFramePr>
          <p:xfrm>
            <a:off x="3360" y="3840"/>
            <a:ext cx="206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2" name="公式" r:id="rId5" imgW="164880" imgH="164880" progId="Equation.3">
                    <p:embed/>
                  </p:oleObj>
                </mc:Choice>
                <mc:Fallback>
                  <p:oleObj name="公式" r:id="rId5" imgW="164880" imgH="1648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840"/>
                          <a:ext cx="206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7" name="Object 11"/>
            <p:cNvGraphicFramePr>
              <a:graphicFrameLocks noChangeAspect="1"/>
            </p:cNvGraphicFramePr>
            <p:nvPr/>
          </p:nvGraphicFramePr>
          <p:xfrm>
            <a:off x="3840" y="2208"/>
            <a:ext cx="23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3" name="公式" r:id="rId7" imgW="190440" imgH="241200" progId="Equation.3">
                    <p:embed/>
                  </p:oleObj>
                </mc:Choice>
                <mc:Fallback>
                  <p:oleObj name="公式" r:id="rId7" imgW="190440" imgH="241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208"/>
                          <a:ext cx="23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8" name="Object 12"/>
            <p:cNvGraphicFramePr>
              <a:graphicFrameLocks noChangeAspect="1"/>
            </p:cNvGraphicFramePr>
            <p:nvPr/>
          </p:nvGraphicFramePr>
          <p:xfrm>
            <a:off x="3840" y="3360"/>
            <a:ext cx="26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4" name="Equation" r:id="rId9" imgW="126720" imgH="139680" progId="Equation.DSMT4">
                    <p:embed/>
                  </p:oleObj>
                </mc:Choice>
                <mc:Fallback>
                  <p:oleObj name="Equation" r:id="rId9" imgW="126720" imgH="1396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360"/>
                          <a:ext cx="26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684213" y="1989138"/>
            <a:ext cx="4895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1</a:t>
            </a:r>
            <a:r>
              <a:rPr kumimoji="1" lang="en-US" altLang="zh-CN" sz="2800" b="1">
                <a:solidFill>
                  <a:srgbClr val="1C1C1C"/>
                </a:solidFill>
                <a:latin typeface="Times New Roman" pitchFamily="18" charset="0"/>
              </a:rPr>
              <a:t>   </a:t>
            </a:r>
            <a:r>
              <a:rPr kumimoji="1" lang="zh-CN" altLang="en-US" sz="2800" b="1">
                <a:solidFill>
                  <a:srgbClr val="1C1C1C"/>
                </a:solidFill>
                <a:latin typeface="Times New Roman" pitchFamily="18" charset="0"/>
              </a:rPr>
              <a:t>运动方程（运动函数）</a:t>
            </a:r>
          </a:p>
        </p:txBody>
      </p:sp>
      <p:grpSp>
        <p:nvGrpSpPr>
          <p:cNvPr id="34831" name="Group 15"/>
          <p:cNvGrpSpPr>
            <a:grpSpLocks/>
          </p:cNvGrpSpPr>
          <p:nvPr/>
        </p:nvGrpSpPr>
        <p:grpSpPr bwMode="auto">
          <a:xfrm>
            <a:off x="323850" y="2852738"/>
            <a:ext cx="3114675" cy="1627187"/>
            <a:chOff x="432" y="2160"/>
            <a:chExt cx="1962" cy="1025"/>
          </a:xfrm>
        </p:grpSpPr>
        <p:graphicFrame>
          <p:nvGraphicFramePr>
            <p:cNvPr id="34832" name="Object 16"/>
            <p:cNvGraphicFramePr>
              <a:graphicFrameLocks noChangeAspect="1"/>
            </p:cNvGraphicFramePr>
            <p:nvPr/>
          </p:nvGraphicFramePr>
          <p:xfrm>
            <a:off x="1440" y="2160"/>
            <a:ext cx="912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5" name="公式" r:id="rId11" imgW="520560" imgH="203040" progId="Equation.3">
                    <p:embed/>
                  </p:oleObj>
                </mc:Choice>
                <mc:Fallback>
                  <p:oleObj name="公式" r:id="rId11" imgW="520560" imgH="2030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160"/>
                          <a:ext cx="912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3" name="Object 17"/>
            <p:cNvGraphicFramePr>
              <a:graphicFrameLocks noChangeAspect="1"/>
            </p:cNvGraphicFramePr>
            <p:nvPr/>
          </p:nvGraphicFramePr>
          <p:xfrm>
            <a:off x="1440" y="2496"/>
            <a:ext cx="954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6" name="公式" r:id="rId13" imgW="545760" imgH="203040" progId="Equation.3">
                    <p:embed/>
                  </p:oleObj>
                </mc:Choice>
                <mc:Fallback>
                  <p:oleObj name="公式" r:id="rId13" imgW="545760" imgH="2030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496"/>
                          <a:ext cx="954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4" name="Object 18"/>
            <p:cNvGraphicFramePr>
              <a:graphicFrameLocks noChangeAspect="1"/>
            </p:cNvGraphicFramePr>
            <p:nvPr/>
          </p:nvGraphicFramePr>
          <p:xfrm>
            <a:off x="1440" y="2813"/>
            <a:ext cx="938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7" name="公式" r:id="rId15" imgW="507960" imgH="203040" progId="Equation.3">
                    <p:embed/>
                  </p:oleObj>
                </mc:Choice>
                <mc:Fallback>
                  <p:oleObj name="公式" r:id="rId15" imgW="507960" imgH="2030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813"/>
                          <a:ext cx="938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5" name="AutoShape 19"/>
            <p:cNvSpPr>
              <a:spLocks/>
            </p:cNvSpPr>
            <p:nvPr/>
          </p:nvSpPr>
          <p:spPr bwMode="auto">
            <a:xfrm>
              <a:off x="1248" y="2304"/>
              <a:ext cx="192" cy="720"/>
            </a:xfrm>
            <a:prstGeom prst="leftBrace">
              <a:avLst>
                <a:gd name="adj1" fmla="val 31250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6" name="Text Box 20"/>
            <p:cNvSpPr txBox="1">
              <a:spLocks noChangeArrowheads="1"/>
            </p:cNvSpPr>
            <p:nvPr/>
          </p:nvSpPr>
          <p:spPr bwMode="auto">
            <a:xfrm>
              <a:off x="432" y="2496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分量式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</p:grpSp>
      <p:grpSp>
        <p:nvGrpSpPr>
          <p:cNvPr id="34837" name="Group 21"/>
          <p:cNvGrpSpPr>
            <a:grpSpLocks/>
          </p:cNvGrpSpPr>
          <p:nvPr/>
        </p:nvGrpSpPr>
        <p:grpSpPr bwMode="auto">
          <a:xfrm>
            <a:off x="0" y="4868863"/>
            <a:ext cx="4724400" cy="1106487"/>
            <a:chOff x="96" y="3456"/>
            <a:chExt cx="2976" cy="697"/>
          </a:xfrm>
        </p:grpSpPr>
        <p:sp>
          <p:nvSpPr>
            <p:cNvPr id="34838" name="Text Box 22"/>
            <p:cNvSpPr txBox="1">
              <a:spLocks noChangeArrowheads="1"/>
            </p:cNvSpPr>
            <p:nvPr/>
          </p:nvSpPr>
          <p:spPr bwMode="auto">
            <a:xfrm>
              <a:off x="96" y="3456"/>
              <a:ext cx="29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从中消去参数    得轨迹方程</a:t>
              </a:r>
              <a:r>
                <a:rPr kumimoji="1" lang="zh-CN" altLang="en-US" sz="2800" b="1">
                  <a:latin typeface="Times New Roman" pitchFamily="18" charset="0"/>
                </a:rPr>
                <a:t>                    </a:t>
              </a:r>
            </a:p>
          </p:txBody>
        </p:sp>
        <p:graphicFrame>
          <p:nvGraphicFramePr>
            <p:cNvPr id="34839" name="Object 23"/>
            <p:cNvGraphicFramePr>
              <a:graphicFrameLocks noChangeAspect="1"/>
            </p:cNvGraphicFramePr>
            <p:nvPr/>
          </p:nvGraphicFramePr>
          <p:xfrm>
            <a:off x="864" y="3744"/>
            <a:ext cx="1392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8" name="公式" r:id="rId17" imgW="850680" imgH="203040" progId="Equation.3">
                    <p:embed/>
                  </p:oleObj>
                </mc:Choice>
                <mc:Fallback>
                  <p:oleObj name="公式" r:id="rId17" imgW="850680" imgH="20304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744"/>
                          <a:ext cx="1392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0" name="Object 24"/>
            <p:cNvGraphicFramePr>
              <a:graphicFrameLocks noChangeAspect="1"/>
            </p:cNvGraphicFramePr>
            <p:nvPr/>
          </p:nvGraphicFramePr>
          <p:xfrm>
            <a:off x="1536" y="3456"/>
            <a:ext cx="15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9" name="Equation" r:id="rId19" imgW="114120" imgH="215640" progId="Equation.3">
                    <p:embed/>
                  </p:oleObj>
                </mc:Choice>
                <mc:Fallback>
                  <p:oleObj name="Equation" r:id="rId19" imgW="114120" imgH="21564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456"/>
                          <a:ext cx="15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41" name="Freeform 25"/>
          <p:cNvSpPr>
            <a:spLocks/>
          </p:cNvSpPr>
          <p:nvPr/>
        </p:nvSpPr>
        <p:spPr bwMode="auto">
          <a:xfrm>
            <a:off x="5737225" y="3441700"/>
            <a:ext cx="3048000" cy="471488"/>
          </a:xfrm>
          <a:custGeom>
            <a:avLst/>
            <a:gdLst>
              <a:gd name="T0" fmla="*/ 0 w 1920"/>
              <a:gd name="T1" fmla="*/ 297 h 297"/>
              <a:gd name="T2" fmla="*/ 354 w 1920"/>
              <a:gd name="T3" fmla="*/ 160 h 297"/>
              <a:gd name="T4" fmla="*/ 727 w 1920"/>
              <a:gd name="T5" fmla="*/ 16 h 297"/>
              <a:gd name="T6" fmla="*/ 1073 w 1920"/>
              <a:gd name="T7" fmla="*/ 256 h 297"/>
              <a:gd name="T8" fmla="*/ 1570 w 1920"/>
              <a:gd name="T9" fmla="*/ 219 h 297"/>
              <a:gd name="T10" fmla="*/ 1920 w 1920"/>
              <a:gd name="T11" fmla="*/ 11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0" h="297">
                <a:moveTo>
                  <a:pt x="0" y="297"/>
                </a:moveTo>
                <a:cubicBezTo>
                  <a:pt x="59" y="273"/>
                  <a:pt x="232" y="207"/>
                  <a:pt x="354" y="160"/>
                </a:cubicBezTo>
                <a:cubicBezTo>
                  <a:pt x="475" y="113"/>
                  <a:pt x="608" y="0"/>
                  <a:pt x="727" y="16"/>
                </a:cubicBezTo>
                <a:cubicBezTo>
                  <a:pt x="847" y="32"/>
                  <a:pt x="932" y="222"/>
                  <a:pt x="1073" y="256"/>
                </a:cubicBezTo>
                <a:cubicBezTo>
                  <a:pt x="1214" y="290"/>
                  <a:pt x="1429" y="242"/>
                  <a:pt x="1570" y="219"/>
                </a:cubicBezTo>
                <a:cubicBezTo>
                  <a:pt x="1711" y="196"/>
                  <a:pt x="1847" y="138"/>
                  <a:pt x="1920" y="117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  <a:headEnd type="none" w="med" len="med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4842" name="Group 26"/>
          <p:cNvGrpSpPr>
            <a:grpSpLocks/>
          </p:cNvGrpSpPr>
          <p:nvPr/>
        </p:nvGrpSpPr>
        <p:grpSpPr bwMode="auto">
          <a:xfrm>
            <a:off x="6475413" y="3802063"/>
            <a:ext cx="1447800" cy="1219200"/>
            <a:chOff x="4080" y="2784"/>
            <a:chExt cx="912" cy="768"/>
          </a:xfrm>
        </p:grpSpPr>
        <p:sp>
          <p:nvSpPr>
            <p:cNvPr id="34843" name="Line 27"/>
            <p:cNvSpPr>
              <a:spLocks noChangeShapeType="1"/>
            </p:cNvSpPr>
            <p:nvPr/>
          </p:nvSpPr>
          <p:spPr bwMode="auto">
            <a:xfrm flipV="1">
              <a:off x="4080" y="2784"/>
              <a:ext cx="912" cy="76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844" name="Object 28"/>
            <p:cNvGraphicFramePr>
              <a:graphicFrameLocks noChangeAspect="1"/>
            </p:cNvGraphicFramePr>
            <p:nvPr/>
          </p:nvGraphicFramePr>
          <p:xfrm>
            <a:off x="4320" y="2788"/>
            <a:ext cx="43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90" name="Equation" r:id="rId21" imgW="431640" imgH="304560" progId="Equation.DSMT4">
                    <p:embed/>
                  </p:oleObj>
                </mc:Choice>
                <mc:Fallback>
                  <p:oleObj name="Equation" r:id="rId21" imgW="431640" imgH="30456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788"/>
                          <a:ext cx="43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45" name="Group 29"/>
          <p:cNvGrpSpPr>
            <a:grpSpLocks/>
          </p:cNvGrpSpPr>
          <p:nvPr/>
        </p:nvGrpSpPr>
        <p:grpSpPr bwMode="auto">
          <a:xfrm>
            <a:off x="5508625" y="3213100"/>
            <a:ext cx="3200400" cy="2289175"/>
            <a:chOff x="3456" y="2400"/>
            <a:chExt cx="2016" cy="1442"/>
          </a:xfrm>
        </p:grpSpPr>
        <p:graphicFrame>
          <p:nvGraphicFramePr>
            <p:cNvPr id="34846" name="Object 30"/>
            <p:cNvGraphicFramePr>
              <a:graphicFrameLocks noChangeAspect="1"/>
            </p:cNvGraphicFramePr>
            <p:nvPr/>
          </p:nvGraphicFramePr>
          <p:xfrm>
            <a:off x="5040" y="3264"/>
            <a:ext cx="43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91" name="公式" r:id="rId23" imgW="431640" imgH="304560" progId="Equation.3">
                    <p:embed/>
                  </p:oleObj>
                </mc:Choice>
                <mc:Fallback>
                  <p:oleObj name="公式" r:id="rId23" imgW="431640" imgH="30456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3264"/>
                          <a:ext cx="43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7" name="Object 31"/>
            <p:cNvGraphicFramePr>
              <a:graphicFrameLocks noChangeAspect="1"/>
            </p:cNvGraphicFramePr>
            <p:nvPr/>
          </p:nvGraphicFramePr>
          <p:xfrm>
            <a:off x="3648" y="2400"/>
            <a:ext cx="384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92" name="公式" r:id="rId25" imgW="444240" imgH="304560" progId="Equation.3">
                    <p:embed/>
                  </p:oleObj>
                </mc:Choice>
                <mc:Fallback>
                  <p:oleObj name="公式" r:id="rId25" imgW="444240" imgH="30456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400"/>
                          <a:ext cx="384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8" name="Object 32"/>
            <p:cNvGraphicFramePr>
              <a:graphicFrameLocks noChangeAspect="1"/>
            </p:cNvGraphicFramePr>
            <p:nvPr/>
          </p:nvGraphicFramePr>
          <p:xfrm>
            <a:off x="3456" y="3552"/>
            <a:ext cx="411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93" name="公式" r:id="rId27" imgW="419040" imgH="304560" progId="Equation.3">
                    <p:embed/>
                  </p:oleObj>
                </mc:Choice>
                <mc:Fallback>
                  <p:oleObj name="公式" r:id="rId27" imgW="419040" imgH="30456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552"/>
                          <a:ext cx="411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9" name="Line 33"/>
            <p:cNvSpPr>
              <a:spLocks noChangeShapeType="1"/>
            </p:cNvSpPr>
            <p:nvPr/>
          </p:nvSpPr>
          <p:spPr bwMode="auto">
            <a:xfrm>
              <a:off x="4992" y="2784"/>
              <a:ext cx="0" cy="1056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0" name="Line 34"/>
            <p:cNvSpPr>
              <a:spLocks noChangeShapeType="1"/>
            </p:cNvSpPr>
            <p:nvPr/>
          </p:nvSpPr>
          <p:spPr bwMode="auto">
            <a:xfrm flipH="1">
              <a:off x="4992" y="3552"/>
              <a:ext cx="240" cy="240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1" name="Line 35"/>
            <p:cNvSpPr>
              <a:spLocks noChangeShapeType="1"/>
            </p:cNvSpPr>
            <p:nvPr/>
          </p:nvSpPr>
          <p:spPr bwMode="auto">
            <a:xfrm flipH="1">
              <a:off x="3840" y="3792"/>
              <a:ext cx="1152" cy="0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2" name="Line 36"/>
            <p:cNvSpPr>
              <a:spLocks noChangeShapeType="1"/>
            </p:cNvSpPr>
            <p:nvPr/>
          </p:nvSpPr>
          <p:spPr bwMode="auto">
            <a:xfrm flipH="1" flipV="1">
              <a:off x="4080" y="2544"/>
              <a:ext cx="912" cy="240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3" name="Line 37"/>
            <p:cNvSpPr>
              <a:spLocks noChangeShapeType="1"/>
            </p:cNvSpPr>
            <p:nvPr/>
          </p:nvSpPr>
          <p:spPr bwMode="auto">
            <a:xfrm flipH="1" flipV="1">
              <a:off x="4080" y="3552"/>
              <a:ext cx="912" cy="240"/>
            </a:xfrm>
            <a:prstGeom prst="line">
              <a:avLst/>
            </a:prstGeom>
            <a:noFill/>
            <a:ln w="12700">
              <a:solidFill>
                <a:srgbClr val="1C1C1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4854" name="Text Box 38"/>
          <p:cNvSpPr txBox="1">
            <a:spLocks noChangeArrowheads="1"/>
          </p:cNvSpPr>
          <p:nvPr/>
        </p:nvSpPr>
        <p:spPr bwMode="auto">
          <a:xfrm>
            <a:off x="611188" y="1268413"/>
            <a:ext cx="8064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1C1C1C"/>
                </a:solidFill>
                <a:latin typeface="Times New Roman" pitchFamily="18" charset="0"/>
              </a:rPr>
              <a:t>运动：参考系确定后，质点的位置随时间的变化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9" grpId="0" autoUpdateAnimBg="0"/>
      <p:bldP spid="34841" grpId="0" animBg="1"/>
      <p:bldP spid="3485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755650" y="549275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9FB8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2   </a:t>
            </a:r>
            <a:r>
              <a:rPr kumimoji="1" lang="zh-CN" altLang="en-US" sz="2800" b="1">
                <a:solidFill>
                  <a:srgbClr val="333333"/>
                </a:solidFill>
                <a:latin typeface="Times New Roman" pitchFamily="18" charset="0"/>
              </a:rPr>
              <a:t>位置矢量</a:t>
            </a:r>
          </a:p>
        </p:txBody>
      </p:sp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6629400" y="1616075"/>
            <a:ext cx="1219200" cy="1017588"/>
            <a:chOff x="3744" y="2160"/>
            <a:chExt cx="768" cy="641"/>
          </a:xfrm>
        </p:grpSpPr>
        <p:sp>
          <p:nvSpPr>
            <p:cNvPr id="5126" name="Line 6"/>
            <p:cNvSpPr>
              <a:spLocks noChangeShapeType="1"/>
            </p:cNvSpPr>
            <p:nvPr/>
          </p:nvSpPr>
          <p:spPr bwMode="auto">
            <a:xfrm flipV="1">
              <a:off x="3744" y="2256"/>
              <a:ext cx="768" cy="54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7" name="Object 7"/>
            <p:cNvGraphicFramePr>
              <a:graphicFrameLocks noChangeAspect="1"/>
            </p:cNvGraphicFramePr>
            <p:nvPr/>
          </p:nvGraphicFramePr>
          <p:xfrm>
            <a:off x="3984" y="2160"/>
            <a:ext cx="291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8" name="公式" r:id="rId3" imgW="126720" imgH="152280" progId="Equation.3">
                    <p:embed/>
                  </p:oleObj>
                </mc:Choice>
                <mc:Fallback>
                  <p:oleObj name="公式" r:id="rId3" imgW="126720" imgH="1522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160"/>
                          <a:ext cx="291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7696200" y="1552575"/>
            <a:ext cx="644525" cy="520700"/>
            <a:chOff x="4560" y="1736"/>
            <a:chExt cx="406" cy="328"/>
          </a:xfrm>
        </p:grpSpPr>
        <p:sp>
          <p:nvSpPr>
            <p:cNvPr id="5129" name="Text Box 9"/>
            <p:cNvSpPr txBox="1">
              <a:spLocks noChangeArrowheads="1"/>
            </p:cNvSpPr>
            <p:nvPr/>
          </p:nvSpPr>
          <p:spPr bwMode="auto">
            <a:xfrm>
              <a:off x="4560" y="177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CC0000"/>
                  </a:solidFill>
                  <a:latin typeface="Times New Roman" pitchFamily="18" charset="0"/>
                </a:rPr>
                <a:t>*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graphicFrame>
          <p:nvGraphicFramePr>
            <p:cNvPr id="5130" name="Object 10"/>
            <p:cNvGraphicFramePr>
              <a:graphicFrameLocks noChangeAspect="1"/>
            </p:cNvGraphicFramePr>
            <p:nvPr/>
          </p:nvGraphicFramePr>
          <p:xfrm>
            <a:off x="4696" y="1736"/>
            <a:ext cx="270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9" name="Equation" r:id="rId5" imgW="215640" imgH="228600" progId="Equation.3">
                    <p:embed/>
                  </p:oleObj>
                </mc:Choice>
                <mc:Fallback>
                  <p:oleObj name="Equation" r:id="rId5" imgW="21564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6" y="1736"/>
                          <a:ext cx="270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31" name="Group 11"/>
          <p:cNvGrpSpPr>
            <a:grpSpLocks/>
          </p:cNvGrpSpPr>
          <p:nvPr/>
        </p:nvGrpSpPr>
        <p:grpSpPr bwMode="auto">
          <a:xfrm>
            <a:off x="5181600" y="1235075"/>
            <a:ext cx="3352800" cy="2108200"/>
            <a:chOff x="2928" y="1392"/>
            <a:chExt cx="2112" cy="1328"/>
          </a:xfrm>
        </p:grpSpPr>
        <p:sp>
          <p:nvSpPr>
            <p:cNvPr id="5132" name="Line 12"/>
            <p:cNvSpPr>
              <a:spLocks noChangeShapeType="1"/>
            </p:cNvSpPr>
            <p:nvPr/>
          </p:nvSpPr>
          <p:spPr bwMode="auto">
            <a:xfrm>
              <a:off x="4608" y="1728"/>
              <a:ext cx="0" cy="94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Line 13"/>
            <p:cNvSpPr>
              <a:spLocks noChangeShapeType="1"/>
            </p:cNvSpPr>
            <p:nvPr/>
          </p:nvSpPr>
          <p:spPr bwMode="auto">
            <a:xfrm flipH="1">
              <a:off x="2928" y="2688"/>
              <a:ext cx="168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Line 14"/>
            <p:cNvSpPr>
              <a:spLocks noChangeShapeType="1"/>
            </p:cNvSpPr>
            <p:nvPr/>
          </p:nvSpPr>
          <p:spPr bwMode="auto">
            <a:xfrm flipV="1">
              <a:off x="4608" y="2304"/>
              <a:ext cx="432" cy="38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Line 15"/>
            <p:cNvSpPr>
              <a:spLocks noChangeShapeType="1"/>
            </p:cNvSpPr>
            <p:nvPr/>
          </p:nvSpPr>
          <p:spPr bwMode="auto">
            <a:xfrm>
              <a:off x="3840" y="2304"/>
              <a:ext cx="768" cy="38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 flipH="1" flipV="1">
              <a:off x="3840" y="1392"/>
              <a:ext cx="768" cy="336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Line 17"/>
            <p:cNvSpPr>
              <a:spLocks noChangeShapeType="1"/>
            </p:cNvSpPr>
            <p:nvPr/>
          </p:nvSpPr>
          <p:spPr bwMode="auto">
            <a:xfrm flipH="1">
              <a:off x="3360" y="1392"/>
              <a:ext cx="4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Line 18"/>
            <p:cNvSpPr>
              <a:spLocks noChangeShapeType="1"/>
            </p:cNvSpPr>
            <p:nvPr/>
          </p:nvSpPr>
          <p:spPr bwMode="auto">
            <a:xfrm flipH="1">
              <a:off x="3332" y="2289"/>
              <a:ext cx="4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Line 19"/>
            <p:cNvSpPr>
              <a:spLocks noChangeShapeType="1"/>
            </p:cNvSpPr>
            <p:nvPr/>
          </p:nvSpPr>
          <p:spPr bwMode="auto">
            <a:xfrm>
              <a:off x="3482" y="1392"/>
              <a:ext cx="0" cy="897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prstDash val="dash"/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Line 20"/>
            <p:cNvSpPr>
              <a:spLocks noChangeShapeType="1"/>
            </p:cNvSpPr>
            <p:nvPr/>
          </p:nvSpPr>
          <p:spPr bwMode="auto">
            <a:xfrm flipH="1">
              <a:off x="2982" y="2289"/>
              <a:ext cx="500" cy="399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prstDash val="dash"/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Line 21"/>
            <p:cNvSpPr>
              <a:spLocks noChangeShapeType="1"/>
            </p:cNvSpPr>
            <p:nvPr/>
          </p:nvSpPr>
          <p:spPr bwMode="auto">
            <a:xfrm>
              <a:off x="3456" y="2592"/>
              <a:ext cx="1218" cy="7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prstDash val="dash"/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42" name="Object 22"/>
            <p:cNvGraphicFramePr>
              <a:graphicFrameLocks noChangeAspect="1"/>
            </p:cNvGraphicFramePr>
            <p:nvPr/>
          </p:nvGraphicFramePr>
          <p:xfrm>
            <a:off x="3984" y="2496"/>
            <a:ext cx="20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0" name="公式" r:id="rId7" imgW="177480" imgH="190440" progId="Equation.3">
                    <p:embed/>
                  </p:oleObj>
                </mc:Choice>
                <mc:Fallback>
                  <p:oleObj name="公式" r:id="rId7" imgW="177480" imgH="19044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496"/>
                          <a:ext cx="20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3" name="Object 23"/>
            <p:cNvGraphicFramePr>
              <a:graphicFrameLocks noChangeAspect="1"/>
            </p:cNvGraphicFramePr>
            <p:nvPr/>
          </p:nvGraphicFramePr>
          <p:xfrm>
            <a:off x="3374" y="1663"/>
            <a:ext cx="225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1" name="公式" r:id="rId9" imgW="190440" imgH="241200" progId="Equation.3">
                    <p:embed/>
                  </p:oleObj>
                </mc:Choice>
                <mc:Fallback>
                  <p:oleObj name="公式" r:id="rId9" imgW="190440" imgH="2412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4" y="1663"/>
                          <a:ext cx="225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4" name="Object 24"/>
            <p:cNvGraphicFramePr>
              <a:graphicFrameLocks noChangeAspect="1"/>
            </p:cNvGraphicFramePr>
            <p:nvPr/>
          </p:nvGraphicFramePr>
          <p:xfrm>
            <a:off x="3139" y="2355"/>
            <a:ext cx="193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2" name="公式" r:id="rId11" imgW="164880" imgH="164880" progId="Equation.3">
                    <p:embed/>
                  </p:oleObj>
                </mc:Choice>
                <mc:Fallback>
                  <p:oleObj name="公式" r:id="rId11" imgW="164880" imgH="16488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9" y="2355"/>
                          <a:ext cx="193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45" name="Group 25"/>
          <p:cNvGrpSpPr>
            <a:grpSpLocks/>
          </p:cNvGrpSpPr>
          <p:nvPr/>
        </p:nvGrpSpPr>
        <p:grpSpPr bwMode="auto">
          <a:xfrm>
            <a:off x="5410200" y="701675"/>
            <a:ext cx="3733800" cy="3200400"/>
            <a:chOff x="3072" y="1056"/>
            <a:chExt cx="2352" cy="2016"/>
          </a:xfrm>
        </p:grpSpPr>
        <p:sp>
          <p:nvSpPr>
            <p:cNvPr id="5146" name="Line 26"/>
            <p:cNvSpPr>
              <a:spLocks noChangeShapeType="1"/>
            </p:cNvSpPr>
            <p:nvPr/>
          </p:nvSpPr>
          <p:spPr bwMode="auto">
            <a:xfrm flipV="1">
              <a:off x="3840" y="1056"/>
              <a:ext cx="0" cy="1248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Line 27"/>
            <p:cNvSpPr>
              <a:spLocks noChangeShapeType="1"/>
            </p:cNvSpPr>
            <p:nvPr/>
          </p:nvSpPr>
          <p:spPr bwMode="auto">
            <a:xfrm>
              <a:off x="3807" y="2304"/>
              <a:ext cx="1617" cy="1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Line 28"/>
            <p:cNvSpPr>
              <a:spLocks noChangeShapeType="1"/>
            </p:cNvSpPr>
            <p:nvPr/>
          </p:nvSpPr>
          <p:spPr bwMode="auto">
            <a:xfrm flipH="1">
              <a:off x="3086" y="2281"/>
              <a:ext cx="757" cy="604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49" name="Object 29"/>
            <p:cNvGraphicFramePr>
              <a:graphicFrameLocks noChangeAspect="1"/>
            </p:cNvGraphicFramePr>
            <p:nvPr/>
          </p:nvGraphicFramePr>
          <p:xfrm>
            <a:off x="5136" y="2352"/>
            <a:ext cx="22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3" name="公式" r:id="rId13" imgW="177480" imgH="190440" progId="Equation.3">
                    <p:embed/>
                  </p:oleObj>
                </mc:Choice>
                <mc:Fallback>
                  <p:oleObj name="公式" r:id="rId13" imgW="177480" imgH="19044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352"/>
                          <a:ext cx="22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0" name="Object 30"/>
            <p:cNvGraphicFramePr>
              <a:graphicFrameLocks noChangeAspect="1"/>
            </p:cNvGraphicFramePr>
            <p:nvPr/>
          </p:nvGraphicFramePr>
          <p:xfrm>
            <a:off x="3072" y="2866"/>
            <a:ext cx="206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4" name="公式" r:id="rId14" imgW="164880" imgH="164880" progId="Equation.3">
                    <p:embed/>
                  </p:oleObj>
                </mc:Choice>
                <mc:Fallback>
                  <p:oleObj name="公式" r:id="rId14" imgW="164880" imgH="16488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866"/>
                          <a:ext cx="206" cy="206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1" name="Object 31"/>
            <p:cNvGraphicFramePr>
              <a:graphicFrameLocks noChangeAspect="1"/>
            </p:cNvGraphicFramePr>
            <p:nvPr/>
          </p:nvGraphicFramePr>
          <p:xfrm>
            <a:off x="3567" y="1104"/>
            <a:ext cx="28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" name="公式" r:id="rId15" imgW="190440" imgH="241200" progId="Equation.3">
                    <p:embed/>
                  </p:oleObj>
                </mc:Choice>
                <mc:Fallback>
                  <p:oleObj name="公式" r:id="rId15" imgW="190440" imgH="2412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7" y="1104"/>
                          <a:ext cx="28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2" name="Object 32"/>
            <p:cNvGraphicFramePr>
              <a:graphicFrameLocks noChangeAspect="1"/>
            </p:cNvGraphicFramePr>
            <p:nvPr/>
          </p:nvGraphicFramePr>
          <p:xfrm>
            <a:off x="3556" y="2160"/>
            <a:ext cx="26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6" name="Equation" r:id="rId16" imgW="126720" imgH="139680" progId="Equation.DSMT4">
                    <p:embed/>
                  </p:oleObj>
                </mc:Choice>
                <mc:Fallback>
                  <p:oleObj name="Equation" r:id="rId16" imgW="126720" imgH="13968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6" y="2160"/>
                          <a:ext cx="26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53" name="Group 33"/>
          <p:cNvGrpSpPr>
            <a:grpSpLocks/>
          </p:cNvGrpSpPr>
          <p:nvPr/>
        </p:nvGrpSpPr>
        <p:grpSpPr bwMode="auto">
          <a:xfrm>
            <a:off x="6096000" y="1844675"/>
            <a:ext cx="1741488" cy="1601788"/>
            <a:chOff x="3504" y="1776"/>
            <a:chExt cx="1097" cy="1009"/>
          </a:xfrm>
        </p:grpSpPr>
        <p:sp>
          <p:nvSpPr>
            <p:cNvPr id="5154" name="Line 34"/>
            <p:cNvSpPr>
              <a:spLocks noChangeShapeType="1"/>
            </p:cNvSpPr>
            <p:nvPr/>
          </p:nvSpPr>
          <p:spPr bwMode="auto">
            <a:xfrm flipV="1">
              <a:off x="3840" y="1920"/>
              <a:ext cx="0" cy="383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Line 35"/>
            <p:cNvSpPr>
              <a:spLocks noChangeShapeType="1"/>
            </p:cNvSpPr>
            <p:nvPr/>
          </p:nvSpPr>
          <p:spPr bwMode="auto">
            <a:xfrm>
              <a:off x="3840" y="2304"/>
              <a:ext cx="398" cy="1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Line 36"/>
            <p:cNvSpPr>
              <a:spLocks noChangeShapeType="1"/>
            </p:cNvSpPr>
            <p:nvPr/>
          </p:nvSpPr>
          <p:spPr bwMode="auto">
            <a:xfrm flipH="1">
              <a:off x="3566" y="2304"/>
              <a:ext cx="274" cy="192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57" name="Object 37"/>
            <p:cNvGraphicFramePr>
              <a:graphicFrameLocks noChangeAspect="1"/>
            </p:cNvGraphicFramePr>
            <p:nvPr/>
          </p:nvGraphicFramePr>
          <p:xfrm flipH="1">
            <a:off x="3504" y="1776"/>
            <a:ext cx="567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7" name="公式" r:id="rId18" imgW="139680" imgH="215640" progId="Equation.3">
                    <p:embed/>
                  </p:oleObj>
                </mc:Choice>
                <mc:Fallback>
                  <p:oleObj name="公式" r:id="rId18" imgW="139680" imgH="21564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3504" y="1776"/>
                          <a:ext cx="567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8" name="Object 38"/>
            <p:cNvGraphicFramePr>
              <a:graphicFrameLocks noChangeAspect="1"/>
            </p:cNvGraphicFramePr>
            <p:nvPr/>
          </p:nvGraphicFramePr>
          <p:xfrm flipH="1">
            <a:off x="4224" y="2064"/>
            <a:ext cx="377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8" name="公式" r:id="rId20" imgW="114120" imgH="190440" progId="Equation.3">
                    <p:embed/>
                  </p:oleObj>
                </mc:Choice>
                <mc:Fallback>
                  <p:oleObj name="公式" r:id="rId20" imgW="114120" imgH="19044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4224" y="2064"/>
                          <a:ext cx="377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9" name="Object 39"/>
            <p:cNvGraphicFramePr>
              <a:graphicFrameLocks noChangeAspect="1"/>
            </p:cNvGraphicFramePr>
            <p:nvPr/>
          </p:nvGraphicFramePr>
          <p:xfrm flipH="1">
            <a:off x="3552" y="2448"/>
            <a:ext cx="268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9" name="公式" r:id="rId22" imgW="139680" imgH="203040" progId="Equation.3">
                    <p:embed/>
                  </p:oleObj>
                </mc:Choice>
                <mc:Fallback>
                  <p:oleObj name="公式" r:id="rId22" imgW="139680" imgH="20304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3552" y="2448"/>
                          <a:ext cx="268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60" name="Object 40"/>
          <p:cNvGraphicFramePr>
            <a:graphicFrameLocks noChangeAspect="1"/>
          </p:cNvGraphicFramePr>
          <p:nvPr/>
        </p:nvGraphicFramePr>
        <p:xfrm>
          <a:off x="611188" y="2924175"/>
          <a:ext cx="32766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" name="Equation" r:id="rId24" imgW="1625400" imgH="342720" progId="Equation.3">
                  <p:embed/>
                </p:oleObj>
              </mc:Choice>
              <mc:Fallback>
                <p:oleObj name="Equation" r:id="rId24" imgW="1625400" imgH="34272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924175"/>
                        <a:ext cx="32766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61" name="Group 41"/>
          <p:cNvGrpSpPr>
            <a:grpSpLocks/>
          </p:cNvGrpSpPr>
          <p:nvPr/>
        </p:nvGrpSpPr>
        <p:grpSpPr bwMode="auto">
          <a:xfrm>
            <a:off x="395288" y="5734050"/>
            <a:ext cx="6629400" cy="889000"/>
            <a:chOff x="240" y="3456"/>
            <a:chExt cx="4176" cy="560"/>
          </a:xfrm>
        </p:grpSpPr>
        <p:graphicFrame>
          <p:nvGraphicFramePr>
            <p:cNvPr id="5162" name="Object 42"/>
            <p:cNvGraphicFramePr>
              <a:graphicFrameLocks noChangeAspect="1"/>
            </p:cNvGraphicFramePr>
            <p:nvPr/>
          </p:nvGraphicFramePr>
          <p:xfrm>
            <a:off x="2112" y="3456"/>
            <a:ext cx="2304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1" name="Equation" r:id="rId26" imgW="1358640" imgH="291960" progId="Equation.DSMT4">
                    <p:embed/>
                  </p:oleObj>
                </mc:Choice>
                <mc:Fallback>
                  <p:oleObj name="Equation" r:id="rId26" imgW="1358640" imgH="29196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456"/>
                          <a:ext cx="2304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CCFFCC">
                                      <a:gamma/>
                                      <a:shade val="76078"/>
                                      <a:invGamma/>
                                    </a:srgbClr>
                                  </a:gs>
                                  <a:gs pos="50000">
                                    <a:srgbClr val="CCFFCC"/>
                                  </a:gs>
                                  <a:gs pos="100000">
                                    <a:srgbClr val="CCFFCC">
                                      <a:gamma/>
                                      <a:shade val="76078"/>
                                      <a:invGamma/>
                                    </a:srgbClr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CC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63" name="Group 43"/>
            <p:cNvGrpSpPr>
              <a:grpSpLocks/>
            </p:cNvGrpSpPr>
            <p:nvPr/>
          </p:nvGrpSpPr>
          <p:grpSpPr bwMode="auto">
            <a:xfrm>
              <a:off x="240" y="3552"/>
              <a:ext cx="1776" cy="384"/>
              <a:chOff x="288" y="3072"/>
              <a:chExt cx="1776" cy="384"/>
            </a:xfrm>
          </p:grpSpPr>
          <p:sp>
            <p:nvSpPr>
              <p:cNvPr id="5164" name="Rectangle 44"/>
              <p:cNvSpPr>
                <a:spLocks noChangeArrowheads="1"/>
              </p:cNvSpPr>
              <p:nvPr/>
            </p:nvSpPr>
            <p:spPr bwMode="auto">
              <a:xfrm>
                <a:off x="288" y="3120"/>
                <a:ext cx="177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CC00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zh-CN" altLang="en-US" sz="2800" b="1">
                    <a:solidFill>
                      <a:srgbClr val="333333"/>
                    </a:solidFill>
                    <a:latin typeface="Times New Roman" pitchFamily="18" charset="0"/>
                  </a:rPr>
                  <a:t>位矢    的值为</a:t>
                </a:r>
                <a:endParaRPr kumimoji="1" lang="zh-CN" altLang="en-US" sz="2800" b="1">
                  <a:latin typeface="Times New Roman" pitchFamily="18" charset="0"/>
                </a:endParaRPr>
              </a:p>
            </p:txBody>
          </p:sp>
          <p:graphicFrame>
            <p:nvGraphicFramePr>
              <p:cNvPr id="5165" name="Object 45"/>
              <p:cNvGraphicFramePr>
                <a:graphicFrameLocks noChangeAspect="1"/>
              </p:cNvGraphicFramePr>
              <p:nvPr/>
            </p:nvGraphicFramePr>
            <p:xfrm>
              <a:off x="721" y="3072"/>
              <a:ext cx="374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32" name="公式" r:id="rId28" imgW="126720" imgH="152280" progId="Equation.3">
                      <p:embed/>
                    </p:oleObj>
                  </mc:Choice>
                  <mc:Fallback>
                    <p:oleObj name="公式" r:id="rId28" imgW="126720" imgH="152280" progId="Equation.3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1" y="3072"/>
                            <a:ext cx="374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166" name="Group 46"/>
          <p:cNvGrpSpPr>
            <a:grpSpLocks/>
          </p:cNvGrpSpPr>
          <p:nvPr/>
        </p:nvGrpSpPr>
        <p:grpSpPr bwMode="auto">
          <a:xfrm>
            <a:off x="0" y="1196975"/>
            <a:ext cx="4495800" cy="1630363"/>
            <a:chOff x="192" y="1200"/>
            <a:chExt cx="2832" cy="1027"/>
          </a:xfrm>
        </p:grpSpPr>
        <p:graphicFrame>
          <p:nvGraphicFramePr>
            <p:cNvPr id="5167" name="Object 47"/>
            <p:cNvGraphicFramePr>
              <a:graphicFrameLocks noChangeAspect="1"/>
            </p:cNvGraphicFramePr>
            <p:nvPr/>
          </p:nvGraphicFramePr>
          <p:xfrm>
            <a:off x="2078" y="1454"/>
            <a:ext cx="73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3" name="公式" r:id="rId29" imgW="114120" imgH="215640" progId="Equation.3">
                    <p:embed/>
                  </p:oleObj>
                </mc:Choice>
                <mc:Fallback>
                  <p:oleObj name="公式" r:id="rId29" imgW="114120" imgH="21564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8" y="1454"/>
                          <a:ext cx="73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8" name="Text Box 48"/>
            <p:cNvSpPr txBox="1">
              <a:spLocks noChangeArrowheads="1"/>
            </p:cNvSpPr>
            <p:nvPr/>
          </p:nvSpPr>
          <p:spPr bwMode="auto">
            <a:xfrm>
              <a:off x="192" y="1200"/>
              <a:ext cx="2832" cy="10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         </a:t>
              </a:r>
              <a:r>
                <a:rPr kumimoji="1" lang="zh-CN" altLang="en-US" sz="2800" b="1">
                  <a:solidFill>
                    <a:srgbClr val="333333"/>
                  </a:solidFill>
                  <a:latin typeface="Times New Roman" pitchFamily="18" charset="0"/>
                </a:rPr>
                <a:t>确定质点</a:t>
              </a:r>
              <a:r>
                <a:rPr kumimoji="1" lang="en-US" altLang="zh-CN" sz="2800" i="1">
                  <a:solidFill>
                    <a:srgbClr val="333333"/>
                  </a:solidFill>
                  <a:latin typeface="Times New Roman" pitchFamily="18" charset="0"/>
                </a:rPr>
                <a:t>P</a:t>
              </a:r>
              <a:r>
                <a:rPr kumimoji="1" lang="zh-CN" altLang="en-US" sz="2800" b="1">
                  <a:solidFill>
                    <a:srgbClr val="333333"/>
                  </a:solidFill>
                  <a:latin typeface="Times New Roman" pitchFamily="18" charset="0"/>
                </a:rPr>
                <a:t>某一时刻在</a:t>
              </a:r>
            </a:p>
            <a:p>
              <a:pPr>
                <a:lnSpc>
                  <a:spcPct val="120000"/>
                </a:lnSpc>
              </a:pPr>
              <a:r>
                <a:rPr kumimoji="1" lang="zh-CN" altLang="en-US" sz="2800" b="1">
                  <a:solidFill>
                    <a:srgbClr val="333333"/>
                  </a:solidFill>
                  <a:latin typeface="Times New Roman" pitchFamily="18" charset="0"/>
                </a:rPr>
                <a:t>坐标系里的位置的物理量称位置矢量</a:t>
              </a:r>
              <a:r>
                <a:rPr kumimoji="1" lang="en-US" altLang="zh-CN" sz="2800" b="1">
                  <a:solidFill>
                    <a:srgbClr val="333333"/>
                  </a:solidFill>
                  <a:latin typeface="Times New Roman" pitchFamily="18" charset="0"/>
                </a:rPr>
                <a:t>,  </a:t>
              </a:r>
              <a:r>
                <a:rPr kumimoji="1" lang="zh-CN" altLang="en-US" sz="2800" b="1">
                  <a:solidFill>
                    <a:srgbClr val="333333"/>
                  </a:solidFill>
                  <a:latin typeface="Times New Roman" pitchFamily="18" charset="0"/>
                </a:rPr>
                <a:t>简称位矢    </a:t>
              </a:r>
              <a:r>
                <a:rPr kumimoji="1" lang="en-US" altLang="zh-CN" sz="2800" b="1">
                  <a:solidFill>
                    <a:srgbClr val="333333"/>
                  </a:solidFill>
                  <a:latin typeface="Times New Roman" pitchFamily="18" charset="0"/>
                </a:rPr>
                <a:t>.</a:t>
              </a:r>
            </a:p>
          </p:txBody>
        </p:sp>
        <p:graphicFrame>
          <p:nvGraphicFramePr>
            <p:cNvPr id="5169" name="Object 49"/>
            <p:cNvGraphicFramePr>
              <a:graphicFrameLocks noChangeAspect="1"/>
            </p:cNvGraphicFramePr>
            <p:nvPr/>
          </p:nvGraphicFramePr>
          <p:xfrm>
            <a:off x="2210" y="1920"/>
            <a:ext cx="23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4" name="Equation" r:id="rId31" imgW="177480" imgH="215640" progId="Equation.3">
                    <p:embed/>
                  </p:oleObj>
                </mc:Choice>
                <mc:Fallback>
                  <p:oleObj name="Equation" r:id="rId31" imgW="177480" imgH="21564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0" y="1920"/>
                          <a:ext cx="23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70" name="Group 50"/>
          <p:cNvGrpSpPr>
            <a:grpSpLocks/>
          </p:cNvGrpSpPr>
          <p:nvPr/>
        </p:nvGrpSpPr>
        <p:grpSpPr bwMode="auto">
          <a:xfrm>
            <a:off x="250825" y="3716338"/>
            <a:ext cx="4419600" cy="1189037"/>
            <a:chOff x="192" y="2736"/>
            <a:chExt cx="2784" cy="749"/>
          </a:xfrm>
        </p:grpSpPr>
        <p:sp>
          <p:nvSpPr>
            <p:cNvPr id="5171" name="Text Box 51"/>
            <p:cNvSpPr txBox="1">
              <a:spLocks noChangeArrowheads="1"/>
            </p:cNvSpPr>
            <p:nvPr/>
          </p:nvSpPr>
          <p:spPr bwMode="auto">
            <a:xfrm>
              <a:off x="192" y="2736"/>
              <a:ext cx="2784" cy="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>
                  <a:solidFill>
                    <a:srgbClr val="333333"/>
                  </a:solidFill>
                  <a:latin typeface="Times New Roman" pitchFamily="18" charset="0"/>
                </a:rPr>
                <a:t>式中</a:t>
              </a:r>
              <a:r>
                <a:rPr kumimoji="1" lang="en-US" altLang="en-US" sz="2800" b="1">
                  <a:solidFill>
                    <a:srgbClr val="333333"/>
                  </a:solidFill>
                  <a:latin typeface="Times New Roman" pitchFamily="18" charset="0"/>
                </a:rPr>
                <a:t>  </a:t>
              </a:r>
              <a:r>
                <a:rPr kumimoji="1" lang="zh-CN" altLang="en-US" sz="2800" b="1">
                  <a:solidFill>
                    <a:srgbClr val="333333"/>
                  </a:solidFill>
                  <a:latin typeface="Times New Roman" pitchFamily="18" charset="0"/>
                </a:rPr>
                <a:t>、 、</a:t>
              </a:r>
              <a:r>
                <a:rPr kumimoji="1" lang="en-US" altLang="en-US" sz="2800" b="1">
                  <a:solidFill>
                    <a:srgbClr val="333333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 sz="2800" b="1">
                  <a:solidFill>
                    <a:srgbClr val="333333"/>
                  </a:solidFill>
                  <a:latin typeface="Times New Roman" pitchFamily="18" charset="0"/>
                </a:rPr>
                <a:t>分别为</a:t>
              </a:r>
              <a:r>
                <a:rPr lang="en-US" altLang="zh-CN" sz="3200" i="1">
                  <a:solidFill>
                    <a:srgbClr val="1C1C1C"/>
                  </a:solidFill>
                  <a:latin typeface="Times New Roman" pitchFamily="18" charset="0"/>
                </a:rPr>
                <a:t>x</a:t>
              </a:r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、</a:t>
              </a:r>
              <a:r>
                <a:rPr lang="en-US" altLang="zh-CN" sz="3200" i="1">
                  <a:solidFill>
                    <a:srgbClr val="1C1C1C"/>
                  </a:solidFill>
                  <a:latin typeface="Times New Roman" pitchFamily="18" charset="0"/>
                </a:rPr>
                <a:t>y</a:t>
              </a:r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、</a:t>
              </a:r>
              <a:r>
                <a:rPr lang="en-US" altLang="zh-CN" sz="3200" i="1">
                  <a:solidFill>
                    <a:srgbClr val="1C1C1C"/>
                  </a:solidFill>
                  <a:latin typeface="Times New Roman" pitchFamily="18" charset="0"/>
                </a:rPr>
                <a:t>z</a:t>
              </a:r>
              <a:r>
                <a:rPr kumimoji="1" lang="en-US" altLang="zh-CN" sz="2800" b="1">
                  <a:solidFill>
                    <a:srgbClr val="333333"/>
                  </a:solidFill>
                  <a:latin typeface="Times New Roman" pitchFamily="18" charset="0"/>
                </a:rPr>
                <a:t> </a:t>
              </a:r>
            </a:p>
            <a:p>
              <a:pPr>
                <a:lnSpc>
                  <a:spcPct val="120000"/>
                </a:lnSpc>
              </a:pPr>
              <a:r>
                <a:rPr kumimoji="1" lang="zh-CN" altLang="en-US" sz="2800" b="1">
                  <a:solidFill>
                    <a:srgbClr val="333333"/>
                  </a:solidFill>
                  <a:latin typeface="Times New Roman" pitchFamily="18" charset="0"/>
                </a:rPr>
                <a:t>方向的单位矢量</a:t>
              </a:r>
              <a:r>
                <a:rPr kumimoji="1" lang="en-US" altLang="zh-CN" sz="2800" b="1">
                  <a:solidFill>
                    <a:srgbClr val="333333"/>
                  </a:solidFill>
                  <a:latin typeface="Times New Roman" pitchFamily="18" charset="0"/>
                </a:rPr>
                <a:t>.</a:t>
              </a:r>
            </a:p>
          </p:txBody>
        </p:sp>
        <p:graphicFrame>
          <p:nvGraphicFramePr>
            <p:cNvPr id="5172" name="Object 52"/>
            <p:cNvGraphicFramePr>
              <a:graphicFrameLocks noChangeAspect="1"/>
            </p:cNvGraphicFramePr>
            <p:nvPr/>
          </p:nvGraphicFramePr>
          <p:xfrm>
            <a:off x="720" y="2784"/>
            <a:ext cx="162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5" name="Equation" r:id="rId33" imgW="164880" imgH="266400" progId="Equation.3">
                    <p:embed/>
                  </p:oleObj>
                </mc:Choice>
                <mc:Fallback>
                  <p:oleObj name="Equation" r:id="rId33" imgW="164880" imgH="26640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784"/>
                          <a:ext cx="162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3" name="Object 53"/>
            <p:cNvGraphicFramePr>
              <a:graphicFrameLocks noChangeAspect="1"/>
            </p:cNvGraphicFramePr>
            <p:nvPr/>
          </p:nvGraphicFramePr>
          <p:xfrm>
            <a:off x="912" y="2784"/>
            <a:ext cx="18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6" name="Equation" r:id="rId35" imgW="190440" imgH="317160" progId="Equation.3">
                    <p:embed/>
                  </p:oleObj>
                </mc:Choice>
                <mc:Fallback>
                  <p:oleObj name="Equation" r:id="rId35" imgW="190440" imgH="31716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784"/>
                          <a:ext cx="18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4" name="Object 54"/>
            <p:cNvGraphicFramePr>
              <a:graphicFrameLocks noChangeAspect="1"/>
            </p:cNvGraphicFramePr>
            <p:nvPr/>
          </p:nvGraphicFramePr>
          <p:xfrm>
            <a:off x="1200" y="2784"/>
            <a:ext cx="188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7" name="Equation" r:id="rId37" imgW="190440" imgH="291960" progId="Equation.3">
                    <p:embed/>
                  </p:oleObj>
                </mc:Choice>
                <mc:Fallback>
                  <p:oleObj name="Equation" r:id="rId37" imgW="190440" imgH="29196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784"/>
                          <a:ext cx="188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75" name="Object 55"/>
          <p:cNvGraphicFramePr>
            <a:graphicFrameLocks noChangeAspect="1"/>
          </p:cNvGraphicFramePr>
          <p:nvPr/>
        </p:nvGraphicFramePr>
        <p:xfrm>
          <a:off x="323850" y="5013325"/>
          <a:ext cx="4800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" name="Equation" r:id="rId39" imgW="2755800" imgH="342720" progId="Equation.3">
                  <p:embed/>
                </p:oleObj>
              </mc:Choice>
              <mc:Fallback>
                <p:oleObj name="Equation" r:id="rId39" imgW="2755800" imgH="34272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013325"/>
                        <a:ext cx="4800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219200" y="6096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C1C1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3</a:t>
            </a:r>
            <a:r>
              <a:rPr kumimoji="1" lang="en-US" altLang="zh-CN" sz="2800" b="1">
                <a:solidFill>
                  <a:srgbClr val="1C1C1C"/>
                </a:solidFill>
                <a:latin typeface="Times New Roman" pitchFamily="18" charset="0"/>
              </a:rPr>
              <a:t>   </a:t>
            </a:r>
            <a:r>
              <a:rPr kumimoji="1" lang="zh-CN" altLang="en-US" sz="2800" b="1">
                <a:solidFill>
                  <a:srgbClr val="1C1C1C"/>
                </a:solidFill>
                <a:latin typeface="Times New Roman" pitchFamily="18" charset="0"/>
              </a:rPr>
              <a:t>位移</a:t>
            </a:r>
            <a:endParaRPr kumimoji="1" lang="zh-CN" altLang="en-US" sz="2800">
              <a:solidFill>
                <a:srgbClr val="1C1C1C"/>
              </a:solidFill>
              <a:latin typeface="Times New Roman" pitchFamily="18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762000" y="1143000"/>
            <a:ext cx="7543800" cy="3276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990600" y="1295400"/>
            <a:ext cx="2947988" cy="2790825"/>
            <a:chOff x="624" y="1152"/>
            <a:chExt cx="1857" cy="1758"/>
          </a:xfrm>
        </p:grpSpPr>
        <p:sp>
          <p:nvSpPr>
            <p:cNvPr id="7173" name="Line 5"/>
            <p:cNvSpPr>
              <a:spLocks noChangeShapeType="1"/>
            </p:cNvSpPr>
            <p:nvPr/>
          </p:nvSpPr>
          <p:spPr bwMode="auto">
            <a:xfrm flipH="1" flipV="1">
              <a:off x="864" y="1152"/>
              <a:ext cx="0" cy="1632"/>
            </a:xfrm>
            <a:prstGeom prst="line">
              <a:avLst/>
            </a:prstGeom>
            <a:noFill/>
            <a:ln w="1270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4" name="Line 6"/>
            <p:cNvSpPr>
              <a:spLocks noChangeShapeType="1"/>
            </p:cNvSpPr>
            <p:nvPr/>
          </p:nvSpPr>
          <p:spPr bwMode="auto">
            <a:xfrm>
              <a:off x="864" y="2784"/>
              <a:ext cx="1617" cy="1"/>
            </a:xfrm>
            <a:prstGeom prst="line">
              <a:avLst/>
            </a:prstGeom>
            <a:noFill/>
            <a:ln w="1270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75" name="Object 7"/>
            <p:cNvGraphicFramePr>
              <a:graphicFrameLocks noChangeAspect="1"/>
            </p:cNvGraphicFramePr>
            <p:nvPr/>
          </p:nvGraphicFramePr>
          <p:xfrm>
            <a:off x="2207" y="2592"/>
            <a:ext cx="17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7" name="公式" r:id="rId3" imgW="177480" imgH="190440" progId="Equation.3">
                    <p:embed/>
                  </p:oleObj>
                </mc:Choice>
                <mc:Fallback>
                  <p:oleObj name="公式" r:id="rId3" imgW="177480" imgH="1904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7" y="2592"/>
                          <a:ext cx="17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" name="Object 8"/>
            <p:cNvGraphicFramePr>
              <a:graphicFrameLocks noChangeAspect="1"/>
            </p:cNvGraphicFramePr>
            <p:nvPr/>
          </p:nvGraphicFramePr>
          <p:xfrm>
            <a:off x="624" y="1152"/>
            <a:ext cx="23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8" name="公式" r:id="rId5" imgW="190440" imgH="241200" progId="Equation.3">
                    <p:embed/>
                  </p:oleObj>
                </mc:Choice>
                <mc:Fallback>
                  <p:oleObj name="公式" r:id="rId5" imgW="190440" imgH="241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152"/>
                          <a:ext cx="23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7" name="Object 9"/>
            <p:cNvGraphicFramePr>
              <a:graphicFrameLocks noChangeAspect="1"/>
            </p:cNvGraphicFramePr>
            <p:nvPr/>
          </p:nvGraphicFramePr>
          <p:xfrm>
            <a:off x="668" y="2688"/>
            <a:ext cx="201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9" name="Equation" r:id="rId7" imgW="126720" imgH="139680" progId="Equation.DSMT4">
                    <p:embed/>
                  </p:oleObj>
                </mc:Choice>
                <mc:Fallback>
                  <p:oleObj name="Equation" r:id="rId7" imgW="126720" imgH="1396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8" y="2688"/>
                          <a:ext cx="201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8" name="Freeform 10"/>
          <p:cNvSpPr>
            <a:spLocks/>
          </p:cNvSpPr>
          <p:nvPr/>
        </p:nvSpPr>
        <p:spPr bwMode="auto">
          <a:xfrm>
            <a:off x="990600" y="1603375"/>
            <a:ext cx="2808288" cy="911225"/>
          </a:xfrm>
          <a:custGeom>
            <a:avLst/>
            <a:gdLst>
              <a:gd name="T0" fmla="*/ 0 w 1769"/>
              <a:gd name="T1" fmla="*/ 574 h 574"/>
              <a:gd name="T2" fmla="*/ 130 w 1769"/>
              <a:gd name="T3" fmla="*/ 492 h 574"/>
              <a:gd name="T4" fmla="*/ 295 w 1769"/>
              <a:gd name="T5" fmla="*/ 437 h 574"/>
              <a:gd name="T6" fmla="*/ 480 w 1769"/>
              <a:gd name="T7" fmla="*/ 464 h 574"/>
              <a:gd name="T8" fmla="*/ 679 w 1769"/>
              <a:gd name="T9" fmla="*/ 464 h 574"/>
              <a:gd name="T10" fmla="*/ 802 w 1769"/>
              <a:gd name="T11" fmla="*/ 211 h 574"/>
              <a:gd name="T12" fmla="*/ 1015 w 1769"/>
              <a:gd name="T13" fmla="*/ 25 h 574"/>
              <a:gd name="T14" fmla="*/ 1275 w 1769"/>
              <a:gd name="T15" fmla="*/ 60 h 574"/>
              <a:gd name="T16" fmla="*/ 1392 w 1769"/>
              <a:gd name="T17" fmla="*/ 190 h 574"/>
              <a:gd name="T18" fmla="*/ 1502 w 1769"/>
              <a:gd name="T19" fmla="*/ 327 h 574"/>
              <a:gd name="T20" fmla="*/ 1769 w 1769"/>
              <a:gd name="T21" fmla="*/ 451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69" h="574">
                <a:moveTo>
                  <a:pt x="0" y="574"/>
                </a:moveTo>
                <a:cubicBezTo>
                  <a:pt x="22" y="560"/>
                  <a:pt x="81" y="515"/>
                  <a:pt x="130" y="492"/>
                </a:cubicBezTo>
                <a:cubicBezTo>
                  <a:pt x="179" y="469"/>
                  <a:pt x="237" y="442"/>
                  <a:pt x="295" y="437"/>
                </a:cubicBezTo>
                <a:cubicBezTo>
                  <a:pt x="353" y="432"/>
                  <a:pt x="416" y="460"/>
                  <a:pt x="480" y="464"/>
                </a:cubicBezTo>
                <a:cubicBezTo>
                  <a:pt x="544" y="468"/>
                  <a:pt x="625" y="506"/>
                  <a:pt x="679" y="464"/>
                </a:cubicBezTo>
                <a:cubicBezTo>
                  <a:pt x="733" y="422"/>
                  <a:pt x="746" y="284"/>
                  <a:pt x="802" y="211"/>
                </a:cubicBezTo>
                <a:cubicBezTo>
                  <a:pt x="858" y="138"/>
                  <a:pt x="936" y="50"/>
                  <a:pt x="1015" y="25"/>
                </a:cubicBezTo>
                <a:cubicBezTo>
                  <a:pt x="1094" y="0"/>
                  <a:pt x="1212" y="33"/>
                  <a:pt x="1275" y="60"/>
                </a:cubicBezTo>
                <a:cubicBezTo>
                  <a:pt x="1338" y="87"/>
                  <a:pt x="1354" y="146"/>
                  <a:pt x="1392" y="190"/>
                </a:cubicBezTo>
                <a:cubicBezTo>
                  <a:pt x="1430" y="234"/>
                  <a:pt x="1439" y="284"/>
                  <a:pt x="1502" y="327"/>
                </a:cubicBezTo>
                <a:cubicBezTo>
                  <a:pt x="1565" y="370"/>
                  <a:pt x="1714" y="425"/>
                  <a:pt x="1769" y="451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179" name="Group 11"/>
          <p:cNvGrpSpPr>
            <a:grpSpLocks/>
          </p:cNvGrpSpPr>
          <p:nvPr/>
        </p:nvGrpSpPr>
        <p:grpSpPr bwMode="auto">
          <a:xfrm>
            <a:off x="1371600" y="1690688"/>
            <a:ext cx="2514600" cy="2195512"/>
            <a:chOff x="864" y="1401"/>
            <a:chExt cx="1584" cy="1383"/>
          </a:xfrm>
        </p:grpSpPr>
        <p:sp>
          <p:nvSpPr>
            <p:cNvPr id="7180" name="Text Box 12"/>
            <p:cNvSpPr txBox="1">
              <a:spLocks noChangeArrowheads="1"/>
            </p:cNvSpPr>
            <p:nvPr/>
          </p:nvSpPr>
          <p:spPr bwMode="auto">
            <a:xfrm>
              <a:off x="2064" y="1401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CC0066"/>
                  </a:solidFill>
                  <a:latin typeface="Times New Roman" pitchFamily="18" charset="0"/>
                </a:rPr>
                <a:t>B</a:t>
              </a:r>
              <a:endParaRPr kumimoji="1" lang="en-US" altLang="zh-CN" sz="2400" i="1">
                <a:latin typeface="Times New Roman" pitchFamily="18" charset="0"/>
              </a:endParaRPr>
            </a:p>
          </p:txBody>
        </p:sp>
        <p:grpSp>
          <p:nvGrpSpPr>
            <p:cNvPr id="7181" name="Group 13"/>
            <p:cNvGrpSpPr>
              <a:grpSpLocks/>
            </p:cNvGrpSpPr>
            <p:nvPr/>
          </p:nvGrpSpPr>
          <p:grpSpPr bwMode="auto">
            <a:xfrm>
              <a:off x="864" y="1584"/>
              <a:ext cx="1200" cy="1200"/>
              <a:chOff x="864" y="1584"/>
              <a:chExt cx="1200" cy="1200"/>
            </a:xfrm>
          </p:grpSpPr>
          <p:sp>
            <p:nvSpPr>
              <p:cNvPr id="7182" name="Line 14"/>
              <p:cNvSpPr>
                <a:spLocks noChangeShapeType="1"/>
              </p:cNvSpPr>
              <p:nvPr/>
            </p:nvSpPr>
            <p:spPr bwMode="auto">
              <a:xfrm flipV="1">
                <a:off x="864" y="1584"/>
                <a:ext cx="1200" cy="1200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183" name="Object 15"/>
              <p:cNvGraphicFramePr>
                <a:graphicFrameLocks noChangeAspect="1"/>
              </p:cNvGraphicFramePr>
              <p:nvPr/>
            </p:nvGraphicFramePr>
            <p:xfrm>
              <a:off x="1584" y="1920"/>
              <a:ext cx="244" cy="4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80" name="Equation" r:id="rId9" imgW="152280" imgH="215640" progId="Equation.DSMT4">
                      <p:embed/>
                    </p:oleObj>
                  </mc:Choice>
                  <mc:Fallback>
                    <p:oleObj name="Equation" r:id="rId9" imgW="152280" imgH="215640" progId="Equation.DSMT4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1920"/>
                            <a:ext cx="244" cy="4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184" name="Group 16"/>
          <p:cNvGrpSpPr>
            <a:grpSpLocks/>
          </p:cNvGrpSpPr>
          <p:nvPr/>
        </p:nvGrpSpPr>
        <p:grpSpPr bwMode="auto">
          <a:xfrm>
            <a:off x="1371600" y="1828800"/>
            <a:ext cx="914400" cy="2057400"/>
            <a:chOff x="864" y="1488"/>
            <a:chExt cx="576" cy="1296"/>
          </a:xfrm>
        </p:grpSpPr>
        <p:grpSp>
          <p:nvGrpSpPr>
            <p:cNvPr id="7185" name="Group 17"/>
            <p:cNvGrpSpPr>
              <a:grpSpLocks/>
            </p:cNvGrpSpPr>
            <p:nvPr/>
          </p:nvGrpSpPr>
          <p:grpSpPr bwMode="auto">
            <a:xfrm>
              <a:off x="864" y="1776"/>
              <a:ext cx="432" cy="1008"/>
              <a:chOff x="864" y="1776"/>
              <a:chExt cx="432" cy="1008"/>
            </a:xfrm>
          </p:grpSpPr>
          <p:sp>
            <p:nvSpPr>
              <p:cNvPr id="7186" name="Line 18"/>
              <p:cNvSpPr>
                <a:spLocks noChangeShapeType="1"/>
              </p:cNvSpPr>
              <p:nvPr/>
            </p:nvSpPr>
            <p:spPr bwMode="auto">
              <a:xfrm flipV="1">
                <a:off x="864" y="1824"/>
                <a:ext cx="432" cy="960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187" name="Object 19"/>
              <p:cNvGraphicFramePr>
                <a:graphicFrameLocks noChangeAspect="1"/>
              </p:cNvGraphicFramePr>
              <p:nvPr/>
            </p:nvGraphicFramePr>
            <p:xfrm>
              <a:off x="894" y="1776"/>
              <a:ext cx="271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81" name="Equation" r:id="rId11" imgW="152280" imgH="215640" progId="Equation.DSMT4">
                      <p:embed/>
                    </p:oleObj>
                  </mc:Choice>
                  <mc:Fallback>
                    <p:oleObj name="Equation" r:id="rId11" imgW="152280" imgH="215640" progId="Equation.DSMT4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94" y="1776"/>
                            <a:ext cx="271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188" name="Text Box 20"/>
            <p:cNvSpPr txBox="1">
              <a:spLocks noChangeArrowheads="1"/>
            </p:cNvSpPr>
            <p:nvPr/>
          </p:nvSpPr>
          <p:spPr bwMode="auto">
            <a:xfrm>
              <a:off x="1104" y="148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9900"/>
                  </a:solidFill>
                  <a:latin typeface="Times New Roman" pitchFamily="18" charset="0"/>
                </a:rPr>
                <a:t>A</a:t>
              </a:r>
              <a:endParaRPr kumimoji="1" lang="en-US" altLang="zh-CN" sz="2400" i="1">
                <a:latin typeface="Times New Roman" pitchFamily="18" charset="0"/>
              </a:endParaRPr>
            </a:p>
          </p:txBody>
        </p:sp>
      </p:grpSp>
      <p:grpSp>
        <p:nvGrpSpPr>
          <p:cNvPr id="7189" name="Group 21"/>
          <p:cNvGrpSpPr>
            <a:grpSpLocks/>
          </p:cNvGrpSpPr>
          <p:nvPr/>
        </p:nvGrpSpPr>
        <p:grpSpPr bwMode="auto">
          <a:xfrm>
            <a:off x="2057400" y="1685925"/>
            <a:ext cx="1219200" cy="676275"/>
            <a:chOff x="1296" y="1398"/>
            <a:chExt cx="768" cy="426"/>
          </a:xfrm>
        </p:grpSpPr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 flipV="1">
              <a:off x="1296" y="1584"/>
              <a:ext cx="768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91" name="Object 23"/>
            <p:cNvGraphicFramePr>
              <a:graphicFrameLocks noChangeAspect="1"/>
            </p:cNvGraphicFramePr>
            <p:nvPr/>
          </p:nvGraphicFramePr>
          <p:xfrm>
            <a:off x="1440" y="1398"/>
            <a:ext cx="432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2" name="公式" r:id="rId13" imgW="215640" imgH="164880" progId="Equation.3">
                    <p:embed/>
                  </p:oleObj>
                </mc:Choice>
                <mc:Fallback>
                  <p:oleObj name="公式" r:id="rId13" imgW="215640" imgH="16488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398"/>
                          <a:ext cx="432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92" name="Group 24"/>
          <p:cNvGrpSpPr>
            <a:grpSpLocks/>
          </p:cNvGrpSpPr>
          <p:nvPr/>
        </p:nvGrpSpPr>
        <p:grpSpPr bwMode="auto">
          <a:xfrm>
            <a:off x="5053013" y="1638300"/>
            <a:ext cx="2514600" cy="2200275"/>
            <a:chOff x="3183" y="1368"/>
            <a:chExt cx="1584" cy="1386"/>
          </a:xfrm>
        </p:grpSpPr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 flipV="1">
              <a:off x="3183" y="1794"/>
              <a:ext cx="432" cy="96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94" name="Object 26"/>
            <p:cNvGraphicFramePr>
              <a:graphicFrameLocks noChangeAspect="1"/>
            </p:cNvGraphicFramePr>
            <p:nvPr/>
          </p:nvGraphicFramePr>
          <p:xfrm>
            <a:off x="3213" y="1746"/>
            <a:ext cx="271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3" name="Equation" r:id="rId15" imgW="152280" imgH="215640" progId="Equation.DSMT4">
                    <p:embed/>
                  </p:oleObj>
                </mc:Choice>
                <mc:Fallback>
                  <p:oleObj name="Equation" r:id="rId15" imgW="152280" imgH="21564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3" y="1746"/>
                          <a:ext cx="271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 flipV="1">
              <a:off x="3183" y="1554"/>
              <a:ext cx="1200" cy="120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6" name="Text Box 28"/>
            <p:cNvSpPr txBox="1">
              <a:spLocks noChangeArrowheads="1"/>
            </p:cNvSpPr>
            <p:nvPr/>
          </p:nvSpPr>
          <p:spPr bwMode="auto">
            <a:xfrm>
              <a:off x="4383" y="1371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CC0066"/>
                  </a:solidFill>
                  <a:latin typeface="Times New Roman" pitchFamily="18" charset="0"/>
                </a:rPr>
                <a:t>B</a:t>
              </a:r>
              <a:endParaRPr kumimoji="1" lang="en-US" altLang="zh-CN" sz="2400" i="1">
                <a:latin typeface="Times New Roman" pitchFamily="18" charset="0"/>
              </a:endParaRPr>
            </a:p>
          </p:txBody>
        </p:sp>
        <p:graphicFrame>
          <p:nvGraphicFramePr>
            <p:cNvPr id="7197" name="Object 29"/>
            <p:cNvGraphicFramePr>
              <a:graphicFrameLocks noChangeAspect="1"/>
            </p:cNvGraphicFramePr>
            <p:nvPr/>
          </p:nvGraphicFramePr>
          <p:xfrm>
            <a:off x="3903" y="1890"/>
            <a:ext cx="244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4" name="Equation" r:id="rId16" imgW="152280" imgH="215640" progId="Equation.DSMT4">
                    <p:embed/>
                  </p:oleObj>
                </mc:Choice>
                <mc:Fallback>
                  <p:oleObj name="Equation" r:id="rId16" imgW="152280" imgH="21564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3" y="1890"/>
                          <a:ext cx="244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8" name="Text Box 30"/>
            <p:cNvSpPr txBox="1">
              <a:spLocks noChangeArrowheads="1"/>
            </p:cNvSpPr>
            <p:nvPr/>
          </p:nvSpPr>
          <p:spPr bwMode="auto">
            <a:xfrm>
              <a:off x="3423" y="145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9900"/>
                  </a:solidFill>
                  <a:latin typeface="Times New Roman" pitchFamily="18" charset="0"/>
                </a:rPr>
                <a:t>A</a:t>
              </a:r>
              <a:endParaRPr kumimoji="1" lang="en-US" altLang="zh-CN" sz="2400" i="1">
                <a:latin typeface="Times New Roman" pitchFamily="18" charset="0"/>
              </a:endParaRPr>
            </a:p>
          </p:txBody>
        </p:sp>
        <p:sp>
          <p:nvSpPr>
            <p:cNvPr id="7199" name="Line 31"/>
            <p:cNvSpPr>
              <a:spLocks noChangeShapeType="1"/>
            </p:cNvSpPr>
            <p:nvPr/>
          </p:nvSpPr>
          <p:spPr bwMode="auto">
            <a:xfrm flipV="1">
              <a:off x="3615" y="1554"/>
              <a:ext cx="768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200" name="Object 32"/>
            <p:cNvGraphicFramePr>
              <a:graphicFrameLocks noChangeAspect="1"/>
            </p:cNvGraphicFramePr>
            <p:nvPr/>
          </p:nvGraphicFramePr>
          <p:xfrm>
            <a:off x="3759" y="1368"/>
            <a:ext cx="432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5" name="公式" r:id="rId17" imgW="215640" imgH="164880" progId="Equation.3">
                    <p:embed/>
                  </p:oleObj>
                </mc:Choice>
                <mc:Fallback>
                  <p:oleObj name="公式" r:id="rId17" imgW="215640" imgH="16488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9" y="1368"/>
                          <a:ext cx="432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01" name="Group 33"/>
          <p:cNvGrpSpPr>
            <a:grpSpLocks/>
          </p:cNvGrpSpPr>
          <p:nvPr/>
        </p:nvGrpSpPr>
        <p:grpSpPr bwMode="auto">
          <a:xfrm>
            <a:off x="4672013" y="1247775"/>
            <a:ext cx="3306762" cy="2790825"/>
            <a:chOff x="2943" y="1122"/>
            <a:chExt cx="2083" cy="1758"/>
          </a:xfrm>
        </p:grpSpPr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 flipH="1" flipV="1">
              <a:off x="3183" y="1122"/>
              <a:ext cx="0" cy="1632"/>
            </a:xfrm>
            <a:prstGeom prst="line">
              <a:avLst/>
            </a:prstGeom>
            <a:noFill/>
            <a:ln w="1270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3" name="Line 35"/>
            <p:cNvSpPr>
              <a:spLocks noChangeShapeType="1"/>
            </p:cNvSpPr>
            <p:nvPr/>
          </p:nvSpPr>
          <p:spPr bwMode="auto">
            <a:xfrm>
              <a:off x="3183" y="2754"/>
              <a:ext cx="1617" cy="1"/>
            </a:xfrm>
            <a:prstGeom prst="line">
              <a:avLst/>
            </a:prstGeom>
            <a:noFill/>
            <a:ln w="1270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204" name="Object 36"/>
            <p:cNvGraphicFramePr>
              <a:graphicFrameLocks noChangeAspect="1"/>
            </p:cNvGraphicFramePr>
            <p:nvPr/>
          </p:nvGraphicFramePr>
          <p:xfrm>
            <a:off x="4848" y="2640"/>
            <a:ext cx="17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6" name="公式" r:id="rId18" imgW="177480" imgH="190440" progId="Equation.3">
                    <p:embed/>
                  </p:oleObj>
                </mc:Choice>
                <mc:Fallback>
                  <p:oleObj name="公式" r:id="rId18" imgW="177480" imgH="19044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640"/>
                          <a:ext cx="17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5" name="Object 37"/>
            <p:cNvGraphicFramePr>
              <a:graphicFrameLocks noChangeAspect="1"/>
            </p:cNvGraphicFramePr>
            <p:nvPr/>
          </p:nvGraphicFramePr>
          <p:xfrm>
            <a:off x="2943" y="1122"/>
            <a:ext cx="23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7" name="公式" r:id="rId19" imgW="190440" imgH="241200" progId="Equation.3">
                    <p:embed/>
                  </p:oleObj>
                </mc:Choice>
                <mc:Fallback>
                  <p:oleObj name="公式" r:id="rId19" imgW="190440" imgH="2412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3" y="1122"/>
                          <a:ext cx="23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6" name="Object 38"/>
            <p:cNvGraphicFramePr>
              <a:graphicFrameLocks noChangeAspect="1"/>
            </p:cNvGraphicFramePr>
            <p:nvPr/>
          </p:nvGraphicFramePr>
          <p:xfrm>
            <a:off x="2987" y="2658"/>
            <a:ext cx="201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8" name="Equation" r:id="rId20" imgW="126720" imgH="139680" progId="Equation.DSMT4">
                    <p:embed/>
                  </p:oleObj>
                </mc:Choice>
                <mc:Fallback>
                  <p:oleObj name="Equation" r:id="rId20" imgW="126720" imgH="13968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7" y="2658"/>
                          <a:ext cx="201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07" name="Group 39"/>
          <p:cNvGrpSpPr>
            <a:grpSpLocks/>
          </p:cNvGrpSpPr>
          <p:nvPr/>
        </p:nvGrpSpPr>
        <p:grpSpPr bwMode="auto">
          <a:xfrm>
            <a:off x="5715000" y="1981200"/>
            <a:ext cx="1646238" cy="2438400"/>
            <a:chOff x="3600" y="1584"/>
            <a:chExt cx="1037" cy="1536"/>
          </a:xfrm>
        </p:grpSpPr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>
              <a:off x="3600" y="1824"/>
              <a:ext cx="0" cy="1296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9" name="Line 41"/>
            <p:cNvSpPr>
              <a:spLocks noChangeShapeType="1"/>
            </p:cNvSpPr>
            <p:nvPr/>
          </p:nvSpPr>
          <p:spPr bwMode="auto">
            <a:xfrm>
              <a:off x="4368" y="1584"/>
              <a:ext cx="0" cy="1536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7210" name="Object 42"/>
            <p:cNvGraphicFramePr>
              <a:graphicFrameLocks noChangeAspect="1"/>
            </p:cNvGraphicFramePr>
            <p:nvPr/>
          </p:nvGraphicFramePr>
          <p:xfrm>
            <a:off x="4368" y="2496"/>
            <a:ext cx="269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9" name="Equation" r:id="rId21" imgW="291960" imgH="317160" progId="Equation.3">
                    <p:embed/>
                  </p:oleObj>
                </mc:Choice>
                <mc:Fallback>
                  <p:oleObj name="Equation" r:id="rId21" imgW="291960" imgH="31716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496"/>
                          <a:ext cx="269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11" name="Object 43"/>
            <p:cNvGraphicFramePr>
              <a:graphicFrameLocks noChangeAspect="1"/>
            </p:cNvGraphicFramePr>
            <p:nvPr/>
          </p:nvGraphicFramePr>
          <p:xfrm>
            <a:off x="3600" y="2496"/>
            <a:ext cx="269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0" name="Equation" r:id="rId23" imgW="291960" imgH="317160" progId="Equation.3">
                    <p:embed/>
                  </p:oleObj>
                </mc:Choice>
                <mc:Fallback>
                  <p:oleObj name="Equation" r:id="rId23" imgW="291960" imgH="31716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496"/>
                          <a:ext cx="269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12" name="Group 44"/>
          <p:cNvGrpSpPr>
            <a:grpSpLocks/>
          </p:cNvGrpSpPr>
          <p:nvPr/>
        </p:nvGrpSpPr>
        <p:grpSpPr bwMode="auto">
          <a:xfrm>
            <a:off x="5715000" y="3956050"/>
            <a:ext cx="1219200" cy="463550"/>
            <a:chOff x="3600" y="2492"/>
            <a:chExt cx="768" cy="292"/>
          </a:xfrm>
        </p:grpSpPr>
        <p:sp>
          <p:nvSpPr>
            <p:cNvPr id="7213" name="Line 45"/>
            <p:cNvSpPr>
              <a:spLocks noChangeShapeType="1"/>
            </p:cNvSpPr>
            <p:nvPr/>
          </p:nvSpPr>
          <p:spPr bwMode="auto">
            <a:xfrm>
              <a:off x="3600" y="2544"/>
              <a:ext cx="768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7214" name="Object 46"/>
            <p:cNvGraphicFramePr>
              <a:graphicFrameLocks noChangeAspect="1"/>
            </p:cNvGraphicFramePr>
            <p:nvPr/>
          </p:nvGraphicFramePr>
          <p:xfrm>
            <a:off x="3744" y="2492"/>
            <a:ext cx="4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1" name="Equation" r:id="rId25" imgW="787320" imgH="317160" progId="Equation.3">
                    <p:embed/>
                  </p:oleObj>
                </mc:Choice>
                <mc:Fallback>
                  <p:oleObj name="Equation" r:id="rId25" imgW="787320" imgH="31716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492"/>
                          <a:ext cx="4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15" name="Group 47"/>
          <p:cNvGrpSpPr>
            <a:grpSpLocks/>
          </p:cNvGrpSpPr>
          <p:nvPr/>
        </p:nvGrpSpPr>
        <p:grpSpPr bwMode="auto">
          <a:xfrm>
            <a:off x="4572000" y="1600200"/>
            <a:ext cx="3581400" cy="1143000"/>
            <a:chOff x="2880" y="1344"/>
            <a:chExt cx="2256" cy="720"/>
          </a:xfrm>
        </p:grpSpPr>
        <p:sp>
          <p:nvSpPr>
            <p:cNvPr id="7216" name="Line 48"/>
            <p:cNvSpPr>
              <a:spLocks noChangeShapeType="1"/>
            </p:cNvSpPr>
            <p:nvPr/>
          </p:nvSpPr>
          <p:spPr bwMode="auto">
            <a:xfrm>
              <a:off x="3168" y="1824"/>
              <a:ext cx="1872" cy="0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17" name="Line 49"/>
            <p:cNvSpPr>
              <a:spLocks noChangeShapeType="1"/>
            </p:cNvSpPr>
            <p:nvPr/>
          </p:nvSpPr>
          <p:spPr bwMode="auto">
            <a:xfrm>
              <a:off x="3168" y="1584"/>
              <a:ext cx="1872" cy="0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7218" name="Object 50"/>
            <p:cNvGraphicFramePr>
              <a:graphicFrameLocks noChangeAspect="1"/>
            </p:cNvGraphicFramePr>
            <p:nvPr/>
          </p:nvGraphicFramePr>
          <p:xfrm>
            <a:off x="2880" y="1440"/>
            <a:ext cx="28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2" name="Equation" r:id="rId27" imgW="304560" imgH="317160" progId="Equation.3">
                    <p:embed/>
                  </p:oleObj>
                </mc:Choice>
                <mc:Fallback>
                  <p:oleObj name="Equation" r:id="rId27" imgW="304560" imgH="31716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440"/>
                          <a:ext cx="28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19" name="Object 51"/>
            <p:cNvGraphicFramePr>
              <a:graphicFrameLocks noChangeAspect="1"/>
            </p:cNvGraphicFramePr>
            <p:nvPr/>
          </p:nvGraphicFramePr>
          <p:xfrm>
            <a:off x="2880" y="1680"/>
            <a:ext cx="28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3" name="Equation" r:id="rId29" imgW="304560" imgH="317160" progId="Equation.3">
                    <p:embed/>
                  </p:oleObj>
                </mc:Choice>
                <mc:Fallback>
                  <p:oleObj name="Equation" r:id="rId29" imgW="304560" imgH="31716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680"/>
                          <a:ext cx="28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20" name="Object 52"/>
            <p:cNvGraphicFramePr>
              <a:graphicFrameLocks noChangeAspect="1"/>
            </p:cNvGraphicFramePr>
            <p:nvPr/>
          </p:nvGraphicFramePr>
          <p:xfrm>
            <a:off x="4656" y="1584"/>
            <a:ext cx="48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4" name="Equation" r:id="rId31" imgW="812520" imgH="317160" progId="Equation.3">
                    <p:embed/>
                  </p:oleObj>
                </mc:Choice>
                <mc:Fallback>
                  <p:oleObj name="Equation" r:id="rId31" imgW="812520" imgH="31716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584"/>
                          <a:ext cx="48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21" name="Line 53"/>
            <p:cNvSpPr>
              <a:spLocks noChangeShapeType="1"/>
            </p:cNvSpPr>
            <p:nvPr/>
          </p:nvSpPr>
          <p:spPr bwMode="auto">
            <a:xfrm>
              <a:off x="4944" y="1344"/>
              <a:ext cx="0" cy="24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22" name="Line 54"/>
            <p:cNvSpPr>
              <a:spLocks noChangeShapeType="1"/>
            </p:cNvSpPr>
            <p:nvPr/>
          </p:nvSpPr>
          <p:spPr bwMode="auto">
            <a:xfrm>
              <a:off x="4944" y="1824"/>
              <a:ext cx="0" cy="24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7223" name="Object 55"/>
          <p:cNvGraphicFramePr>
            <a:graphicFrameLocks noChangeAspect="1"/>
          </p:cNvGraphicFramePr>
          <p:nvPr/>
        </p:nvGraphicFramePr>
        <p:xfrm>
          <a:off x="5211763" y="5135563"/>
          <a:ext cx="547687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" name="Equation" r:id="rId33" imgW="152280" imgH="317160" progId="Equation.3">
                  <p:embed/>
                </p:oleObj>
              </mc:Choice>
              <mc:Fallback>
                <p:oleObj name="Equation" r:id="rId33" imgW="152280" imgH="31716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763" y="5135563"/>
                        <a:ext cx="547687" cy="114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4" name="Object 56"/>
          <p:cNvGraphicFramePr>
            <a:graphicFrameLocks noChangeAspect="1"/>
          </p:cNvGraphicFramePr>
          <p:nvPr/>
        </p:nvGraphicFramePr>
        <p:xfrm>
          <a:off x="914400" y="5943600"/>
          <a:ext cx="320198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" name="Equation" r:id="rId35" imgW="1650960" imgH="317160" progId="Equation.3">
                  <p:embed/>
                </p:oleObj>
              </mc:Choice>
              <mc:Fallback>
                <p:oleObj name="Equation" r:id="rId35" imgW="1650960" imgH="31716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943600"/>
                        <a:ext cx="3201988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5" name="Object 57"/>
          <p:cNvGraphicFramePr>
            <a:graphicFrameLocks noChangeAspect="1"/>
          </p:cNvGraphicFramePr>
          <p:nvPr/>
        </p:nvGraphicFramePr>
        <p:xfrm>
          <a:off x="4803775" y="5902325"/>
          <a:ext cx="334962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" name="Equation" r:id="rId37" imgW="1625400" imgH="317160" progId="Equation.3">
                  <p:embed/>
                </p:oleObj>
              </mc:Choice>
              <mc:Fallback>
                <p:oleObj name="Equation" r:id="rId37" imgW="1625400" imgH="31716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775" y="5902325"/>
                        <a:ext cx="3349625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26" name="Group 58"/>
          <p:cNvGrpSpPr>
            <a:grpSpLocks/>
          </p:cNvGrpSpPr>
          <p:nvPr/>
        </p:nvGrpSpPr>
        <p:grpSpPr bwMode="auto">
          <a:xfrm>
            <a:off x="457200" y="4535488"/>
            <a:ext cx="8382000" cy="1408112"/>
            <a:chOff x="288" y="2857"/>
            <a:chExt cx="5280" cy="887"/>
          </a:xfrm>
        </p:grpSpPr>
        <p:sp>
          <p:nvSpPr>
            <p:cNvPr id="7227" name="Text Box 59"/>
            <p:cNvSpPr txBox="1">
              <a:spLocks noChangeArrowheads="1"/>
            </p:cNvSpPr>
            <p:nvPr/>
          </p:nvSpPr>
          <p:spPr bwMode="auto">
            <a:xfrm>
              <a:off x="288" y="2879"/>
              <a:ext cx="5280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>
                  <a:solidFill>
                    <a:srgbClr val="1C1C1C"/>
                  </a:solidFill>
                  <a:latin typeface="Times New Roman" pitchFamily="18" charset="0"/>
                </a:rPr>
                <a:t>        </a:t>
              </a:r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经过时间间隔      后</a:t>
              </a:r>
              <a:r>
                <a:rPr kumimoji="1" lang="en-US" altLang="zh-CN" sz="2800" b="1">
                  <a:solidFill>
                    <a:srgbClr val="1C1C1C"/>
                  </a:solidFill>
                  <a:latin typeface="Times New Roman" pitchFamily="18" charset="0"/>
                </a:rPr>
                <a:t>,  </a:t>
              </a:r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质点位置矢量发生变化</a:t>
              </a:r>
              <a:r>
                <a:rPr kumimoji="1" lang="en-US" altLang="zh-CN" sz="2800" b="1">
                  <a:solidFill>
                    <a:srgbClr val="1C1C1C"/>
                  </a:solidFill>
                  <a:latin typeface="Times New Roman" pitchFamily="18" charset="0"/>
                </a:rPr>
                <a:t>, </a:t>
              </a:r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由始点 </a:t>
              </a:r>
              <a:r>
                <a:rPr kumimoji="1" lang="en-US" altLang="zh-CN" sz="2800" b="1" i="1">
                  <a:solidFill>
                    <a:srgbClr val="1C1C1C"/>
                  </a:solidFill>
                  <a:latin typeface="Times New Roman" pitchFamily="18" charset="0"/>
                </a:rPr>
                <a:t>A </a:t>
              </a:r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指向终点 </a:t>
              </a:r>
              <a:r>
                <a:rPr kumimoji="1" lang="en-US" altLang="zh-CN" sz="2800" b="1" i="1">
                  <a:solidFill>
                    <a:srgbClr val="1C1C1C"/>
                  </a:solidFill>
                  <a:latin typeface="Times New Roman" pitchFamily="18" charset="0"/>
                </a:rPr>
                <a:t>B</a:t>
              </a:r>
              <a:r>
                <a:rPr kumimoji="1" lang="en-US" altLang="zh-CN" sz="2800" b="1">
                  <a:solidFill>
                    <a:srgbClr val="1C1C1C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的有向线段 </a:t>
              </a:r>
              <a:r>
                <a:rPr kumimoji="1" lang="en-US" altLang="zh-CN" sz="2800" b="1" i="1">
                  <a:solidFill>
                    <a:srgbClr val="1C1C1C"/>
                  </a:solidFill>
                  <a:latin typeface="Times New Roman" pitchFamily="18" charset="0"/>
                </a:rPr>
                <a:t>AB</a:t>
              </a:r>
              <a:r>
                <a:rPr kumimoji="1" lang="en-US" altLang="zh-CN" sz="2800" b="1">
                  <a:solidFill>
                    <a:srgbClr val="1C1C1C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称为点 </a:t>
              </a:r>
              <a:r>
                <a:rPr kumimoji="1" lang="en-US" altLang="zh-CN" sz="2800" b="1" i="1">
                  <a:solidFill>
                    <a:srgbClr val="1C1C1C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>
                  <a:solidFill>
                    <a:srgbClr val="1C1C1C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到 </a:t>
              </a:r>
              <a:r>
                <a:rPr kumimoji="1" lang="en-US" altLang="zh-CN" sz="2800" b="1" i="1">
                  <a:solidFill>
                    <a:srgbClr val="1C1C1C"/>
                  </a:solidFill>
                  <a:latin typeface="Times New Roman" pitchFamily="18" charset="0"/>
                </a:rPr>
                <a:t>B </a:t>
              </a:r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的位移矢量      </a:t>
              </a:r>
              <a:r>
                <a:rPr kumimoji="1" lang="en-US" altLang="zh-CN" sz="2800" b="1">
                  <a:solidFill>
                    <a:srgbClr val="1C1C1C"/>
                  </a:solidFill>
                  <a:latin typeface="Times New Roman" pitchFamily="18" charset="0"/>
                </a:rPr>
                <a:t>.  </a:t>
              </a:r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位移矢量也简称位移</a:t>
              </a:r>
              <a:r>
                <a:rPr kumimoji="1" lang="en-US" altLang="zh-CN" sz="2800" b="1">
                  <a:solidFill>
                    <a:srgbClr val="1C1C1C"/>
                  </a:solidFill>
                  <a:latin typeface="Times New Roman" pitchFamily="18" charset="0"/>
                </a:rPr>
                <a:t>. </a:t>
              </a:r>
            </a:p>
          </p:txBody>
        </p:sp>
        <p:graphicFrame>
          <p:nvGraphicFramePr>
            <p:cNvPr id="7228" name="Object 60"/>
            <p:cNvGraphicFramePr>
              <a:graphicFrameLocks noChangeAspect="1"/>
            </p:cNvGraphicFramePr>
            <p:nvPr/>
          </p:nvGraphicFramePr>
          <p:xfrm>
            <a:off x="2112" y="2857"/>
            <a:ext cx="384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8" name="Equation" r:id="rId39" imgW="190440" imgH="177480" progId="Equation.DSMT4">
                    <p:embed/>
                  </p:oleObj>
                </mc:Choice>
                <mc:Fallback>
                  <p:oleObj name="Equation" r:id="rId39" imgW="190440" imgH="177480" progId="Equation.DSMT4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857"/>
                          <a:ext cx="384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29" name="Line 61"/>
            <p:cNvSpPr>
              <a:spLocks noChangeShapeType="1"/>
            </p:cNvSpPr>
            <p:nvPr/>
          </p:nvSpPr>
          <p:spPr bwMode="auto">
            <a:xfrm>
              <a:off x="3504" y="3215"/>
              <a:ext cx="192" cy="0"/>
            </a:xfrm>
            <a:prstGeom prst="line">
              <a:avLst/>
            </a:prstGeom>
            <a:noFill/>
            <a:ln w="9525">
              <a:solidFill>
                <a:srgbClr val="1C1C1C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7230" name="Object 62"/>
            <p:cNvGraphicFramePr>
              <a:graphicFrameLocks noChangeAspect="1"/>
            </p:cNvGraphicFramePr>
            <p:nvPr/>
          </p:nvGraphicFramePr>
          <p:xfrm>
            <a:off x="1248" y="3433"/>
            <a:ext cx="384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9" name="Equation" r:id="rId41" imgW="330120" imgH="228600" progId="Equation.3">
                    <p:embed/>
                  </p:oleObj>
                </mc:Choice>
                <mc:Fallback>
                  <p:oleObj name="Equation" r:id="rId41" imgW="330120" imgH="22860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433"/>
                          <a:ext cx="384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5105400" y="914400"/>
            <a:ext cx="3810000" cy="3505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371600" y="655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 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304800" y="5257800"/>
            <a:ext cx="6858000" cy="920750"/>
            <a:chOff x="192" y="3552"/>
            <a:chExt cx="4320" cy="580"/>
          </a:xfrm>
        </p:grpSpPr>
        <p:graphicFrame>
          <p:nvGraphicFramePr>
            <p:cNvPr id="8197" name="Object 5"/>
            <p:cNvGraphicFramePr>
              <a:graphicFrameLocks noChangeAspect="1"/>
            </p:cNvGraphicFramePr>
            <p:nvPr/>
          </p:nvGraphicFramePr>
          <p:xfrm>
            <a:off x="1920" y="3552"/>
            <a:ext cx="2592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4" name="Equation" r:id="rId3" imgW="1574640" imgH="380880" progId="Equation.3">
                    <p:embed/>
                  </p:oleObj>
                </mc:Choice>
                <mc:Fallback>
                  <p:oleObj name="Equation" r:id="rId3" imgW="1574640" imgH="3808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552"/>
                          <a:ext cx="2592" cy="5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192" y="3648"/>
              <a:ext cx="14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位移的大小为</a:t>
              </a:r>
            </a:p>
          </p:txBody>
        </p:sp>
      </p:grpSp>
      <p:grpSp>
        <p:nvGrpSpPr>
          <p:cNvPr id="8199" name="Group 7"/>
          <p:cNvGrpSpPr>
            <a:grpSpLocks/>
          </p:cNvGrpSpPr>
          <p:nvPr/>
        </p:nvGrpSpPr>
        <p:grpSpPr bwMode="auto">
          <a:xfrm>
            <a:off x="5662613" y="1562100"/>
            <a:ext cx="2514600" cy="2200275"/>
            <a:chOff x="3183" y="1368"/>
            <a:chExt cx="1584" cy="1386"/>
          </a:xfrm>
        </p:grpSpPr>
        <p:sp>
          <p:nvSpPr>
            <p:cNvPr id="8200" name="Line 8"/>
            <p:cNvSpPr>
              <a:spLocks noChangeShapeType="1"/>
            </p:cNvSpPr>
            <p:nvPr/>
          </p:nvSpPr>
          <p:spPr bwMode="auto">
            <a:xfrm flipV="1">
              <a:off x="3183" y="1794"/>
              <a:ext cx="432" cy="96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01" name="Object 9"/>
            <p:cNvGraphicFramePr>
              <a:graphicFrameLocks noChangeAspect="1"/>
            </p:cNvGraphicFramePr>
            <p:nvPr/>
          </p:nvGraphicFramePr>
          <p:xfrm>
            <a:off x="3213" y="1746"/>
            <a:ext cx="271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5" name="Equation" r:id="rId5" imgW="152280" imgH="215640" progId="Equation.DSMT4">
                    <p:embed/>
                  </p:oleObj>
                </mc:Choice>
                <mc:Fallback>
                  <p:oleObj name="Equation" r:id="rId5" imgW="152280" imgH="2156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3" y="1746"/>
                          <a:ext cx="271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2" name="Line 10"/>
            <p:cNvSpPr>
              <a:spLocks noChangeShapeType="1"/>
            </p:cNvSpPr>
            <p:nvPr/>
          </p:nvSpPr>
          <p:spPr bwMode="auto">
            <a:xfrm flipV="1">
              <a:off x="3183" y="1554"/>
              <a:ext cx="1200" cy="120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3" name="Text Box 11"/>
            <p:cNvSpPr txBox="1">
              <a:spLocks noChangeArrowheads="1"/>
            </p:cNvSpPr>
            <p:nvPr/>
          </p:nvSpPr>
          <p:spPr bwMode="auto">
            <a:xfrm>
              <a:off x="4383" y="1371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CC0066"/>
                  </a:solidFill>
                  <a:latin typeface="Times New Roman" pitchFamily="18" charset="0"/>
                </a:rPr>
                <a:t>B</a:t>
              </a:r>
              <a:endParaRPr kumimoji="1" lang="en-US" altLang="zh-CN" sz="2400" i="1">
                <a:latin typeface="Times New Roman" pitchFamily="18" charset="0"/>
              </a:endParaRPr>
            </a:p>
          </p:txBody>
        </p:sp>
        <p:graphicFrame>
          <p:nvGraphicFramePr>
            <p:cNvPr id="8204" name="Object 12"/>
            <p:cNvGraphicFramePr>
              <a:graphicFrameLocks noChangeAspect="1"/>
            </p:cNvGraphicFramePr>
            <p:nvPr/>
          </p:nvGraphicFramePr>
          <p:xfrm>
            <a:off x="3903" y="1890"/>
            <a:ext cx="244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6" name="Equation" r:id="rId7" imgW="152280" imgH="215640" progId="Equation.DSMT4">
                    <p:embed/>
                  </p:oleObj>
                </mc:Choice>
                <mc:Fallback>
                  <p:oleObj name="Equation" r:id="rId7" imgW="152280" imgH="21564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3" y="1890"/>
                          <a:ext cx="244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5" name="Text Box 13"/>
            <p:cNvSpPr txBox="1">
              <a:spLocks noChangeArrowheads="1"/>
            </p:cNvSpPr>
            <p:nvPr/>
          </p:nvSpPr>
          <p:spPr bwMode="auto">
            <a:xfrm>
              <a:off x="3423" y="145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9900"/>
                  </a:solidFill>
                  <a:latin typeface="Times New Roman" pitchFamily="18" charset="0"/>
                </a:rPr>
                <a:t>A</a:t>
              </a:r>
              <a:endParaRPr kumimoji="1" lang="en-US" altLang="zh-CN" sz="2400" i="1">
                <a:latin typeface="Times New Roman" pitchFamily="18" charset="0"/>
              </a:endParaRPr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 flipV="1">
              <a:off x="3615" y="1554"/>
              <a:ext cx="768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07" name="Object 15"/>
            <p:cNvGraphicFramePr>
              <a:graphicFrameLocks noChangeAspect="1"/>
            </p:cNvGraphicFramePr>
            <p:nvPr/>
          </p:nvGraphicFramePr>
          <p:xfrm>
            <a:off x="3759" y="1368"/>
            <a:ext cx="432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7" name="公式" r:id="rId9" imgW="215640" imgH="164880" progId="Equation.3">
                    <p:embed/>
                  </p:oleObj>
                </mc:Choice>
                <mc:Fallback>
                  <p:oleObj name="公式" r:id="rId9" imgW="215640" imgH="1648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9" y="1368"/>
                          <a:ext cx="432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08" name="Group 16"/>
          <p:cNvGrpSpPr>
            <a:grpSpLocks/>
          </p:cNvGrpSpPr>
          <p:nvPr/>
        </p:nvGrpSpPr>
        <p:grpSpPr bwMode="auto">
          <a:xfrm>
            <a:off x="5281613" y="1171575"/>
            <a:ext cx="3306762" cy="2790825"/>
            <a:chOff x="2943" y="1122"/>
            <a:chExt cx="2083" cy="1758"/>
          </a:xfrm>
        </p:grpSpPr>
        <p:sp>
          <p:nvSpPr>
            <p:cNvPr id="8209" name="Line 17"/>
            <p:cNvSpPr>
              <a:spLocks noChangeShapeType="1"/>
            </p:cNvSpPr>
            <p:nvPr/>
          </p:nvSpPr>
          <p:spPr bwMode="auto">
            <a:xfrm flipH="1" flipV="1">
              <a:off x="3183" y="1122"/>
              <a:ext cx="0" cy="1632"/>
            </a:xfrm>
            <a:prstGeom prst="line">
              <a:avLst/>
            </a:prstGeom>
            <a:noFill/>
            <a:ln w="1270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0" name="Line 18"/>
            <p:cNvSpPr>
              <a:spLocks noChangeShapeType="1"/>
            </p:cNvSpPr>
            <p:nvPr/>
          </p:nvSpPr>
          <p:spPr bwMode="auto">
            <a:xfrm>
              <a:off x="3183" y="2754"/>
              <a:ext cx="1617" cy="1"/>
            </a:xfrm>
            <a:prstGeom prst="line">
              <a:avLst/>
            </a:prstGeom>
            <a:noFill/>
            <a:ln w="1270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11" name="Object 19"/>
            <p:cNvGraphicFramePr>
              <a:graphicFrameLocks noChangeAspect="1"/>
            </p:cNvGraphicFramePr>
            <p:nvPr/>
          </p:nvGraphicFramePr>
          <p:xfrm>
            <a:off x="4848" y="2640"/>
            <a:ext cx="17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8" name="公式" r:id="rId11" imgW="177480" imgH="190440" progId="Equation.3">
                    <p:embed/>
                  </p:oleObj>
                </mc:Choice>
                <mc:Fallback>
                  <p:oleObj name="公式" r:id="rId11" imgW="177480" imgH="19044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640"/>
                          <a:ext cx="17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2" name="Object 20"/>
            <p:cNvGraphicFramePr>
              <a:graphicFrameLocks noChangeAspect="1"/>
            </p:cNvGraphicFramePr>
            <p:nvPr/>
          </p:nvGraphicFramePr>
          <p:xfrm>
            <a:off x="2943" y="1122"/>
            <a:ext cx="23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9" name="公式" r:id="rId13" imgW="190440" imgH="241200" progId="Equation.3">
                    <p:embed/>
                  </p:oleObj>
                </mc:Choice>
                <mc:Fallback>
                  <p:oleObj name="公式" r:id="rId13" imgW="190440" imgH="2412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3" y="1122"/>
                          <a:ext cx="23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3" name="Object 21"/>
            <p:cNvGraphicFramePr>
              <a:graphicFrameLocks noChangeAspect="1"/>
            </p:cNvGraphicFramePr>
            <p:nvPr/>
          </p:nvGraphicFramePr>
          <p:xfrm>
            <a:off x="2987" y="2658"/>
            <a:ext cx="201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0" name="Equation" r:id="rId15" imgW="126720" imgH="139680" progId="Equation.DSMT4">
                    <p:embed/>
                  </p:oleObj>
                </mc:Choice>
                <mc:Fallback>
                  <p:oleObj name="Equation" r:id="rId15" imgW="126720" imgH="13968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7" y="2658"/>
                          <a:ext cx="201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14" name="Group 22"/>
          <p:cNvGrpSpPr>
            <a:grpSpLocks/>
          </p:cNvGrpSpPr>
          <p:nvPr/>
        </p:nvGrpSpPr>
        <p:grpSpPr bwMode="auto">
          <a:xfrm>
            <a:off x="6324600" y="1905000"/>
            <a:ext cx="1646238" cy="2438400"/>
            <a:chOff x="3600" y="1584"/>
            <a:chExt cx="1037" cy="1536"/>
          </a:xfrm>
        </p:grpSpPr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>
              <a:off x="3600" y="1824"/>
              <a:ext cx="0" cy="1296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6" name="Line 24"/>
            <p:cNvSpPr>
              <a:spLocks noChangeShapeType="1"/>
            </p:cNvSpPr>
            <p:nvPr/>
          </p:nvSpPr>
          <p:spPr bwMode="auto">
            <a:xfrm>
              <a:off x="4368" y="1584"/>
              <a:ext cx="0" cy="1536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8217" name="Object 25"/>
            <p:cNvGraphicFramePr>
              <a:graphicFrameLocks noChangeAspect="1"/>
            </p:cNvGraphicFramePr>
            <p:nvPr/>
          </p:nvGraphicFramePr>
          <p:xfrm>
            <a:off x="4368" y="2496"/>
            <a:ext cx="269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1" name="Equation" r:id="rId17" imgW="291960" imgH="317160" progId="Equation.3">
                    <p:embed/>
                  </p:oleObj>
                </mc:Choice>
                <mc:Fallback>
                  <p:oleObj name="Equation" r:id="rId17" imgW="291960" imgH="31716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496"/>
                          <a:ext cx="269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8" name="Object 26"/>
            <p:cNvGraphicFramePr>
              <a:graphicFrameLocks noChangeAspect="1"/>
            </p:cNvGraphicFramePr>
            <p:nvPr/>
          </p:nvGraphicFramePr>
          <p:xfrm>
            <a:off x="3600" y="2496"/>
            <a:ext cx="269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2" name="Equation" r:id="rId19" imgW="291960" imgH="317160" progId="Equation.3">
                    <p:embed/>
                  </p:oleObj>
                </mc:Choice>
                <mc:Fallback>
                  <p:oleObj name="Equation" r:id="rId19" imgW="291960" imgH="31716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496"/>
                          <a:ext cx="269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19" name="Group 27"/>
          <p:cNvGrpSpPr>
            <a:grpSpLocks/>
          </p:cNvGrpSpPr>
          <p:nvPr/>
        </p:nvGrpSpPr>
        <p:grpSpPr bwMode="auto">
          <a:xfrm>
            <a:off x="6324600" y="3879850"/>
            <a:ext cx="1219200" cy="463550"/>
            <a:chOff x="3984" y="2444"/>
            <a:chExt cx="768" cy="292"/>
          </a:xfrm>
        </p:grpSpPr>
        <p:sp>
          <p:nvSpPr>
            <p:cNvPr id="8220" name="Line 28"/>
            <p:cNvSpPr>
              <a:spLocks noChangeShapeType="1"/>
            </p:cNvSpPr>
            <p:nvPr/>
          </p:nvSpPr>
          <p:spPr bwMode="auto">
            <a:xfrm>
              <a:off x="3984" y="2496"/>
              <a:ext cx="768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8221" name="Object 29"/>
            <p:cNvGraphicFramePr>
              <a:graphicFrameLocks noChangeAspect="1"/>
            </p:cNvGraphicFramePr>
            <p:nvPr/>
          </p:nvGraphicFramePr>
          <p:xfrm>
            <a:off x="4128" y="2444"/>
            <a:ext cx="4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3" name="Equation" r:id="rId21" imgW="787320" imgH="317160" progId="Equation.3">
                    <p:embed/>
                  </p:oleObj>
                </mc:Choice>
                <mc:Fallback>
                  <p:oleObj name="Equation" r:id="rId21" imgW="787320" imgH="31716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444"/>
                          <a:ext cx="4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22" name="Group 30"/>
          <p:cNvGrpSpPr>
            <a:grpSpLocks/>
          </p:cNvGrpSpPr>
          <p:nvPr/>
        </p:nvGrpSpPr>
        <p:grpSpPr bwMode="auto">
          <a:xfrm>
            <a:off x="5181600" y="1524000"/>
            <a:ext cx="3581400" cy="1143000"/>
            <a:chOff x="2880" y="1344"/>
            <a:chExt cx="2256" cy="720"/>
          </a:xfrm>
        </p:grpSpPr>
        <p:sp>
          <p:nvSpPr>
            <p:cNvPr id="8223" name="Line 31"/>
            <p:cNvSpPr>
              <a:spLocks noChangeShapeType="1"/>
            </p:cNvSpPr>
            <p:nvPr/>
          </p:nvSpPr>
          <p:spPr bwMode="auto">
            <a:xfrm>
              <a:off x="3168" y="1824"/>
              <a:ext cx="1872" cy="0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4" name="Line 32"/>
            <p:cNvSpPr>
              <a:spLocks noChangeShapeType="1"/>
            </p:cNvSpPr>
            <p:nvPr/>
          </p:nvSpPr>
          <p:spPr bwMode="auto">
            <a:xfrm>
              <a:off x="3168" y="1584"/>
              <a:ext cx="1872" cy="0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8225" name="Object 33"/>
            <p:cNvGraphicFramePr>
              <a:graphicFrameLocks noChangeAspect="1"/>
            </p:cNvGraphicFramePr>
            <p:nvPr/>
          </p:nvGraphicFramePr>
          <p:xfrm>
            <a:off x="2880" y="1440"/>
            <a:ext cx="28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4" name="Equation" r:id="rId23" imgW="304560" imgH="317160" progId="Equation.3">
                    <p:embed/>
                  </p:oleObj>
                </mc:Choice>
                <mc:Fallback>
                  <p:oleObj name="Equation" r:id="rId23" imgW="304560" imgH="31716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440"/>
                          <a:ext cx="28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6" name="Object 34"/>
            <p:cNvGraphicFramePr>
              <a:graphicFrameLocks noChangeAspect="1"/>
            </p:cNvGraphicFramePr>
            <p:nvPr/>
          </p:nvGraphicFramePr>
          <p:xfrm>
            <a:off x="2880" y="1680"/>
            <a:ext cx="28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5" name="Equation" r:id="rId25" imgW="304560" imgH="317160" progId="Equation.3">
                    <p:embed/>
                  </p:oleObj>
                </mc:Choice>
                <mc:Fallback>
                  <p:oleObj name="Equation" r:id="rId25" imgW="304560" imgH="31716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680"/>
                          <a:ext cx="28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7" name="Object 35"/>
            <p:cNvGraphicFramePr>
              <a:graphicFrameLocks noChangeAspect="1"/>
            </p:cNvGraphicFramePr>
            <p:nvPr/>
          </p:nvGraphicFramePr>
          <p:xfrm>
            <a:off x="4656" y="1584"/>
            <a:ext cx="48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6" name="Equation" r:id="rId27" imgW="812520" imgH="317160" progId="Equation.3">
                    <p:embed/>
                  </p:oleObj>
                </mc:Choice>
                <mc:Fallback>
                  <p:oleObj name="Equation" r:id="rId27" imgW="812520" imgH="31716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584"/>
                          <a:ext cx="48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8" name="Line 36"/>
            <p:cNvSpPr>
              <a:spLocks noChangeShapeType="1"/>
            </p:cNvSpPr>
            <p:nvPr/>
          </p:nvSpPr>
          <p:spPr bwMode="auto">
            <a:xfrm>
              <a:off x="4944" y="1344"/>
              <a:ext cx="0" cy="24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9" name="Line 37"/>
            <p:cNvSpPr>
              <a:spLocks noChangeShapeType="1"/>
            </p:cNvSpPr>
            <p:nvPr/>
          </p:nvSpPr>
          <p:spPr bwMode="auto">
            <a:xfrm>
              <a:off x="4944" y="1824"/>
              <a:ext cx="0" cy="24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8230" name="Object 38"/>
          <p:cNvGraphicFramePr>
            <a:graphicFrameLocks noChangeAspect="1"/>
          </p:cNvGraphicFramePr>
          <p:nvPr/>
        </p:nvGraphicFramePr>
        <p:xfrm>
          <a:off x="1371600" y="609600"/>
          <a:ext cx="25908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" name="Equation" r:id="rId29" imgW="1536480" imgH="317160" progId="Equation.3">
                  <p:embed/>
                </p:oleObj>
              </mc:Choice>
              <mc:Fallback>
                <p:oleObj name="Equation" r:id="rId29" imgW="1536480" imgH="31716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609600"/>
                        <a:ext cx="25908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1" name="Object 39"/>
          <p:cNvGraphicFramePr>
            <a:graphicFrameLocks noChangeAspect="1"/>
          </p:cNvGraphicFramePr>
          <p:nvPr/>
        </p:nvGraphicFramePr>
        <p:xfrm>
          <a:off x="1295400" y="1295400"/>
          <a:ext cx="26670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" name="Equation" r:id="rId31" imgW="1536480" imgH="317160" progId="Equation.3">
                  <p:embed/>
                </p:oleObj>
              </mc:Choice>
              <mc:Fallback>
                <p:oleObj name="Equation" r:id="rId31" imgW="1536480" imgH="31716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95400"/>
                        <a:ext cx="26670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2" name="Object 40"/>
          <p:cNvGraphicFramePr>
            <a:graphicFrameLocks noChangeAspect="1"/>
          </p:cNvGraphicFramePr>
          <p:nvPr/>
        </p:nvGraphicFramePr>
        <p:xfrm>
          <a:off x="381000" y="2667000"/>
          <a:ext cx="44608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" name="Equation" r:id="rId33" imgW="3009600" imgH="317160" progId="Equation.3">
                  <p:embed/>
                </p:oleObj>
              </mc:Choice>
              <mc:Fallback>
                <p:oleObj name="Equation" r:id="rId33" imgW="3009600" imgH="31716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667000"/>
                        <a:ext cx="4460875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33" name="Group 41"/>
          <p:cNvGrpSpPr>
            <a:grpSpLocks/>
          </p:cNvGrpSpPr>
          <p:nvPr/>
        </p:nvGrpSpPr>
        <p:grpSpPr bwMode="auto">
          <a:xfrm>
            <a:off x="228600" y="1981200"/>
            <a:ext cx="3886200" cy="611188"/>
            <a:chOff x="144" y="1248"/>
            <a:chExt cx="2448" cy="385"/>
          </a:xfrm>
        </p:grpSpPr>
        <p:graphicFrame>
          <p:nvGraphicFramePr>
            <p:cNvPr id="8234" name="Object 42"/>
            <p:cNvGraphicFramePr>
              <a:graphicFrameLocks noChangeAspect="1"/>
            </p:cNvGraphicFramePr>
            <p:nvPr/>
          </p:nvGraphicFramePr>
          <p:xfrm>
            <a:off x="1248" y="1248"/>
            <a:ext cx="1344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0" name="Equation" r:id="rId35" imgW="1231560" imgH="317160" progId="Equation.3">
                    <p:embed/>
                  </p:oleObj>
                </mc:Choice>
                <mc:Fallback>
                  <p:oleObj name="Equation" r:id="rId35" imgW="1231560" imgH="31716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248"/>
                          <a:ext cx="1344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5" name="Rectangle 43"/>
            <p:cNvSpPr>
              <a:spLocks noChangeArrowheads="1"/>
            </p:cNvSpPr>
            <p:nvPr/>
          </p:nvSpPr>
          <p:spPr bwMode="auto">
            <a:xfrm>
              <a:off x="144" y="1249"/>
              <a:ext cx="1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所以位移</a:t>
              </a:r>
            </a:p>
          </p:txBody>
        </p:sp>
      </p:grpSp>
      <p:grpSp>
        <p:nvGrpSpPr>
          <p:cNvPr id="8236" name="Group 44"/>
          <p:cNvGrpSpPr>
            <a:grpSpLocks/>
          </p:cNvGrpSpPr>
          <p:nvPr/>
        </p:nvGrpSpPr>
        <p:grpSpPr bwMode="auto">
          <a:xfrm>
            <a:off x="228600" y="3429000"/>
            <a:ext cx="5486400" cy="1544638"/>
            <a:chOff x="144" y="2304"/>
            <a:chExt cx="3456" cy="973"/>
          </a:xfrm>
        </p:grpSpPr>
        <p:sp>
          <p:nvSpPr>
            <p:cNvPr id="8237" name="Text Box 45"/>
            <p:cNvSpPr txBox="1">
              <a:spLocks noChangeArrowheads="1"/>
            </p:cNvSpPr>
            <p:nvPr/>
          </p:nvSpPr>
          <p:spPr bwMode="auto">
            <a:xfrm>
              <a:off x="144" y="2304"/>
              <a:ext cx="3456" cy="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400" b="1">
                  <a:solidFill>
                    <a:srgbClr val="1C1C1C"/>
                  </a:solidFill>
                  <a:latin typeface="Times New Roman" pitchFamily="18" charset="0"/>
                </a:rPr>
                <a:t>        </a:t>
              </a:r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若质点在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pitchFamily="18" charset="0"/>
                </a:rPr>
                <a:t>三维</a:t>
              </a:r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空间中运动，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则在直角坐标系           中其位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移为</a:t>
              </a:r>
            </a:p>
          </p:txBody>
        </p:sp>
        <p:graphicFrame>
          <p:nvGraphicFramePr>
            <p:cNvPr id="8238" name="Object 46"/>
            <p:cNvGraphicFramePr>
              <a:graphicFrameLocks noChangeAspect="1"/>
            </p:cNvGraphicFramePr>
            <p:nvPr/>
          </p:nvGraphicFramePr>
          <p:xfrm>
            <a:off x="1824" y="2646"/>
            <a:ext cx="52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1" name="Equation" r:id="rId37" imgW="545760" imgH="291960" progId="Equation.3">
                    <p:embed/>
                  </p:oleObj>
                </mc:Choice>
                <mc:Fallback>
                  <p:oleObj name="Equation" r:id="rId37" imgW="545760" imgH="29196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646"/>
                          <a:ext cx="528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39" name="Object 47"/>
          <p:cNvGraphicFramePr>
            <a:graphicFrameLocks noChangeAspect="1"/>
          </p:cNvGraphicFramePr>
          <p:nvPr/>
        </p:nvGraphicFramePr>
        <p:xfrm>
          <a:off x="1219200" y="4648200"/>
          <a:ext cx="70104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" name="Equation" r:id="rId39" imgW="4317840" imgH="342720" progId="Equation.3">
                  <p:embed/>
                </p:oleObj>
              </mc:Choice>
              <mc:Fallback>
                <p:oleObj name="Equation" r:id="rId39" imgW="4317840" imgH="34272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648200"/>
                        <a:ext cx="701040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40" name="Group 48"/>
          <p:cNvGrpSpPr>
            <a:grpSpLocks/>
          </p:cNvGrpSpPr>
          <p:nvPr/>
        </p:nvGrpSpPr>
        <p:grpSpPr bwMode="auto">
          <a:xfrm>
            <a:off x="1066800" y="6019800"/>
            <a:ext cx="7620000" cy="519113"/>
            <a:chOff x="672" y="3792"/>
            <a:chExt cx="4800" cy="327"/>
          </a:xfrm>
        </p:grpSpPr>
        <p:sp>
          <p:nvSpPr>
            <p:cNvPr id="8241" name="Text Box 49"/>
            <p:cNvSpPr txBox="1">
              <a:spLocks noChangeArrowheads="1"/>
            </p:cNvSpPr>
            <p:nvPr/>
          </p:nvSpPr>
          <p:spPr bwMode="auto">
            <a:xfrm>
              <a:off x="672" y="3792"/>
              <a:ext cx="48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4</a:t>
              </a:r>
              <a:r>
                <a:rPr lang="en-US" altLang="zh-CN" sz="2800" b="1">
                  <a:solidFill>
                    <a:srgbClr val="1C1C1C"/>
                  </a:solidFill>
                  <a:latin typeface="Times New Roman" pitchFamily="18" charset="0"/>
                </a:rPr>
                <a:t>   </a:t>
              </a:r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路程（      ）</a:t>
              </a:r>
              <a:r>
                <a:rPr lang="en-US" altLang="zh-CN" sz="2800" b="1">
                  <a:solidFill>
                    <a:srgbClr val="1C1C1C"/>
                  </a:solidFill>
                  <a:latin typeface="Times New Roman" pitchFamily="18" charset="0"/>
                </a:rPr>
                <a:t>:  </a:t>
              </a:r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质点实际运动轨迹的长度</a:t>
              </a:r>
              <a:r>
                <a:rPr lang="en-US" altLang="zh-CN" sz="2800" b="1">
                  <a:solidFill>
                    <a:srgbClr val="1C1C1C"/>
                  </a:solidFill>
                  <a:latin typeface="Times New Roman" pitchFamily="18" charset="0"/>
                </a:rPr>
                <a:t>.</a:t>
              </a:r>
            </a:p>
          </p:txBody>
        </p:sp>
        <p:graphicFrame>
          <p:nvGraphicFramePr>
            <p:cNvPr id="8242" name="Object 50"/>
            <p:cNvGraphicFramePr>
              <a:graphicFrameLocks noChangeAspect="1"/>
            </p:cNvGraphicFramePr>
            <p:nvPr/>
          </p:nvGraphicFramePr>
          <p:xfrm>
            <a:off x="1680" y="3802"/>
            <a:ext cx="33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3" name="Equation" r:id="rId41" imgW="304560" imgH="241200" progId="Equation.3">
                    <p:embed/>
                  </p:oleObj>
                </mc:Choice>
                <mc:Fallback>
                  <p:oleObj name="Equation" r:id="rId41" imgW="304560" imgH="24120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802"/>
                          <a:ext cx="336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43" name="Text Box 51"/>
          <p:cNvSpPr txBox="1">
            <a:spLocks noChangeArrowheads="1"/>
          </p:cNvSpPr>
          <p:nvPr/>
        </p:nvSpPr>
        <p:spPr bwMode="auto">
          <a:xfrm>
            <a:off x="295275" y="623888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1C1C1C"/>
                </a:solidFill>
                <a:latin typeface="Times New Roman" pitchFamily="18" charset="0"/>
              </a:rPr>
              <a:t>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752600" y="762000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333333"/>
                </a:solidFill>
                <a:latin typeface="Times New Roman" pitchFamily="18" charset="0"/>
              </a:rPr>
              <a:t>位移与路程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28600" y="2844800"/>
            <a:ext cx="47244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b="1">
                <a:solidFill>
                  <a:srgbClr val="333333"/>
                </a:solidFill>
                <a:latin typeface="Times New Roman" pitchFamily="18" charset="0"/>
              </a:rPr>
              <a:t>      </a:t>
            </a:r>
            <a:r>
              <a:rPr kumimoji="1" lang="zh-CN" altLang="en-US" sz="2800" b="1">
                <a:solidFill>
                  <a:srgbClr val="333333"/>
                </a:solidFill>
                <a:latin typeface="Times New Roman" pitchFamily="18" charset="0"/>
              </a:rPr>
              <a:t>（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B</a:t>
            </a:r>
            <a:r>
              <a:rPr kumimoji="1" lang="zh-CN" altLang="en-US" sz="2800" b="1">
                <a:solidFill>
                  <a:srgbClr val="333333"/>
                </a:solidFill>
                <a:latin typeface="Times New Roman" pitchFamily="18" charset="0"/>
              </a:rPr>
              <a:t>）</a:t>
            </a:r>
            <a:r>
              <a:rPr kumimoji="1" lang="zh-CN" altLang="en-US" sz="2800" b="1">
                <a:latin typeface="Times New Roman" pitchFamily="18" charset="0"/>
              </a:rPr>
              <a:t> </a:t>
            </a:r>
            <a:r>
              <a:rPr kumimoji="1" lang="zh-CN" altLang="en-US" sz="2800" b="1">
                <a:solidFill>
                  <a:srgbClr val="333333"/>
                </a:solidFill>
                <a:latin typeface="Times New Roman" pitchFamily="18" charset="0"/>
              </a:rPr>
              <a:t>一般情况</a:t>
            </a:r>
            <a:r>
              <a:rPr kumimoji="1" lang="en-US" altLang="zh-CN" sz="2800" b="1">
                <a:solidFill>
                  <a:srgbClr val="333333"/>
                </a:solidFill>
                <a:latin typeface="Times New Roman" pitchFamily="18" charset="0"/>
              </a:rPr>
              <a:t>,  </a:t>
            </a:r>
            <a:r>
              <a:rPr kumimoji="1" lang="zh-CN" altLang="en-US" sz="2800" b="1">
                <a:solidFill>
                  <a:srgbClr val="333333"/>
                </a:solidFill>
                <a:latin typeface="Times New Roman" pitchFamily="18" charset="0"/>
              </a:rPr>
              <a:t>位移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>
                <a:solidFill>
                  <a:srgbClr val="333333"/>
                </a:solidFill>
                <a:latin typeface="Times New Roman" pitchFamily="18" charset="0"/>
              </a:rPr>
              <a:t>大小不等于路程</a:t>
            </a:r>
            <a:r>
              <a:rPr kumimoji="1" lang="en-US" altLang="zh-CN" sz="2800" b="1">
                <a:solidFill>
                  <a:srgbClr val="333333"/>
                </a:solidFill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905000" y="3989388"/>
          <a:ext cx="18288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0" name="Equation" r:id="rId3" imgW="571320" imgH="253800" progId="Equation.DSMT4">
                  <p:embed/>
                </p:oleObj>
              </mc:Choice>
              <mc:Fallback>
                <p:oleObj name="Equation" r:id="rId3" imgW="57132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989388"/>
                        <a:ext cx="18288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685800" y="6019800"/>
            <a:ext cx="647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 </a:t>
            </a:r>
            <a:r>
              <a:rPr kumimoji="1" lang="zh-CN" altLang="en-US" sz="2800" b="1">
                <a:solidFill>
                  <a:srgbClr val="333333"/>
                </a:solidFill>
                <a:latin typeface="Times New Roman" pitchFamily="18" charset="0"/>
              </a:rPr>
              <a:t>（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D</a:t>
            </a:r>
            <a:r>
              <a:rPr kumimoji="1" lang="zh-CN" altLang="en-US" sz="2800" b="1">
                <a:solidFill>
                  <a:srgbClr val="333333"/>
                </a:solidFill>
                <a:latin typeface="Times New Roman" pitchFamily="18" charset="0"/>
              </a:rPr>
              <a:t>）位移是矢量</a:t>
            </a:r>
            <a:r>
              <a:rPr kumimoji="1" lang="en-US" altLang="zh-CN" sz="2800" b="1">
                <a:solidFill>
                  <a:srgbClr val="333333"/>
                </a:solidFill>
                <a:latin typeface="Times New Roman" pitchFamily="18" charset="0"/>
              </a:rPr>
              <a:t>,  </a:t>
            </a:r>
            <a:r>
              <a:rPr kumimoji="1" lang="zh-CN" altLang="en-US" sz="2800" b="1">
                <a:solidFill>
                  <a:srgbClr val="333333"/>
                </a:solidFill>
                <a:latin typeface="Times New Roman" pitchFamily="18" charset="0"/>
              </a:rPr>
              <a:t>路程是标量</a:t>
            </a:r>
            <a:r>
              <a:rPr kumimoji="1" lang="en-US" altLang="zh-CN" sz="2800" b="1">
                <a:solidFill>
                  <a:srgbClr val="333333"/>
                </a:solidFill>
                <a:latin typeface="Times New Roman" pitchFamily="18" charset="0"/>
              </a:rPr>
              <a:t>.</a:t>
            </a:r>
          </a:p>
        </p:txBody>
      </p:sp>
      <p:grpSp>
        <p:nvGrpSpPr>
          <p:cNvPr id="10246" name="Group 6"/>
          <p:cNvGrpSpPr>
            <a:grpSpLocks/>
          </p:cNvGrpSpPr>
          <p:nvPr/>
        </p:nvGrpSpPr>
        <p:grpSpPr bwMode="auto">
          <a:xfrm>
            <a:off x="5105400" y="1066800"/>
            <a:ext cx="3657600" cy="3733800"/>
            <a:chOff x="3216" y="576"/>
            <a:chExt cx="2304" cy="2352"/>
          </a:xfrm>
        </p:grpSpPr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3216" y="576"/>
              <a:ext cx="2304" cy="23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48" name="Object 8"/>
            <p:cNvGraphicFramePr>
              <a:graphicFrameLocks noChangeAspect="1"/>
            </p:cNvGraphicFramePr>
            <p:nvPr/>
          </p:nvGraphicFramePr>
          <p:xfrm>
            <a:off x="4560" y="960"/>
            <a:ext cx="384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1" name="公式" r:id="rId5" imgW="228600" imgH="190440" progId="Equation.3">
                    <p:embed/>
                  </p:oleObj>
                </mc:Choice>
                <mc:Fallback>
                  <p:oleObj name="公式" r:id="rId5" imgW="228600" imgH="1904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960"/>
                          <a:ext cx="384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9" name="Text Box 9"/>
            <p:cNvSpPr txBox="1">
              <a:spLocks noChangeArrowheads="1"/>
            </p:cNvSpPr>
            <p:nvPr/>
          </p:nvSpPr>
          <p:spPr bwMode="auto">
            <a:xfrm>
              <a:off x="5040" y="129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10250" name="Text Box 10"/>
            <p:cNvSpPr txBox="1">
              <a:spLocks noChangeArrowheads="1"/>
            </p:cNvSpPr>
            <p:nvPr/>
          </p:nvSpPr>
          <p:spPr bwMode="auto">
            <a:xfrm>
              <a:off x="3504" y="235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10251" name="Freeform 11"/>
            <p:cNvSpPr>
              <a:spLocks/>
            </p:cNvSpPr>
            <p:nvPr/>
          </p:nvSpPr>
          <p:spPr bwMode="auto">
            <a:xfrm>
              <a:off x="3264" y="1179"/>
              <a:ext cx="2235" cy="967"/>
            </a:xfrm>
            <a:custGeom>
              <a:avLst/>
              <a:gdLst>
                <a:gd name="T0" fmla="*/ 0 w 2235"/>
                <a:gd name="T1" fmla="*/ 967 h 967"/>
                <a:gd name="T2" fmla="*/ 274 w 2235"/>
                <a:gd name="T3" fmla="*/ 528 h 967"/>
                <a:gd name="T4" fmla="*/ 872 w 2235"/>
                <a:gd name="T5" fmla="*/ 447 h 967"/>
                <a:gd name="T6" fmla="*/ 1221 w 2235"/>
                <a:gd name="T7" fmla="*/ 83 h 967"/>
                <a:gd name="T8" fmla="*/ 1605 w 2235"/>
                <a:gd name="T9" fmla="*/ 42 h 967"/>
                <a:gd name="T10" fmla="*/ 1920 w 2235"/>
                <a:gd name="T11" fmla="*/ 336 h 967"/>
                <a:gd name="T12" fmla="*/ 2235 w 2235"/>
                <a:gd name="T13" fmla="*/ 501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5" h="967">
                  <a:moveTo>
                    <a:pt x="0" y="967"/>
                  </a:moveTo>
                  <a:cubicBezTo>
                    <a:pt x="46" y="894"/>
                    <a:pt x="129" y="615"/>
                    <a:pt x="274" y="528"/>
                  </a:cubicBezTo>
                  <a:cubicBezTo>
                    <a:pt x="419" y="441"/>
                    <a:pt x="714" y="521"/>
                    <a:pt x="872" y="447"/>
                  </a:cubicBezTo>
                  <a:cubicBezTo>
                    <a:pt x="1030" y="373"/>
                    <a:pt x="1099" y="150"/>
                    <a:pt x="1221" y="83"/>
                  </a:cubicBezTo>
                  <a:cubicBezTo>
                    <a:pt x="1343" y="16"/>
                    <a:pt x="1488" y="0"/>
                    <a:pt x="1605" y="42"/>
                  </a:cubicBezTo>
                  <a:cubicBezTo>
                    <a:pt x="1722" y="84"/>
                    <a:pt x="1815" y="260"/>
                    <a:pt x="1920" y="336"/>
                  </a:cubicBezTo>
                  <a:cubicBezTo>
                    <a:pt x="2025" y="412"/>
                    <a:pt x="2170" y="467"/>
                    <a:pt x="2235" y="501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>
              <a:off x="3888" y="134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zh-CN" sz="2400" b="1">
                <a:solidFill>
                  <a:srgbClr val="CC0000"/>
                </a:solidFill>
                <a:latin typeface="Times New Roman" pitchFamily="18" charset="0"/>
              </a:endParaRPr>
            </a:p>
          </p:txBody>
        </p:sp>
        <p:grpSp>
          <p:nvGrpSpPr>
            <p:cNvPr id="10253" name="Group 13"/>
            <p:cNvGrpSpPr>
              <a:grpSpLocks/>
            </p:cNvGrpSpPr>
            <p:nvPr/>
          </p:nvGrpSpPr>
          <p:grpSpPr bwMode="auto">
            <a:xfrm>
              <a:off x="3552" y="1200"/>
              <a:ext cx="701" cy="1344"/>
              <a:chOff x="3456" y="960"/>
              <a:chExt cx="701" cy="1344"/>
            </a:xfrm>
          </p:grpSpPr>
          <p:sp>
            <p:nvSpPr>
              <p:cNvPr id="10254" name="Line 14"/>
              <p:cNvSpPr>
                <a:spLocks noChangeShapeType="1"/>
              </p:cNvSpPr>
              <p:nvPr/>
            </p:nvSpPr>
            <p:spPr bwMode="auto">
              <a:xfrm flipV="1">
                <a:off x="3648" y="1344"/>
                <a:ext cx="432" cy="96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255" name="Object 15"/>
              <p:cNvGraphicFramePr>
                <a:graphicFrameLocks noChangeAspect="1"/>
              </p:cNvGraphicFramePr>
              <p:nvPr/>
            </p:nvGraphicFramePr>
            <p:xfrm>
              <a:off x="3456" y="1483"/>
              <a:ext cx="480" cy="3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32" name="公式" r:id="rId7" imgW="317160" imgH="215640" progId="Equation.3">
                      <p:embed/>
                    </p:oleObj>
                  </mc:Choice>
                  <mc:Fallback>
                    <p:oleObj name="公式" r:id="rId7" imgW="317160" imgH="21564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1483"/>
                            <a:ext cx="480" cy="3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6" name="Object 16"/>
              <p:cNvGraphicFramePr>
                <a:graphicFrameLocks noChangeAspect="1"/>
              </p:cNvGraphicFramePr>
              <p:nvPr/>
            </p:nvGraphicFramePr>
            <p:xfrm>
              <a:off x="3888" y="960"/>
              <a:ext cx="269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33" name="公式" r:id="rId9" imgW="253800" imgH="317160" progId="Equation.3">
                      <p:embed/>
                    </p:oleObj>
                  </mc:Choice>
                  <mc:Fallback>
                    <p:oleObj name="公式" r:id="rId9" imgW="253800" imgH="31716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960"/>
                            <a:ext cx="269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257" name="Group 17"/>
            <p:cNvGrpSpPr>
              <a:grpSpLocks/>
            </p:cNvGrpSpPr>
            <p:nvPr/>
          </p:nvGrpSpPr>
          <p:grpSpPr bwMode="auto">
            <a:xfrm>
              <a:off x="3744" y="1152"/>
              <a:ext cx="1674" cy="1392"/>
              <a:chOff x="3648" y="912"/>
              <a:chExt cx="1674" cy="1392"/>
            </a:xfrm>
          </p:grpSpPr>
          <p:sp>
            <p:nvSpPr>
              <p:cNvPr id="10258" name="Line 18"/>
              <p:cNvSpPr>
                <a:spLocks noChangeShapeType="1"/>
              </p:cNvSpPr>
              <p:nvPr/>
            </p:nvSpPr>
            <p:spPr bwMode="auto">
              <a:xfrm flipV="1">
                <a:off x="3648" y="1200"/>
                <a:ext cx="1392" cy="1104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259" name="Object 19"/>
              <p:cNvGraphicFramePr>
                <a:graphicFrameLocks noChangeAspect="1"/>
              </p:cNvGraphicFramePr>
              <p:nvPr/>
            </p:nvGraphicFramePr>
            <p:xfrm>
              <a:off x="4224" y="1754"/>
              <a:ext cx="528" cy="3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34" name="公式" r:id="rId11" imgW="342720" imgH="215640" progId="Equation.3">
                      <p:embed/>
                    </p:oleObj>
                  </mc:Choice>
                  <mc:Fallback>
                    <p:oleObj name="公式" r:id="rId11" imgW="342720" imgH="21564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1754"/>
                            <a:ext cx="528" cy="3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0" name="Object 20"/>
              <p:cNvGraphicFramePr>
                <a:graphicFrameLocks noChangeAspect="1"/>
              </p:cNvGraphicFramePr>
              <p:nvPr/>
            </p:nvGraphicFramePr>
            <p:xfrm>
              <a:off x="5040" y="912"/>
              <a:ext cx="282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35" name="公式" r:id="rId13" imgW="266400" imgH="317160" progId="Equation.3">
                      <p:embed/>
                    </p:oleObj>
                  </mc:Choice>
                  <mc:Fallback>
                    <p:oleObj name="公式" r:id="rId13" imgW="266400" imgH="31716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0" y="912"/>
                            <a:ext cx="282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261" name="Group 21"/>
            <p:cNvGrpSpPr>
              <a:grpSpLocks/>
            </p:cNvGrpSpPr>
            <p:nvPr/>
          </p:nvGrpSpPr>
          <p:grpSpPr bwMode="auto">
            <a:xfrm>
              <a:off x="4176" y="1200"/>
              <a:ext cx="960" cy="432"/>
              <a:chOff x="4080" y="960"/>
              <a:chExt cx="960" cy="432"/>
            </a:xfrm>
          </p:grpSpPr>
          <p:sp>
            <p:nvSpPr>
              <p:cNvPr id="10262" name="Line 22"/>
              <p:cNvSpPr>
                <a:spLocks noChangeShapeType="1"/>
              </p:cNvSpPr>
              <p:nvPr/>
            </p:nvSpPr>
            <p:spPr bwMode="auto">
              <a:xfrm flipV="1">
                <a:off x="4080" y="1200"/>
                <a:ext cx="960" cy="19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263" name="Object 23"/>
              <p:cNvGraphicFramePr>
                <a:graphicFrameLocks noChangeAspect="1"/>
              </p:cNvGraphicFramePr>
              <p:nvPr/>
            </p:nvGraphicFramePr>
            <p:xfrm>
              <a:off x="4368" y="960"/>
              <a:ext cx="432" cy="3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36" name="公式" r:id="rId15" imgW="215640" imgH="164880" progId="Equation.3">
                      <p:embed/>
                    </p:oleObj>
                  </mc:Choice>
                  <mc:Fallback>
                    <p:oleObj name="公式" r:id="rId15" imgW="215640" imgH="16488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960"/>
                            <a:ext cx="432" cy="3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264" name="Group 24"/>
            <p:cNvGrpSpPr>
              <a:grpSpLocks/>
            </p:cNvGrpSpPr>
            <p:nvPr/>
          </p:nvGrpSpPr>
          <p:grpSpPr bwMode="auto">
            <a:xfrm>
              <a:off x="3216" y="864"/>
              <a:ext cx="2290" cy="2002"/>
              <a:chOff x="3120" y="638"/>
              <a:chExt cx="2290" cy="2002"/>
            </a:xfrm>
          </p:grpSpPr>
          <p:sp>
            <p:nvSpPr>
              <p:cNvPr id="10265" name="Line 25"/>
              <p:cNvSpPr>
                <a:spLocks noChangeShapeType="1"/>
              </p:cNvSpPr>
              <p:nvPr/>
            </p:nvSpPr>
            <p:spPr bwMode="auto">
              <a:xfrm flipV="1">
                <a:off x="3648" y="638"/>
                <a:ext cx="0" cy="1666"/>
              </a:xfrm>
              <a:prstGeom prst="line">
                <a:avLst/>
              </a:prstGeom>
              <a:noFill/>
              <a:ln w="12700">
                <a:solidFill>
                  <a:srgbClr val="333333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6" name="Line 26"/>
              <p:cNvSpPr>
                <a:spLocks noChangeShapeType="1"/>
              </p:cNvSpPr>
              <p:nvPr/>
            </p:nvSpPr>
            <p:spPr bwMode="auto">
              <a:xfrm flipV="1">
                <a:off x="3648" y="2304"/>
                <a:ext cx="1728" cy="0"/>
              </a:xfrm>
              <a:prstGeom prst="line">
                <a:avLst/>
              </a:prstGeom>
              <a:noFill/>
              <a:ln w="12700">
                <a:solidFill>
                  <a:srgbClr val="333333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7" name="Line 27"/>
              <p:cNvSpPr>
                <a:spLocks noChangeShapeType="1"/>
              </p:cNvSpPr>
              <p:nvPr/>
            </p:nvSpPr>
            <p:spPr bwMode="auto">
              <a:xfrm flipH="1">
                <a:off x="3216" y="2304"/>
                <a:ext cx="432" cy="336"/>
              </a:xfrm>
              <a:prstGeom prst="line">
                <a:avLst/>
              </a:prstGeom>
              <a:noFill/>
              <a:ln w="12700">
                <a:solidFill>
                  <a:srgbClr val="333333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268" name="Object 28"/>
              <p:cNvGraphicFramePr>
                <a:graphicFrameLocks noChangeAspect="1"/>
              </p:cNvGraphicFramePr>
              <p:nvPr/>
            </p:nvGraphicFramePr>
            <p:xfrm>
              <a:off x="5187" y="2352"/>
              <a:ext cx="22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37" name="公式" r:id="rId17" imgW="177480" imgH="190440" progId="Equation.3">
                      <p:embed/>
                    </p:oleObj>
                  </mc:Choice>
                  <mc:Fallback>
                    <p:oleObj name="公式" r:id="rId17" imgW="177480" imgH="190440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7" y="2352"/>
                            <a:ext cx="22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9" name="Object 29"/>
              <p:cNvGraphicFramePr>
                <a:graphicFrameLocks noChangeAspect="1"/>
              </p:cNvGraphicFramePr>
              <p:nvPr/>
            </p:nvGraphicFramePr>
            <p:xfrm>
              <a:off x="3383" y="672"/>
              <a:ext cx="229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38" name="公式" r:id="rId19" imgW="190440" imgH="241200" progId="Equation.3">
                      <p:embed/>
                    </p:oleObj>
                  </mc:Choice>
                  <mc:Fallback>
                    <p:oleObj name="公式" r:id="rId19" imgW="190440" imgH="241200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83" y="672"/>
                            <a:ext cx="229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70" name="Object 30"/>
              <p:cNvGraphicFramePr>
                <a:graphicFrameLocks noChangeAspect="1"/>
              </p:cNvGraphicFramePr>
              <p:nvPr/>
            </p:nvGraphicFramePr>
            <p:xfrm>
              <a:off x="3423" y="2112"/>
              <a:ext cx="216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39" name="Equation" r:id="rId21" imgW="152280" imgH="177480" progId="Equation.DSMT4">
                      <p:embed/>
                    </p:oleObj>
                  </mc:Choice>
                  <mc:Fallback>
                    <p:oleObj name="Equation" r:id="rId21" imgW="152280" imgH="177480" progId="Equation.DSMT4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3" y="2112"/>
                            <a:ext cx="216" cy="2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71" name="Object 31"/>
              <p:cNvGraphicFramePr>
                <a:graphicFrameLocks noChangeAspect="1"/>
              </p:cNvGraphicFramePr>
              <p:nvPr/>
            </p:nvGraphicFramePr>
            <p:xfrm>
              <a:off x="3120" y="2400"/>
              <a:ext cx="20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40" name="Equation" r:id="rId23" imgW="164880" imgH="164880" progId="Equation.3">
                      <p:embed/>
                    </p:oleObj>
                  </mc:Choice>
                  <mc:Fallback>
                    <p:oleObj name="Equation" r:id="rId23" imgW="164880" imgH="164880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2400"/>
                            <a:ext cx="200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272" name="Group 32"/>
          <p:cNvGrpSpPr>
            <a:grpSpLocks/>
          </p:cNvGrpSpPr>
          <p:nvPr/>
        </p:nvGrpSpPr>
        <p:grpSpPr bwMode="auto">
          <a:xfrm>
            <a:off x="6553200" y="1219200"/>
            <a:ext cx="1600200" cy="1524000"/>
            <a:chOff x="4128" y="672"/>
            <a:chExt cx="1008" cy="960"/>
          </a:xfrm>
        </p:grpSpPr>
        <p:graphicFrame>
          <p:nvGraphicFramePr>
            <p:cNvPr id="10273" name="Object 33"/>
            <p:cNvGraphicFramePr>
              <a:graphicFrameLocks noChangeAspect="1"/>
            </p:cNvGraphicFramePr>
            <p:nvPr/>
          </p:nvGraphicFramePr>
          <p:xfrm>
            <a:off x="4128" y="672"/>
            <a:ext cx="432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1" name="Equation" r:id="rId25" imgW="342720" imgH="317160" progId="Equation.3">
                    <p:embed/>
                  </p:oleObj>
                </mc:Choice>
                <mc:Fallback>
                  <p:oleObj name="Equation" r:id="rId25" imgW="342720" imgH="31716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672"/>
                          <a:ext cx="432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4" name="Freeform 34"/>
            <p:cNvSpPr>
              <a:spLocks/>
            </p:cNvSpPr>
            <p:nvPr/>
          </p:nvSpPr>
          <p:spPr bwMode="auto">
            <a:xfrm>
              <a:off x="4176" y="856"/>
              <a:ext cx="960" cy="776"/>
            </a:xfrm>
            <a:custGeom>
              <a:avLst/>
              <a:gdLst>
                <a:gd name="T0" fmla="*/ 0 w 1024"/>
                <a:gd name="T1" fmla="*/ 776 h 776"/>
                <a:gd name="T2" fmla="*/ 288 w 1024"/>
                <a:gd name="T3" fmla="*/ 200 h 776"/>
                <a:gd name="T4" fmla="*/ 624 w 1024"/>
                <a:gd name="T5" fmla="*/ 8 h 776"/>
                <a:gd name="T6" fmla="*/ 960 w 1024"/>
                <a:gd name="T7" fmla="*/ 152 h 776"/>
                <a:gd name="T8" fmla="*/ 1008 w 1024"/>
                <a:gd name="T9" fmla="*/ 584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776">
                  <a:moveTo>
                    <a:pt x="0" y="776"/>
                  </a:moveTo>
                  <a:cubicBezTo>
                    <a:pt x="92" y="552"/>
                    <a:pt x="184" y="328"/>
                    <a:pt x="288" y="200"/>
                  </a:cubicBezTo>
                  <a:cubicBezTo>
                    <a:pt x="392" y="72"/>
                    <a:pt x="512" y="16"/>
                    <a:pt x="624" y="8"/>
                  </a:cubicBezTo>
                  <a:cubicBezTo>
                    <a:pt x="736" y="0"/>
                    <a:pt x="896" y="56"/>
                    <a:pt x="960" y="152"/>
                  </a:cubicBezTo>
                  <a:cubicBezTo>
                    <a:pt x="1024" y="248"/>
                    <a:pt x="1000" y="512"/>
                    <a:pt x="1008" y="584"/>
                  </a:cubicBezTo>
                </a:path>
              </a:pathLst>
            </a:custGeom>
            <a:noFill/>
            <a:ln w="19050" cmpd="sng">
              <a:solidFill>
                <a:srgbClr val="00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275" name="Group 35"/>
          <p:cNvGrpSpPr>
            <a:grpSpLocks/>
          </p:cNvGrpSpPr>
          <p:nvPr/>
        </p:nvGrpSpPr>
        <p:grpSpPr bwMode="auto">
          <a:xfrm>
            <a:off x="827088" y="4724400"/>
            <a:ext cx="4495800" cy="571500"/>
            <a:chOff x="576" y="2849"/>
            <a:chExt cx="2832" cy="360"/>
          </a:xfrm>
        </p:grpSpPr>
        <p:sp>
          <p:nvSpPr>
            <p:cNvPr id="10276" name="Text Box 36"/>
            <p:cNvSpPr txBox="1">
              <a:spLocks noChangeArrowheads="1"/>
            </p:cNvSpPr>
            <p:nvPr/>
          </p:nvSpPr>
          <p:spPr bwMode="auto">
            <a:xfrm>
              <a:off x="576" y="2880"/>
              <a:ext cx="28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rgbClr val="333333"/>
                  </a:solidFill>
                  <a:latin typeface="Times New Roman" pitchFamily="18" charset="0"/>
                </a:rPr>
                <a:t>（</a:t>
              </a: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C</a:t>
              </a:r>
              <a:r>
                <a:rPr kumimoji="1" lang="zh-CN" altLang="en-US" sz="2800" b="1">
                  <a:solidFill>
                    <a:srgbClr val="333333"/>
                  </a:solidFill>
                  <a:latin typeface="Times New Roman" pitchFamily="18" charset="0"/>
                </a:rPr>
                <a:t>）什么情况                ？</a:t>
              </a:r>
            </a:p>
          </p:txBody>
        </p:sp>
        <p:graphicFrame>
          <p:nvGraphicFramePr>
            <p:cNvPr id="10277" name="Object 37"/>
            <p:cNvGraphicFramePr>
              <a:graphicFrameLocks noChangeAspect="1"/>
            </p:cNvGraphicFramePr>
            <p:nvPr/>
          </p:nvGraphicFramePr>
          <p:xfrm>
            <a:off x="2160" y="2849"/>
            <a:ext cx="91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2" name="Equation" r:id="rId27" imgW="901440" imgH="355320" progId="Equation.3">
                    <p:embed/>
                  </p:oleObj>
                </mc:Choice>
                <mc:Fallback>
                  <p:oleObj name="Equation" r:id="rId27" imgW="901440" imgH="35532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849"/>
                          <a:ext cx="91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78" name="Group 38"/>
          <p:cNvGrpSpPr>
            <a:grpSpLocks/>
          </p:cNvGrpSpPr>
          <p:nvPr/>
        </p:nvGrpSpPr>
        <p:grpSpPr bwMode="auto">
          <a:xfrm>
            <a:off x="304800" y="5360988"/>
            <a:ext cx="8763000" cy="582612"/>
            <a:chOff x="192" y="3377"/>
            <a:chExt cx="5520" cy="367"/>
          </a:xfrm>
        </p:grpSpPr>
        <p:sp>
          <p:nvSpPr>
            <p:cNvPr id="10279" name="Text Box 39"/>
            <p:cNvSpPr txBox="1">
              <a:spLocks noChangeArrowheads="1"/>
            </p:cNvSpPr>
            <p:nvPr/>
          </p:nvSpPr>
          <p:spPr bwMode="auto">
            <a:xfrm>
              <a:off x="192" y="3377"/>
              <a:ext cx="55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不改变方向的直线运动</a:t>
              </a:r>
              <a:r>
                <a:rPr lang="en-US" altLang="zh-CN" sz="2800" b="1">
                  <a:solidFill>
                    <a:srgbClr val="1C1C1C"/>
                  </a:solidFill>
                  <a:latin typeface="Times New Roman" pitchFamily="18" charset="0"/>
                </a:rPr>
                <a:t>; </a:t>
              </a:r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当                时                    </a:t>
              </a:r>
              <a:r>
                <a:rPr lang="en-US" altLang="zh-CN" sz="2800" b="1">
                  <a:solidFill>
                    <a:srgbClr val="1C1C1C"/>
                  </a:solidFill>
                  <a:latin typeface="Times New Roman" pitchFamily="18" charset="0"/>
                </a:rPr>
                <a:t>.</a:t>
              </a:r>
            </a:p>
          </p:txBody>
        </p:sp>
        <p:graphicFrame>
          <p:nvGraphicFramePr>
            <p:cNvPr id="10280" name="Object 40"/>
            <p:cNvGraphicFramePr>
              <a:graphicFrameLocks noChangeAspect="1"/>
            </p:cNvGraphicFramePr>
            <p:nvPr/>
          </p:nvGraphicFramePr>
          <p:xfrm>
            <a:off x="2928" y="3425"/>
            <a:ext cx="768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3" name="Equation" r:id="rId29" imgW="761760" imgH="241200" progId="Equation.3">
                    <p:embed/>
                  </p:oleObj>
                </mc:Choice>
                <mc:Fallback>
                  <p:oleObj name="Equation" r:id="rId29" imgW="761760" imgH="2412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425"/>
                          <a:ext cx="768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1" name="Object 41"/>
            <p:cNvGraphicFramePr>
              <a:graphicFrameLocks noChangeAspect="1"/>
            </p:cNvGraphicFramePr>
            <p:nvPr/>
          </p:nvGraphicFramePr>
          <p:xfrm>
            <a:off x="4032" y="3386"/>
            <a:ext cx="1008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4" name="Equation" r:id="rId31" imgW="901440" imgH="355320" progId="Equation.3">
                    <p:embed/>
                  </p:oleObj>
                </mc:Choice>
                <mc:Fallback>
                  <p:oleObj name="Equation" r:id="rId31" imgW="901440" imgH="35532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386"/>
                          <a:ext cx="1008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82" name="Group 42"/>
          <p:cNvGrpSpPr>
            <a:grpSpLocks/>
          </p:cNvGrpSpPr>
          <p:nvPr/>
        </p:nvGrpSpPr>
        <p:grpSpPr bwMode="auto">
          <a:xfrm>
            <a:off x="381000" y="609600"/>
            <a:ext cx="1600200" cy="838200"/>
            <a:chOff x="240" y="480"/>
            <a:chExt cx="1008" cy="528"/>
          </a:xfrm>
        </p:grpSpPr>
        <p:sp>
          <p:nvSpPr>
            <p:cNvPr id="10283" name="AutoShape 43"/>
            <p:cNvSpPr>
              <a:spLocks noChangeArrowheads="1"/>
            </p:cNvSpPr>
            <p:nvPr/>
          </p:nvSpPr>
          <p:spPr bwMode="auto">
            <a:xfrm>
              <a:off x="240" y="480"/>
              <a:ext cx="816" cy="528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3500000" algn="ctr" rotWithShape="0">
                <a:srgbClr val="00990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4" name="Text Box 44"/>
            <p:cNvSpPr txBox="1">
              <a:spLocks noChangeArrowheads="1"/>
            </p:cNvSpPr>
            <p:nvPr/>
          </p:nvSpPr>
          <p:spPr bwMode="auto">
            <a:xfrm>
              <a:off x="336" y="528"/>
              <a:ext cx="9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3200" b="1">
                  <a:solidFill>
                    <a:srgbClr val="CC0000"/>
                  </a:solidFill>
                  <a:latin typeface="Times New Roman" pitchFamily="18" charset="0"/>
                </a:rPr>
                <a:t>讨论</a:t>
              </a:r>
            </a:p>
          </p:txBody>
        </p:sp>
      </p:grpSp>
      <p:grpSp>
        <p:nvGrpSpPr>
          <p:cNvPr id="10285" name="Group 45"/>
          <p:cNvGrpSpPr>
            <a:grpSpLocks/>
          </p:cNvGrpSpPr>
          <p:nvPr/>
        </p:nvGrpSpPr>
        <p:grpSpPr bwMode="auto">
          <a:xfrm>
            <a:off x="228600" y="1295400"/>
            <a:ext cx="4800600" cy="1630363"/>
            <a:chOff x="144" y="816"/>
            <a:chExt cx="3024" cy="1027"/>
          </a:xfrm>
        </p:grpSpPr>
        <p:sp>
          <p:nvSpPr>
            <p:cNvPr id="10286" name="Text Box 46"/>
            <p:cNvSpPr txBox="1">
              <a:spLocks noChangeArrowheads="1"/>
            </p:cNvSpPr>
            <p:nvPr/>
          </p:nvSpPr>
          <p:spPr bwMode="auto">
            <a:xfrm>
              <a:off x="144" y="816"/>
              <a:ext cx="2928" cy="10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800" b="1">
                  <a:solidFill>
                    <a:srgbClr val="333333"/>
                  </a:solidFill>
                  <a:latin typeface="Times New Roman" pitchFamily="18" charset="0"/>
                </a:rPr>
                <a:t>      </a:t>
              </a:r>
              <a:r>
                <a:rPr kumimoji="1" lang="zh-CN" altLang="en-US" sz="2800" b="1">
                  <a:solidFill>
                    <a:srgbClr val="333333"/>
                  </a:solidFill>
                  <a:latin typeface="Times New Roman" pitchFamily="18" charset="0"/>
                </a:rPr>
                <a:t>（</a:t>
              </a: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A</a:t>
              </a:r>
              <a:r>
                <a:rPr kumimoji="1" lang="zh-CN" altLang="en-US" sz="2800" b="1">
                  <a:solidFill>
                    <a:srgbClr val="333333"/>
                  </a:solidFill>
                  <a:latin typeface="Times New Roman" pitchFamily="18" charset="0"/>
                </a:rPr>
                <a:t>）</a:t>
              </a:r>
              <a:r>
                <a:rPr kumimoji="1" lang="en-US" altLang="zh-CN" sz="2800" i="1">
                  <a:solidFill>
                    <a:srgbClr val="333333"/>
                  </a:solidFill>
                  <a:latin typeface="Times New Roman" pitchFamily="18" charset="0"/>
                </a:rPr>
                <a:t>P</a:t>
              </a:r>
              <a:r>
                <a:rPr kumimoji="1" lang="en-US" altLang="zh-CN" sz="2800" baseline="-25000">
                  <a:solidFill>
                    <a:srgbClr val="333333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2800" i="1">
                  <a:solidFill>
                    <a:srgbClr val="333333"/>
                  </a:solidFill>
                  <a:latin typeface="Times New Roman" pitchFamily="18" charset="0"/>
                </a:rPr>
                <a:t>P</a:t>
              </a:r>
              <a:r>
                <a:rPr kumimoji="1" lang="en-US" altLang="zh-CN" sz="2800" baseline="-25000">
                  <a:solidFill>
                    <a:srgbClr val="333333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800" b="1">
                  <a:solidFill>
                    <a:srgbClr val="3333FF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两点间的路程     是</a:t>
              </a:r>
              <a:r>
                <a:rPr kumimoji="1" lang="zh-CN" altLang="en-US" sz="2800" b="1">
                  <a:solidFill>
                    <a:srgbClr val="333333"/>
                  </a:solidFill>
                  <a:latin typeface="Times New Roman" pitchFamily="18" charset="0"/>
                </a:rPr>
                <a:t>不唯一的</a:t>
              </a:r>
              <a:r>
                <a:rPr kumimoji="1" lang="en-US" altLang="zh-CN" sz="2800" b="1">
                  <a:solidFill>
                    <a:srgbClr val="333333"/>
                  </a:solidFill>
                  <a:latin typeface="Times New Roman" pitchFamily="18" charset="0"/>
                </a:rPr>
                <a:t>,  </a:t>
              </a:r>
              <a:r>
                <a:rPr kumimoji="1" lang="zh-CN" altLang="en-US" sz="2800" b="1">
                  <a:solidFill>
                    <a:srgbClr val="333333"/>
                  </a:solidFill>
                  <a:latin typeface="Times New Roman" pitchFamily="18" charset="0"/>
                </a:rPr>
                <a:t>可以是     或        而位移       是唯一的</a:t>
              </a:r>
              <a:r>
                <a:rPr kumimoji="1" lang="en-US" altLang="zh-CN" sz="2800" b="1">
                  <a:solidFill>
                    <a:srgbClr val="333333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10287" name="Rectangle 47"/>
            <p:cNvSpPr>
              <a:spLocks noChangeArrowheads="1"/>
            </p:cNvSpPr>
            <p:nvPr/>
          </p:nvSpPr>
          <p:spPr bwMode="auto">
            <a:xfrm>
              <a:off x="576" y="1104"/>
              <a:ext cx="259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88" name="Object 48"/>
            <p:cNvGraphicFramePr>
              <a:graphicFrameLocks noChangeAspect="1"/>
            </p:cNvGraphicFramePr>
            <p:nvPr/>
          </p:nvGraphicFramePr>
          <p:xfrm>
            <a:off x="864" y="1536"/>
            <a:ext cx="42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5" name="公式" r:id="rId32" imgW="545760" imgH="368280" progId="Equation.3">
                    <p:embed/>
                  </p:oleObj>
                </mc:Choice>
                <mc:Fallback>
                  <p:oleObj name="公式" r:id="rId32" imgW="545760" imgH="36828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536"/>
                          <a:ext cx="42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9" name="Object 49"/>
            <p:cNvGraphicFramePr>
              <a:graphicFrameLocks noChangeAspect="1"/>
            </p:cNvGraphicFramePr>
            <p:nvPr/>
          </p:nvGraphicFramePr>
          <p:xfrm>
            <a:off x="2160" y="1152"/>
            <a:ext cx="38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6" name="公式" r:id="rId34" imgW="203040" imgH="177480" progId="Equation.3">
                    <p:embed/>
                  </p:oleObj>
                </mc:Choice>
                <mc:Fallback>
                  <p:oleObj name="公式" r:id="rId34" imgW="203040" imgH="17748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152"/>
                          <a:ext cx="38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0" name="Object 50"/>
            <p:cNvGraphicFramePr>
              <a:graphicFrameLocks noChangeAspect="1"/>
            </p:cNvGraphicFramePr>
            <p:nvPr/>
          </p:nvGraphicFramePr>
          <p:xfrm>
            <a:off x="2736" y="1104"/>
            <a:ext cx="37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7" name="Equation" r:id="rId36" imgW="342720" imgH="317160" progId="Equation.3">
                    <p:embed/>
                  </p:oleObj>
                </mc:Choice>
                <mc:Fallback>
                  <p:oleObj name="Equation" r:id="rId36" imgW="342720" imgH="31716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104"/>
                          <a:ext cx="372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91" name="Object 51"/>
          <p:cNvGraphicFramePr>
            <a:graphicFrameLocks noChangeAspect="1"/>
          </p:cNvGraphicFramePr>
          <p:nvPr/>
        </p:nvGraphicFramePr>
        <p:xfrm>
          <a:off x="6156325" y="6021388"/>
          <a:ext cx="20161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" name="Equation" r:id="rId38" imgW="685800" imgH="203040" progId="Equation.DSMT4">
                  <p:embed/>
                </p:oleObj>
              </mc:Choice>
              <mc:Fallback>
                <p:oleObj name="Equation" r:id="rId38" imgW="685800" imgH="20304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6021388"/>
                        <a:ext cx="20161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1024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04800" y="6096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CC0000"/>
                </a:solidFill>
                <a:latin typeface="宋体" pitchFamily="2" charset="-122"/>
              </a:rPr>
              <a:t>三  速度</a:t>
            </a:r>
            <a:r>
              <a:rPr kumimoji="1" lang="zh-CN" altLang="en-US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endParaRPr kumimoji="1" lang="zh-CN" altLang="en-US" sz="20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143000" y="1143000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1</a:t>
            </a:r>
            <a:r>
              <a:rPr kumimoji="1" lang="en-US" altLang="zh-CN" sz="2800" b="1">
                <a:solidFill>
                  <a:srgbClr val="333333"/>
                </a:solidFill>
                <a:latin typeface="Times New Roman" pitchFamily="18" charset="0"/>
              </a:rPr>
              <a:t>   </a:t>
            </a:r>
            <a:r>
              <a:rPr kumimoji="1" lang="zh-CN" altLang="en-US" sz="2800" b="1">
                <a:solidFill>
                  <a:srgbClr val="333333"/>
                </a:solidFill>
                <a:latin typeface="Times New Roman" pitchFamily="18" charset="0"/>
              </a:rPr>
              <a:t>平均速度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990600" y="2743200"/>
          <a:ext cx="38100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" name="公式" r:id="rId4" imgW="863280" imgH="152280" progId="Equation.3">
                  <p:embed/>
                </p:oleObj>
              </mc:Choice>
              <mc:Fallback>
                <p:oleObj name="公式" r:id="rId4" imgW="863280" imgH="152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743200"/>
                        <a:ext cx="38100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CC">
                                    <a:gamma/>
                                    <a:shade val="66275"/>
                                    <a:invGamma/>
                                  </a:srgbClr>
                                </a:gs>
                                <a:gs pos="50000">
                                  <a:srgbClr val="FFFFCC"/>
                                </a:gs>
                                <a:gs pos="100000">
                                  <a:srgbClr val="FFFFCC">
                                    <a:gamma/>
                                    <a:shade val="6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381000" y="1676400"/>
            <a:ext cx="4724400" cy="1012825"/>
            <a:chOff x="240" y="1053"/>
            <a:chExt cx="2976" cy="638"/>
          </a:xfrm>
        </p:grpSpPr>
        <p:sp>
          <p:nvSpPr>
            <p:cNvPr id="11270" name="Text Box 6"/>
            <p:cNvSpPr txBox="1">
              <a:spLocks noChangeArrowheads="1"/>
            </p:cNvSpPr>
            <p:nvPr/>
          </p:nvSpPr>
          <p:spPr bwMode="auto">
            <a:xfrm>
              <a:off x="240" y="1095"/>
              <a:ext cx="297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>
                  <a:solidFill>
                    <a:srgbClr val="333333"/>
                  </a:solidFill>
                  <a:latin typeface="Times New Roman" pitchFamily="18" charset="0"/>
                </a:rPr>
                <a:t>        </a:t>
              </a:r>
              <a:r>
                <a:rPr kumimoji="1" lang="zh-CN" altLang="en-US" sz="2800" b="1">
                  <a:solidFill>
                    <a:srgbClr val="333333"/>
                  </a:solidFill>
                  <a:latin typeface="Times New Roman" pitchFamily="18" charset="0"/>
                </a:rPr>
                <a:t>在</a:t>
              </a:r>
              <a:r>
                <a:rPr kumimoji="1" lang="zh-CN" altLang="en-US" sz="2800" b="1">
                  <a:latin typeface="Times New Roman" pitchFamily="18" charset="0"/>
                </a:rPr>
                <a:t>      </a:t>
              </a:r>
              <a:r>
                <a:rPr kumimoji="1" lang="zh-CN" altLang="en-US" sz="2800" b="1">
                  <a:solidFill>
                    <a:srgbClr val="333333"/>
                  </a:solidFill>
                  <a:latin typeface="Times New Roman" pitchFamily="18" charset="0"/>
                </a:rPr>
                <a:t>时间内</a:t>
              </a:r>
              <a:r>
                <a:rPr kumimoji="1" lang="en-US" altLang="zh-CN" sz="2800" b="1">
                  <a:solidFill>
                    <a:srgbClr val="333333"/>
                  </a:solidFill>
                  <a:latin typeface="Times New Roman" pitchFamily="18" charset="0"/>
                </a:rPr>
                <a:t>,  </a:t>
              </a:r>
              <a:r>
                <a:rPr kumimoji="1" lang="zh-CN" altLang="en-US" sz="2800" b="1">
                  <a:solidFill>
                    <a:srgbClr val="333333"/>
                  </a:solidFill>
                  <a:latin typeface="Times New Roman" pitchFamily="18" charset="0"/>
                </a:rPr>
                <a:t>质点从点</a:t>
              </a:r>
            </a:p>
            <a:p>
              <a:r>
                <a:rPr kumimoji="1" lang="en-US" altLang="zh-CN" sz="2800" b="1" i="1">
                  <a:solidFill>
                    <a:srgbClr val="333333"/>
                  </a:solidFill>
                  <a:latin typeface="Times New Roman" pitchFamily="18" charset="0"/>
                </a:rPr>
                <a:t>A </a:t>
              </a:r>
              <a:r>
                <a:rPr kumimoji="1" lang="zh-CN" altLang="en-US" sz="2800" b="1">
                  <a:solidFill>
                    <a:srgbClr val="333333"/>
                  </a:solidFill>
                  <a:latin typeface="Times New Roman" pitchFamily="18" charset="0"/>
                </a:rPr>
                <a:t>运动到点</a:t>
              </a:r>
              <a:r>
                <a:rPr kumimoji="1" lang="zh-CN" altLang="en-US" sz="2800" b="1" i="1">
                  <a:solidFill>
                    <a:srgbClr val="333333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800" b="1" i="1">
                  <a:solidFill>
                    <a:srgbClr val="333333"/>
                  </a:solidFill>
                  <a:latin typeface="Times New Roman" pitchFamily="18" charset="0"/>
                </a:rPr>
                <a:t>B</a:t>
              </a:r>
              <a:r>
                <a:rPr kumimoji="1" lang="en-US" altLang="zh-CN" sz="2800" b="1">
                  <a:solidFill>
                    <a:srgbClr val="333333"/>
                  </a:solidFill>
                  <a:latin typeface="Times New Roman" pitchFamily="18" charset="0"/>
                </a:rPr>
                <a:t>,  </a:t>
              </a:r>
              <a:r>
                <a:rPr kumimoji="1" lang="zh-CN" altLang="en-US" sz="2800" b="1">
                  <a:solidFill>
                    <a:srgbClr val="333333"/>
                  </a:solidFill>
                  <a:latin typeface="Times New Roman" pitchFamily="18" charset="0"/>
                </a:rPr>
                <a:t>其位移为</a:t>
              </a:r>
            </a:p>
          </p:txBody>
        </p:sp>
        <p:graphicFrame>
          <p:nvGraphicFramePr>
            <p:cNvPr id="11271" name="Object 7"/>
            <p:cNvGraphicFramePr>
              <a:graphicFrameLocks noChangeAspect="1"/>
            </p:cNvGraphicFramePr>
            <p:nvPr/>
          </p:nvGraphicFramePr>
          <p:xfrm>
            <a:off x="912" y="1053"/>
            <a:ext cx="432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9" name="Equation" r:id="rId6" imgW="190440" imgH="177480" progId="Equation.DSMT4">
                    <p:embed/>
                  </p:oleObj>
                </mc:Choice>
                <mc:Fallback>
                  <p:oleObj name="Equation" r:id="rId6" imgW="190440" imgH="1774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053"/>
                          <a:ext cx="432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7A62D4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72" name="Group 8"/>
          <p:cNvGrpSpPr>
            <a:grpSpLocks/>
          </p:cNvGrpSpPr>
          <p:nvPr/>
        </p:nvGrpSpPr>
        <p:grpSpPr bwMode="auto">
          <a:xfrm>
            <a:off x="457200" y="3360738"/>
            <a:ext cx="4505325" cy="533400"/>
            <a:chOff x="378" y="1781"/>
            <a:chExt cx="2838" cy="336"/>
          </a:xfrm>
        </p:grpSpPr>
        <p:graphicFrame>
          <p:nvGraphicFramePr>
            <p:cNvPr id="11273" name="Object 9"/>
            <p:cNvGraphicFramePr>
              <a:graphicFrameLocks noChangeAspect="1"/>
            </p:cNvGraphicFramePr>
            <p:nvPr/>
          </p:nvGraphicFramePr>
          <p:xfrm>
            <a:off x="378" y="1781"/>
            <a:ext cx="390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0" name="Equation" r:id="rId8" imgW="190440" imgH="177480" progId="Equation.DSMT4">
                    <p:embed/>
                  </p:oleObj>
                </mc:Choice>
                <mc:Fallback>
                  <p:oleObj name="Equation" r:id="rId8" imgW="190440" imgH="1774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" y="1781"/>
                          <a:ext cx="390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7A62D4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4" name="Text Box 10"/>
            <p:cNvSpPr txBox="1">
              <a:spLocks noChangeArrowheads="1"/>
            </p:cNvSpPr>
            <p:nvPr/>
          </p:nvSpPr>
          <p:spPr bwMode="auto">
            <a:xfrm>
              <a:off x="682" y="1790"/>
              <a:ext cx="25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rgbClr val="333333"/>
                  </a:solidFill>
                  <a:latin typeface="Times New Roman" pitchFamily="18" charset="0"/>
                </a:rPr>
                <a:t>时间内</a:t>
              </a:r>
              <a:r>
                <a:rPr kumimoji="1" lang="en-US" altLang="zh-CN" sz="2800" b="1">
                  <a:solidFill>
                    <a:srgbClr val="333333"/>
                  </a:solidFill>
                  <a:latin typeface="Times New Roman" pitchFamily="18" charset="0"/>
                </a:rPr>
                <a:t>,  </a:t>
              </a:r>
              <a:r>
                <a:rPr kumimoji="1" lang="zh-CN" altLang="en-US" sz="2800" b="1">
                  <a:solidFill>
                    <a:srgbClr val="333333"/>
                  </a:solidFill>
                  <a:latin typeface="Times New Roman" pitchFamily="18" charset="0"/>
                </a:rPr>
                <a:t>质点的平均速度</a:t>
              </a:r>
            </a:p>
          </p:txBody>
        </p:sp>
      </p:grpSp>
      <p:grpSp>
        <p:nvGrpSpPr>
          <p:cNvPr id="11275" name="Group 11"/>
          <p:cNvGrpSpPr>
            <a:grpSpLocks/>
          </p:cNvGrpSpPr>
          <p:nvPr/>
        </p:nvGrpSpPr>
        <p:grpSpPr bwMode="auto">
          <a:xfrm>
            <a:off x="4343400" y="4800600"/>
            <a:ext cx="4510088" cy="685800"/>
            <a:chOff x="384" y="3168"/>
            <a:chExt cx="2841" cy="432"/>
          </a:xfrm>
        </p:grpSpPr>
        <p:sp>
          <p:nvSpPr>
            <p:cNvPr id="11276" name="Text Box 12"/>
            <p:cNvSpPr txBox="1">
              <a:spLocks noChangeArrowheads="1"/>
            </p:cNvSpPr>
            <p:nvPr/>
          </p:nvSpPr>
          <p:spPr bwMode="auto">
            <a:xfrm>
              <a:off x="384" y="3264"/>
              <a:ext cx="28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333333"/>
                  </a:solidFill>
                  <a:latin typeface="Times New Roman" pitchFamily="18" charset="0"/>
                </a:rPr>
                <a:t>平均速度      与</a:t>
              </a:r>
              <a:r>
                <a:rPr kumimoji="1" lang="zh-CN" altLang="en-US" sz="2400" b="1">
                  <a:solidFill>
                    <a:srgbClr val="333333"/>
                  </a:solidFill>
                  <a:latin typeface="Times New Roman" pitchFamily="18" charset="0"/>
                </a:rPr>
                <a:t>         </a:t>
              </a:r>
              <a:r>
                <a:rPr kumimoji="1" lang="zh-CN" altLang="en-US" sz="2800" b="1">
                  <a:solidFill>
                    <a:srgbClr val="333333"/>
                  </a:solidFill>
                  <a:latin typeface="Times New Roman" pitchFamily="18" charset="0"/>
                </a:rPr>
                <a:t>同方向</a:t>
              </a:r>
              <a:r>
                <a:rPr kumimoji="1" lang="en-US" altLang="zh-CN" sz="2400" b="1">
                  <a:solidFill>
                    <a:srgbClr val="333333"/>
                  </a:solidFill>
                  <a:latin typeface="Times New Roman" pitchFamily="18" charset="0"/>
                </a:rPr>
                <a:t>.</a:t>
              </a:r>
            </a:p>
          </p:txBody>
        </p:sp>
        <p:graphicFrame>
          <p:nvGraphicFramePr>
            <p:cNvPr id="11277" name="Object 13"/>
            <p:cNvGraphicFramePr>
              <a:graphicFrameLocks noChangeAspect="1"/>
            </p:cNvGraphicFramePr>
            <p:nvPr/>
          </p:nvGraphicFramePr>
          <p:xfrm>
            <a:off x="1931" y="3262"/>
            <a:ext cx="421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1" name="公式" r:id="rId9" imgW="330120" imgH="228600" progId="Equation.3">
                    <p:embed/>
                  </p:oleObj>
                </mc:Choice>
                <mc:Fallback>
                  <p:oleObj name="公式" r:id="rId9" imgW="33012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1" y="3262"/>
                          <a:ext cx="421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8" name="Object 14"/>
            <p:cNvGraphicFramePr>
              <a:graphicFrameLocks noChangeAspect="1"/>
            </p:cNvGraphicFramePr>
            <p:nvPr/>
          </p:nvGraphicFramePr>
          <p:xfrm>
            <a:off x="1383" y="3168"/>
            <a:ext cx="297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2" name="Equation" r:id="rId11" imgW="139680" imgH="203040" progId="Equation.DSMT4">
                    <p:embed/>
                  </p:oleObj>
                </mc:Choice>
                <mc:Fallback>
                  <p:oleObj name="Equation" r:id="rId11" imgW="139680" imgH="20304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3168"/>
                          <a:ext cx="297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914400" y="3810000"/>
          <a:ext cx="3652838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Equation" r:id="rId13" imgW="2552400" imgH="723600" progId="Equation.3">
                  <p:embed/>
                </p:oleObj>
              </mc:Choice>
              <mc:Fallback>
                <p:oleObj name="Equation" r:id="rId13" imgW="2552400" imgH="723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0"/>
                        <a:ext cx="3652838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80" name="Group 16"/>
          <p:cNvGrpSpPr>
            <a:grpSpLocks/>
          </p:cNvGrpSpPr>
          <p:nvPr/>
        </p:nvGrpSpPr>
        <p:grpSpPr bwMode="auto">
          <a:xfrm>
            <a:off x="457200" y="5562600"/>
            <a:ext cx="7499350" cy="1082675"/>
            <a:chOff x="288" y="3504"/>
            <a:chExt cx="4080" cy="682"/>
          </a:xfrm>
        </p:grpSpPr>
        <p:sp>
          <p:nvSpPr>
            <p:cNvPr id="11281" name="Rectangle 17"/>
            <p:cNvSpPr>
              <a:spLocks noChangeArrowheads="1"/>
            </p:cNvSpPr>
            <p:nvPr/>
          </p:nvSpPr>
          <p:spPr bwMode="auto">
            <a:xfrm>
              <a:off x="288" y="3696"/>
              <a:ext cx="14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rgbClr val="333333"/>
                  </a:solidFill>
                  <a:latin typeface="Times New Roman" pitchFamily="18" charset="0"/>
                </a:rPr>
                <a:t>平均速度大小</a:t>
              </a:r>
            </a:p>
          </p:txBody>
        </p:sp>
        <p:graphicFrame>
          <p:nvGraphicFramePr>
            <p:cNvPr id="11282" name="Object 18"/>
            <p:cNvGraphicFramePr>
              <a:graphicFrameLocks noChangeAspect="1"/>
            </p:cNvGraphicFramePr>
            <p:nvPr/>
          </p:nvGraphicFramePr>
          <p:xfrm>
            <a:off x="2064" y="3504"/>
            <a:ext cx="2304" cy="6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4" name="Equation" r:id="rId15" imgW="2120760" imgH="660240" progId="Equation.3">
                    <p:embed/>
                  </p:oleObj>
                </mc:Choice>
                <mc:Fallback>
                  <p:oleObj name="Equation" r:id="rId15" imgW="2120760" imgH="6602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504"/>
                          <a:ext cx="2304" cy="6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83" name="Group 19"/>
          <p:cNvGrpSpPr>
            <a:grpSpLocks/>
          </p:cNvGrpSpPr>
          <p:nvPr/>
        </p:nvGrpSpPr>
        <p:grpSpPr bwMode="auto">
          <a:xfrm>
            <a:off x="457200" y="4889500"/>
            <a:ext cx="3581400" cy="749300"/>
            <a:chOff x="288" y="3120"/>
            <a:chExt cx="2256" cy="472"/>
          </a:xfrm>
        </p:grpSpPr>
        <p:graphicFrame>
          <p:nvGraphicFramePr>
            <p:cNvPr id="11284" name="Object 20"/>
            <p:cNvGraphicFramePr>
              <a:graphicFrameLocks noChangeAspect="1"/>
            </p:cNvGraphicFramePr>
            <p:nvPr/>
          </p:nvGraphicFramePr>
          <p:xfrm>
            <a:off x="720" y="3120"/>
            <a:ext cx="1824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5" name="Equation" r:id="rId17" imgW="1422360" imgH="368280" progId="Equation.3">
                    <p:embed/>
                  </p:oleObj>
                </mc:Choice>
                <mc:Fallback>
                  <p:oleObj name="Equation" r:id="rId17" imgW="1422360" imgH="3682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120"/>
                          <a:ext cx="1824" cy="4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5" name="Text Box 21"/>
            <p:cNvSpPr txBox="1">
              <a:spLocks noChangeArrowheads="1"/>
            </p:cNvSpPr>
            <p:nvPr/>
          </p:nvSpPr>
          <p:spPr bwMode="auto">
            <a:xfrm>
              <a:off x="288" y="3168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或</a:t>
              </a:r>
            </a:p>
          </p:txBody>
        </p:sp>
      </p:grpSp>
      <p:grpSp>
        <p:nvGrpSpPr>
          <p:cNvPr id="11286" name="Group 22"/>
          <p:cNvGrpSpPr>
            <a:grpSpLocks/>
          </p:cNvGrpSpPr>
          <p:nvPr/>
        </p:nvGrpSpPr>
        <p:grpSpPr bwMode="auto">
          <a:xfrm>
            <a:off x="5257800" y="1295400"/>
            <a:ext cx="3429000" cy="3276600"/>
            <a:chOff x="3312" y="816"/>
            <a:chExt cx="2160" cy="2064"/>
          </a:xfrm>
        </p:grpSpPr>
        <p:grpSp>
          <p:nvGrpSpPr>
            <p:cNvPr id="11287" name="Group 23"/>
            <p:cNvGrpSpPr>
              <a:grpSpLocks/>
            </p:cNvGrpSpPr>
            <p:nvPr/>
          </p:nvGrpSpPr>
          <p:grpSpPr bwMode="auto">
            <a:xfrm>
              <a:off x="3312" y="816"/>
              <a:ext cx="2160" cy="2064"/>
              <a:chOff x="3312" y="576"/>
              <a:chExt cx="2160" cy="2064"/>
            </a:xfrm>
          </p:grpSpPr>
          <p:sp>
            <p:nvSpPr>
              <p:cNvPr id="11288" name="Rectangle 24"/>
              <p:cNvSpPr>
                <a:spLocks noChangeArrowheads="1"/>
              </p:cNvSpPr>
              <p:nvPr/>
            </p:nvSpPr>
            <p:spPr bwMode="auto">
              <a:xfrm>
                <a:off x="3312" y="576"/>
                <a:ext cx="2160" cy="206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9" name="Freeform 25"/>
              <p:cNvSpPr>
                <a:spLocks/>
              </p:cNvSpPr>
              <p:nvPr/>
            </p:nvSpPr>
            <p:spPr bwMode="auto">
              <a:xfrm>
                <a:off x="3710" y="933"/>
                <a:ext cx="1301" cy="1467"/>
              </a:xfrm>
              <a:custGeom>
                <a:avLst/>
                <a:gdLst>
                  <a:gd name="T0" fmla="*/ 0 w 1301"/>
                  <a:gd name="T1" fmla="*/ 164 h 1467"/>
                  <a:gd name="T2" fmla="*/ 397 w 1301"/>
                  <a:gd name="T3" fmla="*/ 48 h 1467"/>
                  <a:gd name="T4" fmla="*/ 871 w 1301"/>
                  <a:gd name="T5" fmla="*/ 49 h 1467"/>
                  <a:gd name="T6" fmla="*/ 1261 w 1301"/>
                  <a:gd name="T7" fmla="*/ 342 h 1467"/>
                  <a:gd name="T8" fmla="*/ 1111 w 1301"/>
                  <a:gd name="T9" fmla="*/ 973 h 1467"/>
                  <a:gd name="T10" fmla="*/ 898 w 1301"/>
                  <a:gd name="T11" fmla="*/ 1467 h 1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01" h="1467">
                    <a:moveTo>
                      <a:pt x="0" y="164"/>
                    </a:moveTo>
                    <a:cubicBezTo>
                      <a:pt x="66" y="145"/>
                      <a:pt x="252" y="67"/>
                      <a:pt x="397" y="48"/>
                    </a:cubicBezTo>
                    <a:cubicBezTo>
                      <a:pt x="542" y="29"/>
                      <a:pt x="727" y="0"/>
                      <a:pt x="871" y="49"/>
                    </a:cubicBezTo>
                    <a:cubicBezTo>
                      <a:pt x="1015" y="98"/>
                      <a:pt x="1221" y="188"/>
                      <a:pt x="1261" y="342"/>
                    </a:cubicBezTo>
                    <a:cubicBezTo>
                      <a:pt x="1301" y="496"/>
                      <a:pt x="1171" y="786"/>
                      <a:pt x="1111" y="973"/>
                    </a:cubicBezTo>
                    <a:cubicBezTo>
                      <a:pt x="1051" y="1160"/>
                      <a:pt x="943" y="1364"/>
                      <a:pt x="898" y="1467"/>
                    </a:cubicBez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0" name="Line 26"/>
              <p:cNvSpPr>
                <a:spLocks noChangeShapeType="1"/>
              </p:cNvSpPr>
              <p:nvPr/>
            </p:nvSpPr>
            <p:spPr bwMode="auto">
              <a:xfrm>
                <a:off x="4560" y="960"/>
                <a:ext cx="288" cy="81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 type="triangl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291" name="Object 27"/>
              <p:cNvGraphicFramePr>
                <a:graphicFrameLocks noChangeAspect="1"/>
              </p:cNvGraphicFramePr>
              <p:nvPr/>
            </p:nvGraphicFramePr>
            <p:xfrm>
              <a:off x="4608" y="1152"/>
              <a:ext cx="480" cy="3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46" name="公式" r:id="rId19" imgW="164880" imgH="126720" progId="Equation.3">
                      <p:embed/>
                    </p:oleObj>
                  </mc:Choice>
                  <mc:Fallback>
                    <p:oleObj name="公式" r:id="rId19" imgW="164880" imgH="12672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1152"/>
                            <a:ext cx="480" cy="3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92" name="Line 28"/>
              <p:cNvSpPr>
                <a:spLocks noChangeShapeType="1"/>
              </p:cNvSpPr>
              <p:nvPr/>
            </p:nvSpPr>
            <p:spPr bwMode="auto">
              <a:xfrm flipV="1">
                <a:off x="3600" y="1776"/>
                <a:ext cx="1248" cy="720"/>
              </a:xfrm>
              <a:prstGeom prst="line">
                <a:avLst/>
              </a:prstGeom>
              <a:noFill/>
              <a:ln w="38100">
                <a:solidFill>
                  <a:srgbClr val="D60093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293" name="Object 29"/>
              <p:cNvGraphicFramePr>
                <a:graphicFrameLocks noChangeAspect="1"/>
              </p:cNvGraphicFramePr>
              <p:nvPr/>
            </p:nvGraphicFramePr>
            <p:xfrm>
              <a:off x="3600" y="1104"/>
              <a:ext cx="816" cy="3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47" name="公式" r:id="rId21" imgW="393480" imgH="152280" progId="Equation.3">
                      <p:embed/>
                    </p:oleObj>
                  </mc:Choice>
                  <mc:Fallback>
                    <p:oleObj name="公式" r:id="rId21" imgW="393480" imgH="152280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1104"/>
                            <a:ext cx="816" cy="3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94" name="Text Box 30"/>
              <p:cNvSpPr txBox="1">
                <a:spLocks noChangeArrowheads="1"/>
              </p:cNvSpPr>
              <p:nvPr/>
            </p:nvSpPr>
            <p:spPr bwMode="auto">
              <a:xfrm>
                <a:off x="4560" y="67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rgbClr val="333333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1295" name="Line 31"/>
              <p:cNvSpPr>
                <a:spLocks noChangeShapeType="1"/>
              </p:cNvSpPr>
              <p:nvPr/>
            </p:nvSpPr>
            <p:spPr bwMode="auto">
              <a:xfrm flipV="1">
                <a:off x="3600" y="960"/>
                <a:ext cx="960" cy="153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296" name="Object 32"/>
              <p:cNvGraphicFramePr>
                <a:graphicFrameLocks noChangeAspect="1"/>
              </p:cNvGraphicFramePr>
              <p:nvPr/>
            </p:nvGraphicFramePr>
            <p:xfrm>
              <a:off x="4272" y="2016"/>
              <a:ext cx="432" cy="3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48" name="公式" r:id="rId23" imgW="203040" imgH="152280" progId="Equation.3">
                      <p:embed/>
                    </p:oleObj>
                  </mc:Choice>
                  <mc:Fallback>
                    <p:oleObj name="公式" r:id="rId23" imgW="203040" imgH="15228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016"/>
                            <a:ext cx="432" cy="3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97" name="Text Box 33"/>
              <p:cNvSpPr txBox="1">
                <a:spLocks noChangeArrowheads="1"/>
              </p:cNvSpPr>
              <p:nvPr/>
            </p:nvSpPr>
            <p:spPr bwMode="auto">
              <a:xfrm>
                <a:off x="4896" y="1632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rgbClr val="333333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grpSp>
            <p:nvGrpSpPr>
              <p:cNvPr id="11298" name="Group 34"/>
              <p:cNvGrpSpPr>
                <a:grpSpLocks/>
              </p:cNvGrpSpPr>
              <p:nvPr/>
            </p:nvGrpSpPr>
            <p:grpSpPr bwMode="auto">
              <a:xfrm>
                <a:off x="3360" y="864"/>
                <a:ext cx="2083" cy="1758"/>
                <a:chOff x="2943" y="1122"/>
                <a:chExt cx="2083" cy="1758"/>
              </a:xfrm>
            </p:grpSpPr>
            <p:sp>
              <p:nvSpPr>
                <p:cNvPr id="11299" name="Line 35"/>
                <p:cNvSpPr>
                  <a:spLocks noChangeShapeType="1"/>
                </p:cNvSpPr>
                <p:nvPr/>
              </p:nvSpPr>
              <p:spPr bwMode="auto">
                <a:xfrm flipH="1" flipV="1">
                  <a:off x="3183" y="1122"/>
                  <a:ext cx="0" cy="1632"/>
                </a:xfrm>
                <a:prstGeom prst="line">
                  <a:avLst/>
                </a:prstGeom>
                <a:noFill/>
                <a:ln w="12700">
                  <a:solidFill>
                    <a:srgbClr val="1C1C1C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00" name="Line 36"/>
                <p:cNvSpPr>
                  <a:spLocks noChangeShapeType="1"/>
                </p:cNvSpPr>
                <p:nvPr/>
              </p:nvSpPr>
              <p:spPr bwMode="auto">
                <a:xfrm>
                  <a:off x="3183" y="2754"/>
                  <a:ext cx="1617" cy="1"/>
                </a:xfrm>
                <a:prstGeom prst="line">
                  <a:avLst/>
                </a:prstGeom>
                <a:noFill/>
                <a:ln w="12700">
                  <a:solidFill>
                    <a:srgbClr val="1C1C1C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1301" name="Object 37"/>
                <p:cNvGraphicFramePr>
                  <a:graphicFrameLocks noChangeAspect="1"/>
                </p:cNvGraphicFramePr>
                <p:nvPr/>
              </p:nvGraphicFramePr>
              <p:xfrm>
                <a:off x="4848" y="2640"/>
                <a:ext cx="178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49" name="公式" r:id="rId25" imgW="177480" imgH="190440" progId="Equation.3">
                        <p:embed/>
                      </p:oleObj>
                    </mc:Choice>
                    <mc:Fallback>
                      <p:oleObj name="公式" r:id="rId25" imgW="177480" imgH="190440" progId="Equation.3">
                        <p:embed/>
                        <p:pic>
                          <p:nvPicPr>
                            <p:cNvPr id="0" name="Object 3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48" y="2640"/>
                              <a:ext cx="178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302" name="Object 38"/>
                <p:cNvGraphicFramePr>
                  <a:graphicFrameLocks noChangeAspect="1"/>
                </p:cNvGraphicFramePr>
                <p:nvPr/>
              </p:nvGraphicFramePr>
              <p:xfrm>
                <a:off x="2943" y="1122"/>
                <a:ext cx="239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50" name="公式" r:id="rId27" imgW="190440" imgH="241200" progId="Equation.3">
                        <p:embed/>
                      </p:oleObj>
                    </mc:Choice>
                    <mc:Fallback>
                      <p:oleObj name="公式" r:id="rId27" imgW="190440" imgH="241200" progId="Equation.3">
                        <p:embed/>
                        <p:pic>
                          <p:nvPicPr>
                            <p:cNvPr id="0" name="Object 3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43" y="1122"/>
                              <a:ext cx="239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303" name="Object 39"/>
                <p:cNvGraphicFramePr>
                  <a:graphicFrameLocks noChangeAspect="1"/>
                </p:cNvGraphicFramePr>
                <p:nvPr/>
              </p:nvGraphicFramePr>
              <p:xfrm>
                <a:off x="2987" y="2658"/>
                <a:ext cx="201" cy="22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51" name="Equation" r:id="rId29" imgW="126720" imgH="139680" progId="Equation.DSMT4">
                        <p:embed/>
                      </p:oleObj>
                    </mc:Choice>
                    <mc:Fallback>
                      <p:oleObj name="Equation" r:id="rId29" imgW="126720" imgH="139680" progId="Equation.DSMT4">
                        <p:embed/>
                        <p:pic>
                          <p:nvPicPr>
                            <p:cNvPr id="0" name="Object 3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87" y="2658"/>
                              <a:ext cx="201" cy="22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11304" name="Object 40"/>
            <p:cNvGraphicFramePr>
              <a:graphicFrameLocks noChangeAspect="1"/>
            </p:cNvGraphicFramePr>
            <p:nvPr/>
          </p:nvGraphicFramePr>
          <p:xfrm>
            <a:off x="4896" y="1152"/>
            <a:ext cx="33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2" name="Equation" r:id="rId31" imgW="304560" imgH="241200" progId="Equation.3">
                    <p:embed/>
                  </p:oleObj>
                </mc:Choice>
                <mc:Fallback>
                  <p:oleObj name="Equation" r:id="rId31" imgW="304560" imgH="2412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152"/>
                          <a:ext cx="336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305" name="Object 41"/>
          <p:cNvGraphicFramePr>
            <a:graphicFrameLocks noChangeAspect="1"/>
          </p:cNvGraphicFramePr>
          <p:nvPr/>
        </p:nvGraphicFramePr>
        <p:xfrm>
          <a:off x="4495800" y="3270250"/>
          <a:ext cx="152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" name="Equation" r:id="rId33" imgW="152280" imgH="317160" progId="Equation.3">
                  <p:embed/>
                </p:oleObj>
              </mc:Choice>
              <mc:Fallback>
                <p:oleObj name="Equation" r:id="rId33" imgW="152280" imgH="31716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70250"/>
                        <a:ext cx="152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143000" y="609600"/>
            <a:ext cx="7029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2 </a:t>
            </a:r>
            <a:r>
              <a:rPr kumimoji="1" lang="zh-CN" altLang="en-US" sz="2800" b="1">
                <a:solidFill>
                  <a:srgbClr val="333333"/>
                </a:solidFill>
                <a:latin typeface="Times New Roman" pitchFamily="18" charset="0"/>
              </a:rPr>
              <a:t>瞬时速度（位矢对时间的变化率）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04800" y="5607050"/>
            <a:ext cx="8610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        </a:t>
            </a:r>
            <a:r>
              <a:rPr kumimoji="1" lang="zh-CN" altLang="en-US" sz="2800" b="1">
                <a:solidFill>
                  <a:srgbClr val="1C1C1C"/>
                </a:solidFill>
                <a:latin typeface="Times New Roman" pitchFamily="18" charset="0"/>
              </a:rPr>
              <a:t>当质点做曲线运动时</a:t>
            </a:r>
            <a:r>
              <a:rPr kumimoji="1" lang="en-US" altLang="zh-CN" sz="2800" b="1">
                <a:solidFill>
                  <a:srgbClr val="1C1C1C"/>
                </a:solidFill>
                <a:latin typeface="Times New Roman" pitchFamily="18" charset="0"/>
              </a:rPr>
              <a:t>,  </a:t>
            </a:r>
            <a:r>
              <a:rPr kumimoji="1" lang="zh-CN" altLang="en-US" sz="2800" b="1">
                <a:solidFill>
                  <a:srgbClr val="1C1C1C"/>
                </a:solidFill>
                <a:latin typeface="Times New Roman" pitchFamily="18" charset="0"/>
              </a:rPr>
              <a:t>质点在某一点的速度方向就是沿该点曲线的切线方向</a:t>
            </a:r>
            <a:r>
              <a:rPr kumimoji="1" lang="en-US" altLang="zh-CN" sz="2800" b="1">
                <a:solidFill>
                  <a:srgbClr val="1C1C1C"/>
                </a:solidFill>
                <a:latin typeface="Times New Roman" pitchFamily="18" charset="0"/>
              </a:rPr>
              <a:t>.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381000" y="914400"/>
            <a:ext cx="8534400" cy="1174750"/>
            <a:chOff x="48" y="576"/>
            <a:chExt cx="5376" cy="740"/>
          </a:xfrm>
        </p:grpSpPr>
        <p:sp>
          <p:nvSpPr>
            <p:cNvPr id="13317" name="Text Box 5"/>
            <p:cNvSpPr txBox="1">
              <a:spLocks noChangeArrowheads="1"/>
            </p:cNvSpPr>
            <p:nvPr/>
          </p:nvSpPr>
          <p:spPr bwMode="auto">
            <a:xfrm>
              <a:off x="48" y="720"/>
              <a:ext cx="537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>
                  <a:latin typeface="Times New Roman" pitchFamily="18" charset="0"/>
                </a:rPr>
                <a:t>        </a:t>
              </a:r>
              <a:r>
                <a:rPr kumimoji="1" lang="zh-CN" altLang="en-US" sz="2800" b="1">
                  <a:solidFill>
                    <a:srgbClr val="333333"/>
                  </a:solidFill>
                  <a:latin typeface="Times New Roman" pitchFamily="18" charset="0"/>
                </a:rPr>
                <a:t>当                时平均速度的极限值叫做瞬时速度</a:t>
              </a:r>
              <a:r>
                <a:rPr kumimoji="1" lang="en-US" altLang="zh-CN" sz="2800" b="1">
                  <a:solidFill>
                    <a:srgbClr val="333333"/>
                  </a:solidFill>
                  <a:latin typeface="Times New Roman" pitchFamily="18" charset="0"/>
                </a:rPr>
                <a:t>,  </a:t>
              </a:r>
            </a:p>
            <a:p>
              <a:r>
                <a:rPr kumimoji="1" lang="zh-CN" altLang="en-US" sz="2800" b="1">
                  <a:solidFill>
                    <a:srgbClr val="333333"/>
                  </a:solidFill>
                  <a:latin typeface="Times New Roman" pitchFamily="18" charset="0"/>
                </a:rPr>
                <a:t>简称速度</a:t>
              </a:r>
            </a:p>
          </p:txBody>
        </p:sp>
        <p:graphicFrame>
          <p:nvGraphicFramePr>
            <p:cNvPr id="13318" name="Object 6"/>
            <p:cNvGraphicFramePr>
              <a:graphicFrameLocks noChangeAspect="1"/>
            </p:cNvGraphicFramePr>
            <p:nvPr/>
          </p:nvGraphicFramePr>
          <p:xfrm>
            <a:off x="1271" y="576"/>
            <a:ext cx="241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2" name="公式" r:id="rId4" imgW="114120" imgH="215640" progId="Equation.3">
                    <p:embed/>
                  </p:oleObj>
                </mc:Choice>
                <mc:Fallback>
                  <p:oleObj name="公式" r:id="rId4" imgW="114120" imgH="215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1" y="576"/>
                          <a:ext cx="241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9" name="Object 7"/>
            <p:cNvGraphicFramePr>
              <a:graphicFrameLocks noChangeAspect="1"/>
            </p:cNvGraphicFramePr>
            <p:nvPr/>
          </p:nvGraphicFramePr>
          <p:xfrm>
            <a:off x="768" y="720"/>
            <a:ext cx="912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3" name="公式" r:id="rId6" imgW="495000" imgH="177480" progId="Equation.3">
                    <p:embed/>
                  </p:oleObj>
                </mc:Choice>
                <mc:Fallback>
                  <p:oleObj name="公式" r:id="rId6" imgW="495000" imgH="1774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720"/>
                          <a:ext cx="912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685800" y="3048000"/>
          <a:ext cx="38862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Equation" r:id="rId8" imgW="2514600" imgH="609480" progId="Equation.3">
                  <p:embed/>
                </p:oleObj>
              </mc:Choice>
              <mc:Fallback>
                <p:oleObj name="Equation" r:id="rId8" imgW="2514600" imgH="609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48000"/>
                        <a:ext cx="388620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1143000" y="1981200"/>
          <a:ext cx="28194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Equation" r:id="rId10" imgW="1739880" imgH="609480" progId="Equation.3">
                  <p:embed/>
                </p:oleObj>
              </mc:Choice>
              <mc:Fallback>
                <p:oleObj name="Equation" r:id="rId10" imgW="1739880" imgH="609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81200"/>
                        <a:ext cx="28194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3" name="Group 11"/>
          <p:cNvGrpSpPr>
            <a:grpSpLocks/>
          </p:cNvGrpSpPr>
          <p:nvPr/>
        </p:nvGrpSpPr>
        <p:grpSpPr bwMode="auto">
          <a:xfrm>
            <a:off x="381000" y="4075113"/>
            <a:ext cx="4191000" cy="1563687"/>
            <a:chOff x="240" y="2567"/>
            <a:chExt cx="2640" cy="985"/>
          </a:xfrm>
        </p:grpSpPr>
        <p:graphicFrame>
          <p:nvGraphicFramePr>
            <p:cNvPr id="13324" name="Object 12"/>
            <p:cNvGraphicFramePr>
              <a:graphicFrameLocks noChangeAspect="1"/>
            </p:cNvGraphicFramePr>
            <p:nvPr/>
          </p:nvGraphicFramePr>
          <p:xfrm>
            <a:off x="1872" y="2567"/>
            <a:ext cx="1008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6" name="公式" r:id="rId12" imgW="838080" imgH="355320" progId="Equation.3">
                    <p:embed/>
                  </p:oleObj>
                </mc:Choice>
                <mc:Fallback>
                  <p:oleObj name="公式" r:id="rId12" imgW="838080" imgH="35532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567"/>
                          <a:ext cx="1008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240" y="2615"/>
              <a:ext cx="24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当                 时</a:t>
              </a:r>
              <a:r>
                <a:rPr lang="en-US" altLang="zh-CN" sz="2800" b="1">
                  <a:solidFill>
                    <a:srgbClr val="1C1C1C"/>
                  </a:solidFill>
                  <a:latin typeface="Times New Roman" pitchFamily="18" charset="0"/>
                </a:rPr>
                <a:t>,</a:t>
              </a:r>
            </a:p>
          </p:txBody>
        </p:sp>
        <p:graphicFrame>
          <p:nvGraphicFramePr>
            <p:cNvPr id="13326" name="Object 14"/>
            <p:cNvGraphicFramePr>
              <a:graphicFrameLocks noChangeAspect="1"/>
            </p:cNvGraphicFramePr>
            <p:nvPr/>
          </p:nvGraphicFramePr>
          <p:xfrm>
            <a:off x="576" y="2629"/>
            <a:ext cx="86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7" name="Equation" r:id="rId14" imgW="761760" imgH="241200" progId="Equation.3">
                    <p:embed/>
                  </p:oleObj>
                </mc:Choice>
                <mc:Fallback>
                  <p:oleObj name="Equation" r:id="rId14" imgW="761760" imgH="241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629"/>
                          <a:ext cx="864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7" name="Object 15"/>
            <p:cNvGraphicFramePr>
              <a:graphicFrameLocks noChangeAspect="1"/>
            </p:cNvGraphicFramePr>
            <p:nvPr/>
          </p:nvGraphicFramePr>
          <p:xfrm>
            <a:off x="1063" y="2903"/>
            <a:ext cx="1041" cy="6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8" name="Equation" r:id="rId16" imgW="888840" imgH="609480" progId="Equation.3">
                    <p:embed/>
                  </p:oleObj>
                </mc:Choice>
                <mc:Fallback>
                  <p:oleObj name="Equation" r:id="rId16" imgW="888840" imgH="6094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3" y="2903"/>
                          <a:ext cx="1041" cy="6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ontrols>
      <mc:AlternateContent xmlns:mc="http://schemas.openxmlformats.org/markup-compatibility/2006">
        <mc:Choice xmlns:v="urn:schemas-microsoft-com:vml" Requires="v">
          <p:control spid="13322" name="ShockwaveFlash1" r:id="rId2" imgW="3657143" imgH="3580952"/>
        </mc:Choice>
        <mc:Fallback>
          <p:control name="ShockwaveFlash1" r:id="rId2" imgW="3657143" imgH="3580952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76800" y="1828800"/>
                  <a:ext cx="3657600" cy="3581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939</Words>
  <Application>Microsoft Office PowerPoint</Application>
  <PresentationFormat>全屏显示(4:3)</PresentationFormat>
  <Paragraphs>160</Paragraphs>
  <Slides>25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宋体</vt:lpstr>
      <vt:lpstr>华文新魏</vt:lpstr>
      <vt:lpstr>Times New Roman</vt:lpstr>
      <vt:lpstr>华文楷体</vt:lpstr>
      <vt:lpstr>楷体_GB2312</vt:lpstr>
      <vt:lpstr>Wingdings</vt:lpstr>
      <vt:lpstr>默认设计模板</vt:lpstr>
      <vt:lpstr>Microsoft Clip Gallery</vt:lpstr>
      <vt:lpstr>Microsoft Equation 3.0</vt:lpstr>
      <vt:lpstr>MathType 4.0 Equation</vt:lpstr>
      <vt:lpstr>Microsoft 公式 3.0</vt:lpstr>
      <vt:lpstr>MathType 5.0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MC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MC SYSTEM</dc:creator>
  <cp:lastModifiedBy>Cici</cp:lastModifiedBy>
  <cp:revision>15</cp:revision>
  <dcterms:created xsi:type="dcterms:W3CDTF">2005-02-27T07:38:09Z</dcterms:created>
  <dcterms:modified xsi:type="dcterms:W3CDTF">2018-09-03T07:56:52Z</dcterms:modified>
</cp:coreProperties>
</file>