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Override9.xml" ContentType="application/vnd.openxmlformats-officedocument.themeOverr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Override5.xml" ContentType="application/vnd.openxmlformats-officedocument.themeOverr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6" r:id="rId8"/>
    <p:sldMasterId id="2147483759" r:id="rId9"/>
    <p:sldMasterId id="2147483771" r:id="rId10"/>
    <p:sldMasterId id="2147483783" r:id="rId11"/>
    <p:sldMasterId id="2147483796" r:id="rId12"/>
    <p:sldMasterId id="2147483809" r:id="rId13"/>
  </p:sldMasterIdLst>
  <p:notesMasterIdLst>
    <p:notesMasterId r:id="rId40"/>
  </p:notesMasterIdLst>
  <p:sldIdLst>
    <p:sldId id="272" r:id="rId14"/>
    <p:sldId id="257" r:id="rId15"/>
    <p:sldId id="273" r:id="rId16"/>
    <p:sldId id="287" r:id="rId17"/>
    <p:sldId id="274" r:id="rId18"/>
    <p:sldId id="261" r:id="rId19"/>
    <p:sldId id="288" r:id="rId20"/>
    <p:sldId id="283" r:id="rId21"/>
    <p:sldId id="282" r:id="rId22"/>
    <p:sldId id="265" r:id="rId23"/>
    <p:sldId id="286" r:id="rId24"/>
    <p:sldId id="267" r:id="rId25"/>
    <p:sldId id="268" r:id="rId26"/>
    <p:sldId id="269" r:id="rId27"/>
    <p:sldId id="270" r:id="rId28"/>
    <p:sldId id="271" r:id="rId29"/>
    <p:sldId id="289" r:id="rId30"/>
    <p:sldId id="290" r:id="rId31"/>
    <p:sldId id="291" r:id="rId32"/>
    <p:sldId id="293" r:id="rId33"/>
    <p:sldId id="294" r:id="rId34"/>
    <p:sldId id="280" r:id="rId35"/>
    <p:sldId id="275" r:id="rId36"/>
    <p:sldId id="276" r:id="rId37"/>
    <p:sldId id="277" r:id="rId38"/>
    <p:sldId id="27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80"/>
    <a:srgbClr val="FF33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073" autoAdjust="0"/>
  </p:normalViewPr>
  <p:slideViewPr>
    <p:cSldViewPr>
      <p:cViewPr varScale="1">
        <p:scale>
          <a:sx n="55" d="100"/>
          <a:sy n="55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Relationship Id="rId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422D02-6E09-4F48-A032-CD7280AC5787}" type="datetimeFigureOut">
              <a:rPr lang="zh-CN" altLang="en-US"/>
              <a:pPr>
                <a:defRPr/>
              </a:pPr>
              <a:t>2019-4-22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1B74B7-719B-4662-9258-4A7EEF31DE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3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436739-D46A-40D8-BAD3-A45C7B27F6A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00" b="1" smtClean="0">
                <a:solidFill>
                  <a:schemeClr val="accent2"/>
                </a:solidFill>
                <a:ea typeface="楷体_GB2312" pitchFamily="49" charset="-122"/>
              </a:rPr>
              <a:t>( L. P374, 5 )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A29D7B1-9D45-456B-86B0-08D03010649D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9808D29-1365-4ED8-84F3-62273204D5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69788A4-C51F-476B-A6DD-D15C864A750F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176C43-28AA-4989-8BEA-324C76629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72FF7E0-8601-4EA3-8379-887493992E4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9785C90-1137-4576-8783-9DBCE4C3E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C2E7DF-48FB-463D-8040-0DBEC8C86FA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B82B97-6946-4E20-B118-5EAF53BBF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AA30FD-2F4C-445C-80B9-DABAF0DEE41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CFB75F-37D8-4BFF-9322-B4485E038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10A41E-8C02-4908-967F-35BF1B936CB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F1036AA-C209-4AFF-AB1E-8764BACAD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3A0D12F-D2D3-4983-9B33-86C21CF7180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F9966B2-8F62-4566-B216-34D26DAD3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9C9B42-B85B-4DB0-BD29-8A5C248BCEF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343F89A-0D9F-40B8-AA9A-74EC70127B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EBDE85-7F8C-4052-87B6-A0734DC5836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3B42118-DACF-41A4-8B7F-5B2DCC206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454343B-3CF4-447B-929F-8AA0F9A7F70F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730678-C281-40C0-85AD-EA7C6A83D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2FD68F-E147-4017-9E86-4D00C504610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14234A-7A52-4B28-83A2-FE327CBE4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C9C1FD-9A07-430F-AAD6-F3946960736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E17865-9B18-47F0-8737-64E500C1C3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5D332BC-E04C-4357-9564-4B812722F16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553AF7-CB5B-4BBE-8FD7-AF9637929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F6DC0D-2EA5-4C1D-BC0B-8D547108B187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431DF64-E387-4911-8005-DB7EB8A48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397165-F64B-48D9-8167-24BDED7938EC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0C4823-DF3F-468A-8D00-487DB71D8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2468CF2-0635-4CFF-B8BB-E9E2883338F0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1B20AF7-C423-41A6-8ABA-DE6ADB49B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CD58EF-CC80-47CB-9AD1-45717470E33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C8504ED-85BB-492E-828E-4B670270C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D9240D-8209-46A1-BB35-0401D010740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8C10DA-5488-423F-AF04-6E708A2DC1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323F9E8-4795-49FE-8CA9-00E5D54C926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0A04C9-C7AF-447F-8C51-82383D20C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CDB671-255E-42CF-AFBF-A310E68F3540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716A30-4502-4DBE-AEB8-6D747A57D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058043-3621-41D7-91A7-27E147E247D1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E829C1-E677-49BB-BA42-537CD7A18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BE68CD-C13C-436D-8369-D1291707F64A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D80A461-0D81-4283-94CD-8EC13AB34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8EC455-12B0-4EB3-8B88-E51C8F5A374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CB97B1-1A71-49FA-9301-43C081E80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6088" y="404813"/>
            <a:ext cx="8240712" cy="5721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787DBA8-0ED4-47AA-808C-10B29415E78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F7A32E-9418-4F89-9591-FDF374EDC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9CCA85-D7C4-42B6-947A-49C50A412347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46260E-A69A-4D6B-B072-93794C116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4E31713-2D63-4981-88C0-45BB8C8E450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4AC0E5-0FB1-4C4A-9BF0-DE93E776A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0A8CE30-59ED-489C-BCFD-11D53C9D2C28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C8E449-F957-43C7-8CD4-00EF51C12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6088" y="404813"/>
            <a:ext cx="8240712" cy="5721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2F829C0-5D21-4529-A1F6-12284D8C666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FAF3CD-A13E-4751-BD35-B7694C749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B9C3AF-C06A-4833-ACB4-CC871D39D4C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232674-5D72-47A4-AF21-E72E58638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1047AE-8F25-4C8B-AF30-CDF97AEADE1A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CF9E1C3-6D48-47E7-BA4E-463A1AE61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C38384-25FC-4FBC-B04C-56BA8811ABDD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E9DF849-2EE3-4FA1-A732-926D9F9015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967E7A-4D5E-4894-82B6-885D777B5821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19F90B5-0EF3-41B4-ACBC-82EF52CEC7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A60D8A-DE55-493F-9867-B998D2ED4E1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534350-92F8-493B-B400-8AFBB5786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C88A6F-AEED-4535-8FB4-CBDF927A02E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24D31A-AF1F-471D-8BD3-AA70DF40C2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4B578FB-2B5F-445F-BCE7-F82EAEEB7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A8EC6A-DA41-4238-BC88-F57237621BF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A49A628-20B8-42EC-9634-23A7B599F6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4FC1DDA-A49C-4049-BA27-E319343B455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06CE89-48E2-40E3-92E7-92795BE6D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5A76BA-0075-45B6-AFB7-270E42CFAC5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5EDBCA-5344-458C-BCF1-D3F3EEF4F1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7AE758-EA35-467A-9A42-CDC421F7A941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8FD3B9-F1D1-4427-A8B4-BCF94C1CB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E483D9B-9598-4F13-8832-B0B047D0742C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4E6D62-9E12-47C6-961A-0D454CE3A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6088" y="404813"/>
            <a:ext cx="8240712" cy="5721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3904662-5659-4B0A-931E-E97F20392277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51C26C-6BE5-4668-9186-9EF852685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C8B9E7-C646-4774-BBF4-3FAE44C34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D7D83-5DC1-441E-96B1-7A64936EB0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B46976-1B6B-45A6-8F34-7B66DD64C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3CC50EC-EA4D-40B7-95FF-49ABCE7E4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06F48ED-5713-44B4-8B22-0A330BBE7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03148E-D5D0-4485-9EC8-C6D95678E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1DD507F-40B6-4A45-9A40-527B31F63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DA77F53-AA8B-470D-B782-AD0196510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7A751E1-18DC-4DBC-8EC5-117AE729D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7E62D42-1BFA-4807-962B-FBCC4AB55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34D9A7C-29E0-45BF-B07A-1026EE0B6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D740E5-68F8-42F7-8AEE-95619E68F4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23573F-585E-4688-8DB7-13CE225A9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698259B-A022-499C-9D1B-88D8599EA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318EC65-B343-41A8-A3A9-7E58A7982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0E40D0-0A46-4B35-87DB-B07014F70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EE89A6-8ACE-45D2-9B91-C50A75B3EA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EFADC6-63F9-4400-95C4-7E12AC9CC3B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675CFB-03E9-4E08-8683-26F35A132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242FB4-97E9-4965-9E9C-90303DA8C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2448451-3923-4617-9C6C-B2892A1D6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8977B11-1BFF-439F-AD2D-847573346C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A63647-35BB-40A1-A747-B3CF42177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209A029-0694-43E0-8E9D-E9C1D2A5A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971F72-9833-456E-994C-91E393B60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C8172-1DDA-454E-B6D1-13FC1762E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94AFDB-8D7C-44DE-97A2-0741B2027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6E33AF9-0483-485C-9C9B-BB33E966DF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81FB3A-FF6B-4744-B4C5-53D689780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2378EB7-BB0E-4C7E-BC75-9A9048CA8E6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460C3F-ED36-42FC-A01B-7721F7319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79BE9D-E667-4286-BE70-16193E617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9F16062-23A1-400A-9BFA-5B28405DB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BFCB79C-27BB-4BCD-834D-081D5499D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8C4C453-87B9-4B63-AE1B-EA2FB671F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07575A6-BCFC-45F7-93B1-23CD466B1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0D94493-AAA0-44BC-9288-38E346154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475E40-21CF-4A1C-B222-90A94E5F2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EC8B2C8-CC0B-4772-BD80-F23B4FA7A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660CAA4-EEBE-4730-AA65-2DFB7A5B5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144168-5F39-47E9-9B77-C66533740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E9DBC6-7C86-4F0C-B839-628DD908213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D847603-5DB4-4763-B164-42097907F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5E921B-CDCB-4072-B593-2D025BBCC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33D8B4-F419-4B62-92AA-4293FF91E8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A42CA3-D568-4715-9279-16498ECBB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31600C3-EA28-4BCF-B36B-EB152FCA32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1C49AF-916A-4427-8D6F-2FC2B141F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176057-D75C-46DD-B7A5-67F661A1D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443769F-AF57-4E10-AC30-836464C8E7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DDBF4B2-935C-4AAA-AABC-6BFDE98FC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5DEA614-5087-4FE2-80FD-98F41DCD9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6FE1D0-41E4-4DD4-A41B-E769B3289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C5C71A4-ECC3-4CA6-B4F8-2C481915739B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ADE0A75-2AC9-453D-A800-B259C4DB6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5DF9F0-B9D5-4821-AF3D-1A8082E12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FFB256-E293-41E0-8339-2D807EB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6550EF2-7A75-4DAE-8C8E-4907F1897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088F3F-F2DB-4439-B829-8C3B33C7C3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BAA0FE-D337-4BD7-B491-0E7565D4A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A2F907C-1DB9-482B-BCF9-90AF571A3FA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CEEC7F0-4302-4303-A8C9-5A3EACB7C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7646BE-077B-4E5A-83E4-6A9FDDF177FA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EA3235-10CF-4E58-8724-06382D6A69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55A98ED-6BA2-497F-AC36-8D283FB3DCB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FBE794-EE98-4749-A8CD-DADBB5FDC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EF7EC8B-DAA9-4F71-95F3-647F6CF1EF4B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0896D6-9EB5-42BE-A4A5-47E9009F0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13BAA9-B944-4643-87CC-C9105529A010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1BDD4F-F9E9-45B5-847C-793E13BA5B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E5E5A25-B9E0-4DFB-B96F-721061B6D49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6A934E-C8F7-487A-B808-89F2424BE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7CE480-36F4-4133-9953-13BE4C7EA77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A027CE1-9E6B-4BA6-8B43-5E9137D25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970A45-6008-4287-8CCB-39F2D5D0D90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2905781-8423-4DA0-A5F5-CD78366FA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2BD820F-89A3-44E4-9BF4-4FA779A05EE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F74BDC8-732B-4520-91B2-54835F68E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34BDB1-15D7-4222-B67C-379DDCAB8670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BBF906-975F-4190-9EAF-BB48A979F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1A3310F-4769-4BF1-8288-5D684CB6E1B2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4B3385D-3D9C-4851-9299-3FFC0E5C0D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F6CA163-6C83-4A8F-83BA-66A7ABD6D17A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ED44B65-7C84-42FD-A759-31D1BB09C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31B780-DC68-4CA9-9136-8B905380C54C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321FDF-718D-4E32-97CA-AFC766BF5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D42A53F-BA94-4317-8B7E-67028D8CA35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244A618-15FC-4ACF-8A95-034E2B7933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EB74EEA-1FFF-414D-A9B8-A3515C6FD14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88787F5-7A60-46D2-A256-FFEE8B7FA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235453-4FE6-42D6-9317-8FFCC38C8D6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B0BA0C-9C88-43AB-BB8F-F822A9AF23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D713F80-BB04-4071-9D9A-596DDCB3851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4050AD-5FB7-4EDE-A916-EAC5E36561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EB1DA2-4CA0-40F6-9A72-43BC6E5A7EA7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D459C7-FB1E-4A43-9919-886D0D7CE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FFBF75-B9AC-4102-95C5-5A87E1CC00D0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F3A9BD-ED56-474F-9AA8-FE8820167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9A8C14-DF07-4307-9ED4-B84A9E69391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3F66261-B7D6-4BDA-8435-2EB9AF9F4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632C68-B195-48B5-9A09-5CD66BA7F64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5604CF-066C-4FBD-A22E-568F75299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59709E4-0F80-4505-B314-B87533EB9AE2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10799A-9891-4D84-B62D-E0C49EA9E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2773C1-2D7F-45EB-8F8B-3F1488849D7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23090B5-7F07-478D-82D0-CF11AF465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612444-8EED-480C-810F-EC2877E1BF7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FF6A6F2-B543-4B8B-84A2-1AE6DE488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6088" y="404813"/>
            <a:ext cx="8240712" cy="5721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7E38D48-B3E3-45F1-9416-5E49348CDFD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B2562F0-2B0A-4213-8A3D-DA01DCCB0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9CE677-5E61-41F4-9D45-916B05AB2CA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EE4165-2D59-4357-821D-E92EBD71C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B32A7C-3743-47FF-8069-EBA7784E7B0A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33402F-8D01-4130-B07A-D54E068FF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6FAE96-F969-415F-9B1E-C02850D76498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D6B5379-C9AA-4F89-90B2-56C10472C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A19858-D04D-44DC-A98C-4B29E20441E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5DBBF-E503-4B1B-88CC-4E889C006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00B113C-B4C6-44E6-8F33-29B2D1BD3AAA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7AB99A-FAA8-44DA-B81F-A2A1C88F1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A2A2526-DBA0-4630-AB85-864DC7D1F4C2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C24FB6-118D-49AE-81CE-6B956A028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6692243-35A7-411E-BC67-B956EB87F257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FD83011-02AE-4E92-952D-D5A1553CD7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620CB3-789C-404F-918D-BAD9B76BCA32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2CAF38B-35AE-41E2-BA5E-515584AD7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0E4CF8-5783-4476-B106-4E17471B66C3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FC80EA-560A-4327-888B-0236EBDE4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B1FDD6-0024-40E9-ADFC-3619551CFE81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4F4F2F-4ADB-4013-874E-F7C7779AED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0C9F8D1-A5AC-4B1E-97C7-599BEE9E377B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3CEC2A-B43B-4A4F-A8AE-A02F0B189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32632C-0E0E-4656-BDDE-AC60F338380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357332B-9D75-4F2A-9FF3-2248FCE5FB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6088" y="404813"/>
            <a:ext cx="8240712" cy="5721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8ED0BF-41D7-4F47-9448-63703C59D4D2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F54CBBF-C91E-44D6-9706-B6464624FB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49A2A6-58E8-410A-A6E8-76E612A60B9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EB98E9-40CE-4F7C-AFC2-8053051B9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B502E8-A423-4F50-8593-9E650270AC31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65948A7-D064-4A4D-B1FD-7566BDE28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B75F14B-56EE-41C9-AF59-95681E4353FB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05196A-EC80-4F30-BF9A-D92877442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CBBC65-2A9F-4D07-AD8E-F3966D4602C2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B767E0-BCB7-40CD-AEB3-DDE166EE6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4EFF971-BEFA-4E42-9818-5F3C50B002D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F825263-13C4-4E4F-BE9A-60460DB70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DECE7-0F35-49C5-8AF7-4D78F8B788FE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7A7095-392A-449F-B7A2-5013FFC8E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4039579-FDE3-4882-A704-505E76F9324A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2B6E911-4934-418F-991E-34ED62C07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4CC2BD-23FC-4E85-A5BD-27D6B7C73AAF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F33B99-0A15-452C-942F-7D5A1C3C8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59BCBED-0EBC-43F6-9DBB-53680D8464B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C10723F-C0A8-4CDE-A64E-5A6B300184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C1B34E-1F89-46B0-A47B-8863F1C3AB47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ED2EE7-38CD-4AA1-9EA6-2A771CA6E0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E2FBB5-CF7D-4B3B-8F3C-3530084206C8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B97FED-5CE9-41E3-BC41-E3F3D4D80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" Target="../slides/slide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" Target="../slides/slide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" Target="../slides/slide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" Target="../slides/slide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4AFB80D3-B565-4FAA-99E2-C6235039719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A647105-F486-4CA5-BC67-46E8FD5A5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D2E4511-8359-4C5D-8BA9-A67183F6312C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D8789783-8F03-4AE4-A660-A19CD323D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6197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36198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36199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36200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7794BC31-8215-432D-BD27-69745D61FACB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525A224-F28E-409E-9B61-27CB5DEE45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A0B2A720-8D13-460B-A273-5491B0FB65E4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F1015A77-E8D6-4991-9939-D9962008E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AF9C93-9286-4D49-B4C8-1F4AE650FA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hf hdr="0" ft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A30EB-9C02-46B4-8E7D-0A17B4C55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8855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8856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8857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</p:sldLayoutIdLst>
  <p:transition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078BE5-7039-477F-871F-512EC114E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8855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8856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8857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ransition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5C34D9-4718-4E7C-91F5-67876BF6E1A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9CEB17-334C-4DCB-ABA3-DD2840E86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8855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8856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8857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</p:sldLayoutIdLst>
  <p:transition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b="0">
                <a:solidFill>
                  <a:srgbClr val="000000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fld id="{A1DD440A-2767-48E2-9989-736F58E15872}" type="datetime1">
              <a:rPr lang="zh-CN" altLang="en-US"/>
              <a:pPr>
                <a:defRPr/>
              </a:pPr>
              <a:t>2019-4-22</a:t>
            </a:fld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0">
                <a:solidFill>
                  <a:srgbClr val="000000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0">
                <a:solidFill>
                  <a:srgbClr val="000000"/>
                </a:solidFill>
                <a:latin typeface="+mn-lt"/>
                <a:ea typeface="隶书" pitchFamily="49" charset="-122"/>
              </a:defRPr>
            </a:lvl1pPr>
          </a:lstStyle>
          <a:p>
            <a:pPr>
              <a:defRPr/>
            </a:pPr>
            <a:fld id="{0B473F07-636D-455F-A11C-4D702EB74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ransition>
    <p:wipe dir="d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7C40D8C-6AE0-4BBE-A9A0-BE1C3E72D48D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D7C36D6-56E5-4CDB-95C8-F62DA0A00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9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29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29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29032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47D8364C-77CA-4A2A-BE2E-47906A8FCEC6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AE6C881-C6BC-47B0-9FC9-4453DFC22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73F8AF0-E999-43EE-A8C7-BE64DB57C755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73D0417-3CA0-442D-8267-D9B67223E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F799BFF-8F71-4160-A552-7615C92D08F9}" type="datetime3">
              <a:rPr lang="zh-CN" altLang="en-US"/>
              <a:pPr>
                <a:defRPr/>
              </a:pPr>
              <a:t>2019年4月22日星期一</a:t>
            </a:fld>
            <a:endParaRPr lang="en-US" altLang="zh-CN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DD1AF441-AC99-411E-B25B-ED38B5ED4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125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33126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33127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33128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9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13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2.xml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3.x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4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2.xml"/><Relationship Id="rId7" Type="http://schemas.openxmlformats.org/officeDocument/2006/relationships/oleObject" Target="../embeddings/oleObject94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14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14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142.xml"/><Relationship Id="rId1" Type="http://schemas.openxmlformats.org/officeDocument/2006/relationships/themeOverride" Target="../theme/themeOverrid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2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2.xml"/><Relationship Id="rId1" Type="http://schemas.openxmlformats.org/officeDocument/2006/relationships/themeOverride" Target="../theme/themeOverrid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2.xml"/><Relationship Id="rId1" Type="http://schemas.openxmlformats.org/officeDocument/2006/relationships/themeOverride" Target="../theme/themeOverrid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2.xml"/><Relationship Id="rId1" Type="http://schemas.openxmlformats.org/officeDocument/2006/relationships/themeOverride" Target="../theme/themeOverr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slideLayout" Target="../slideLayouts/slideLayout50.xml"/><Relationship Id="rId7" Type="http://schemas.openxmlformats.org/officeDocument/2006/relationships/oleObject" Target="../embeddings/oleObject34.bin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Line 2"/>
          <p:cNvSpPr>
            <a:spLocks noChangeShapeType="1"/>
          </p:cNvSpPr>
          <p:nvPr/>
        </p:nvSpPr>
        <p:spPr bwMode="auto">
          <a:xfrm>
            <a:off x="7778750" y="2959100"/>
            <a:ext cx="5921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6115" name="Line 3"/>
          <p:cNvSpPr>
            <a:spLocks noChangeShapeType="1"/>
          </p:cNvSpPr>
          <p:nvPr/>
        </p:nvSpPr>
        <p:spPr bwMode="auto">
          <a:xfrm flipV="1">
            <a:off x="8356600" y="2925763"/>
            <a:ext cx="0" cy="1787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6116" name="Line 4"/>
          <p:cNvSpPr>
            <a:spLocks noChangeShapeType="1"/>
          </p:cNvSpPr>
          <p:nvPr/>
        </p:nvSpPr>
        <p:spPr bwMode="auto">
          <a:xfrm flipH="1">
            <a:off x="7778750" y="4665663"/>
            <a:ext cx="5921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6117" name="Line 5"/>
          <p:cNvSpPr>
            <a:spLocks noChangeShapeType="1"/>
          </p:cNvSpPr>
          <p:nvPr/>
        </p:nvSpPr>
        <p:spPr bwMode="auto">
          <a:xfrm flipV="1">
            <a:off x="3432175" y="912813"/>
            <a:ext cx="1646238" cy="10683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3432175" y="1952625"/>
            <a:ext cx="1644650" cy="10541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6119" name="Group 7"/>
          <p:cNvGrpSpPr>
            <a:grpSpLocks/>
          </p:cNvGrpSpPr>
          <p:nvPr/>
        </p:nvGrpSpPr>
        <p:grpSpPr bwMode="auto">
          <a:xfrm>
            <a:off x="717550" y="1528763"/>
            <a:ext cx="2841625" cy="773112"/>
            <a:chOff x="452" y="963"/>
            <a:chExt cx="1790" cy="487"/>
          </a:xfrm>
        </p:grpSpPr>
        <p:sp>
          <p:nvSpPr>
            <p:cNvPr id="346120" name="Rectangle 8"/>
            <p:cNvSpPr>
              <a:spLocks noChangeArrowheads="1"/>
            </p:cNvSpPr>
            <p:nvPr/>
          </p:nvSpPr>
          <p:spPr bwMode="auto">
            <a:xfrm>
              <a:off x="452" y="980"/>
              <a:ext cx="1745" cy="4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85" name="Text Box 9"/>
            <p:cNvSpPr txBox="1">
              <a:spLocks noChangeArrowheads="1"/>
            </p:cNvSpPr>
            <p:nvPr/>
          </p:nvSpPr>
          <p:spPr bwMode="auto">
            <a:xfrm>
              <a:off x="470" y="963"/>
              <a:ext cx="17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  <a:ea typeface="隶书"/>
                  <a:cs typeface="隶书"/>
                </a:rPr>
                <a:t>常数项级数</a:t>
              </a:r>
            </a:p>
          </p:txBody>
        </p:sp>
      </p:grpSp>
      <p:grpSp>
        <p:nvGrpSpPr>
          <p:cNvPr id="346122" name="Group 10"/>
          <p:cNvGrpSpPr>
            <a:grpSpLocks/>
          </p:cNvGrpSpPr>
          <p:nvPr/>
        </p:nvGrpSpPr>
        <p:grpSpPr bwMode="auto">
          <a:xfrm>
            <a:off x="5027613" y="620713"/>
            <a:ext cx="2841625" cy="773112"/>
            <a:chOff x="3167" y="391"/>
            <a:chExt cx="1790" cy="487"/>
          </a:xfrm>
        </p:grpSpPr>
        <p:sp>
          <p:nvSpPr>
            <p:cNvPr id="346123" name="Rectangle 11"/>
            <p:cNvSpPr>
              <a:spLocks noChangeArrowheads="1"/>
            </p:cNvSpPr>
            <p:nvPr/>
          </p:nvSpPr>
          <p:spPr bwMode="auto">
            <a:xfrm>
              <a:off x="3167" y="408"/>
              <a:ext cx="1745" cy="470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83" name="Text Box 12"/>
            <p:cNvSpPr txBox="1">
              <a:spLocks noChangeArrowheads="1"/>
            </p:cNvSpPr>
            <p:nvPr/>
          </p:nvSpPr>
          <p:spPr bwMode="auto">
            <a:xfrm>
              <a:off x="3185" y="391"/>
              <a:ext cx="17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Times New Roman" pitchFamily="18" charset="0"/>
                  <a:ea typeface="隶书"/>
                  <a:cs typeface="隶书"/>
                </a:rPr>
                <a:t>  </a:t>
              </a:r>
              <a:r>
                <a:rPr kumimoji="1" lang="zh-CN" altLang="en-US" sz="3200" b="1">
                  <a:latin typeface="Times New Roman" pitchFamily="18" charset="0"/>
                  <a:ea typeface="隶书"/>
                  <a:cs typeface="隶书"/>
                </a:rPr>
                <a:t>正项级数</a:t>
              </a:r>
            </a:p>
          </p:txBody>
        </p:sp>
      </p:grpSp>
      <p:grpSp>
        <p:nvGrpSpPr>
          <p:cNvPr id="346125" name="Group 13"/>
          <p:cNvGrpSpPr>
            <a:grpSpLocks/>
          </p:cNvGrpSpPr>
          <p:nvPr/>
        </p:nvGrpSpPr>
        <p:grpSpPr bwMode="auto">
          <a:xfrm>
            <a:off x="5027613" y="4268788"/>
            <a:ext cx="2841625" cy="773112"/>
            <a:chOff x="3167" y="2689"/>
            <a:chExt cx="1790" cy="487"/>
          </a:xfrm>
        </p:grpSpPr>
        <p:sp>
          <p:nvSpPr>
            <p:cNvPr id="346126" name="Rectangle 14"/>
            <p:cNvSpPr>
              <a:spLocks noChangeArrowheads="1"/>
            </p:cNvSpPr>
            <p:nvPr/>
          </p:nvSpPr>
          <p:spPr bwMode="auto">
            <a:xfrm>
              <a:off x="3167" y="2706"/>
              <a:ext cx="1745" cy="470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81" name="Text Box 15"/>
            <p:cNvSpPr txBox="1">
              <a:spLocks noChangeArrowheads="1"/>
            </p:cNvSpPr>
            <p:nvPr/>
          </p:nvSpPr>
          <p:spPr bwMode="auto">
            <a:xfrm>
              <a:off x="3185" y="2689"/>
              <a:ext cx="17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Times New Roman" pitchFamily="18" charset="0"/>
                  <a:ea typeface="隶书"/>
                  <a:cs typeface="隶书"/>
                </a:rPr>
                <a:t>  </a:t>
              </a:r>
              <a:r>
                <a:rPr kumimoji="1" lang="zh-CN" altLang="en-US" sz="3200" b="1">
                  <a:latin typeface="Times New Roman" pitchFamily="18" charset="0"/>
                  <a:ea typeface="隶书"/>
                  <a:cs typeface="隶书"/>
                </a:rPr>
                <a:t>交错级数</a:t>
              </a:r>
            </a:p>
          </p:txBody>
        </p:sp>
      </p:grp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5027613" y="2487613"/>
            <a:ext cx="2973387" cy="773112"/>
            <a:chOff x="3167" y="1567"/>
            <a:chExt cx="1873" cy="487"/>
          </a:xfrm>
        </p:grpSpPr>
        <p:sp>
          <p:nvSpPr>
            <p:cNvPr id="346129" name="Rectangle 17"/>
            <p:cNvSpPr>
              <a:spLocks noChangeArrowheads="1"/>
            </p:cNvSpPr>
            <p:nvPr/>
          </p:nvSpPr>
          <p:spPr bwMode="auto">
            <a:xfrm>
              <a:off x="3167" y="1584"/>
              <a:ext cx="1745" cy="470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79" name="Text Box 18"/>
            <p:cNvSpPr txBox="1">
              <a:spLocks noChangeArrowheads="1"/>
            </p:cNvSpPr>
            <p:nvPr/>
          </p:nvSpPr>
          <p:spPr bwMode="auto">
            <a:xfrm>
              <a:off x="3268" y="1567"/>
              <a:ext cx="17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  <a:ea typeface="隶书"/>
                  <a:cs typeface="隶书"/>
                </a:rPr>
                <a:t>任意项级数</a:t>
              </a:r>
            </a:p>
          </p:txBody>
        </p:sp>
      </p:grpSp>
      <p:grpSp>
        <p:nvGrpSpPr>
          <p:cNvPr id="346131" name="Group 19"/>
          <p:cNvGrpSpPr>
            <a:grpSpLocks/>
          </p:cNvGrpSpPr>
          <p:nvPr/>
        </p:nvGrpSpPr>
        <p:grpSpPr bwMode="auto">
          <a:xfrm>
            <a:off x="5008563" y="5149850"/>
            <a:ext cx="2841625" cy="773113"/>
            <a:chOff x="3155" y="3244"/>
            <a:chExt cx="1790" cy="487"/>
          </a:xfrm>
        </p:grpSpPr>
        <p:sp>
          <p:nvSpPr>
            <p:cNvPr id="346132" name="Rectangle 20"/>
            <p:cNvSpPr>
              <a:spLocks noChangeArrowheads="1"/>
            </p:cNvSpPr>
            <p:nvPr/>
          </p:nvSpPr>
          <p:spPr bwMode="auto">
            <a:xfrm>
              <a:off x="3155" y="3261"/>
              <a:ext cx="1745" cy="47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77" name="Text Box 21"/>
            <p:cNvSpPr txBox="1">
              <a:spLocks noChangeArrowheads="1"/>
            </p:cNvSpPr>
            <p:nvPr/>
          </p:nvSpPr>
          <p:spPr bwMode="auto">
            <a:xfrm>
              <a:off x="3173" y="3244"/>
              <a:ext cx="17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  <a:ea typeface="隶书"/>
                  <a:cs typeface="隶书"/>
                </a:rPr>
                <a:t>一般项级数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nimBg="1"/>
      <p:bldP spid="346115" grpId="0" animBg="1"/>
      <p:bldP spid="346116" grpId="0" animBg="1"/>
      <p:bldP spid="346117" grpId="0" animBg="1"/>
      <p:bldP spid="3461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7" name="组合 23"/>
          <p:cNvGrpSpPr>
            <a:grpSpLocks/>
          </p:cNvGrpSpPr>
          <p:nvPr/>
        </p:nvGrpSpPr>
        <p:grpSpPr bwMode="auto">
          <a:xfrm>
            <a:off x="1619250" y="188913"/>
            <a:ext cx="7200900" cy="1419225"/>
            <a:chOff x="1473101" y="333375"/>
            <a:chExt cx="7200800" cy="1420156"/>
          </a:xfrm>
        </p:grpSpPr>
        <p:sp>
          <p:nvSpPr>
            <p:cNvPr id="14361" name="Text Box 2"/>
            <p:cNvSpPr txBox="1">
              <a:spLocks noChangeArrowheads="1"/>
            </p:cNvSpPr>
            <p:nvPr/>
          </p:nvSpPr>
          <p:spPr bwMode="auto">
            <a:xfrm>
              <a:off x="1473101" y="533623"/>
              <a:ext cx="10826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级数</a:t>
              </a:r>
            </a:p>
          </p:txBody>
        </p:sp>
        <p:graphicFrame>
          <p:nvGraphicFramePr>
            <p:cNvPr id="14338" name="Object 3"/>
            <p:cNvGraphicFramePr>
              <a:graphicFrameLocks noChangeAspect="1"/>
            </p:cNvGraphicFramePr>
            <p:nvPr/>
          </p:nvGraphicFramePr>
          <p:xfrm>
            <a:off x="2339975" y="333375"/>
            <a:ext cx="2233613" cy="900113"/>
          </p:xfrm>
          <a:graphic>
            <a:graphicData uri="http://schemas.openxmlformats.org/presentationml/2006/ole">
              <p:oleObj spid="_x0000_s14338" name="Equation" r:id="rId3" imgW="1981080" imgH="1054080" progId="Equation.DSMT4">
                <p:embed/>
              </p:oleObj>
            </a:graphicData>
          </a:graphic>
        </p:graphicFrame>
        <p:sp>
          <p:nvSpPr>
            <p:cNvPr id="14362" name="Text Box 4"/>
            <p:cNvSpPr txBox="1">
              <a:spLocks noChangeArrowheads="1"/>
            </p:cNvSpPr>
            <p:nvPr/>
          </p:nvSpPr>
          <p:spPr bwMode="auto">
            <a:xfrm>
              <a:off x="1473101" y="1234078"/>
              <a:ext cx="7200800" cy="519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隶书"/>
                  <a:cs typeface="隶书"/>
                </a:rPr>
                <a:t>是否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/>
                  <a:cs typeface="隶书"/>
                </a:rPr>
                <a:t>绝对收敛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隶书"/>
                  <a:cs typeface="隶书"/>
                </a:rPr>
                <a:t>？是否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/>
                  <a:cs typeface="隶书"/>
                </a:rPr>
                <a:t>条件收敛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隶书"/>
                  <a:cs typeface="隶书"/>
                </a:rPr>
                <a:t>？</a:t>
              </a:r>
              <a:endPara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隶书"/>
                <a:cs typeface="隶书"/>
              </a:endParaRPr>
            </a:p>
          </p:txBody>
        </p:sp>
      </p:grpSp>
      <p:sp>
        <p:nvSpPr>
          <p:cNvPr id="14348" name="Text Box 5"/>
          <p:cNvSpPr txBox="1">
            <a:spLocks noChangeArrowheads="1"/>
          </p:cNvSpPr>
          <p:nvPr/>
        </p:nvSpPr>
        <p:spPr bwMode="auto">
          <a:xfrm>
            <a:off x="611188" y="1628775"/>
            <a:ext cx="1068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隶书"/>
                <a:cs typeface="隶书"/>
              </a:rPr>
              <a:t>解</a:t>
            </a:r>
          </a:p>
        </p:txBody>
      </p:sp>
      <p:grpSp>
        <p:nvGrpSpPr>
          <p:cNvPr id="14349" name="Group 9"/>
          <p:cNvGrpSpPr>
            <a:grpSpLocks/>
          </p:cNvGrpSpPr>
          <p:nvPr/>
        </p:nvGrpSpPr>
        <p:grpSpPr bwMode="auto">
          <a:xfrm>
            <a:off x="530225" y="333375"/>
            <a:ext cx="1162050" cy="838200"/>
            <a:chOff x="1812" y="1086"/>
            <a:chExt cx="732" cy="528"/>
          </a:xfrm>
        </p:grpSpPr>
        <p:grpSp>
          <p:nvGrpSpPr>
            <p:cNvPr id="14355" name="Group 10"/>
            <p:cNvGrpSpPr>
              <a:grpSpLocks/>
            </p:cNvGrpSpPr>
            <p:nvPr/>
          </p:nvGrpSpPr>
          <p:grpSpPr bwMode="auto">
            <a:xfrm>
              <a:off x="1842" y="1086"/>
              <a:ext cx="528" cy="528"/>
              <a:chOff x="432" y="1197"/>
              <a:chExt cx="672" cy="672"/>
            </a:xfrm>
          </p:grpSpPr>
          <p:sp>
            <p:nvSpPr>
              <p:cNvPr id="14357" name="Freeform 11"/>
              <p:cNvSpPr>
                <a:spLocks/>
              </p:cNvSpPr>
              <p:nvPr/>
            </p:nvSpPr>
            <p:spPr bwMode="auto">
              <a:xfrm>
                <a:off x="432" y="1197"/>
                <a:ext cx="672" cy="672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672 h 672"/>
                  <a:gd name="T4" fmla="*/ 672 w 672"/>
                  <a:gd name="T5" fmla="*/ 672 h 672"/>
                  <a:gd name="T6" fmla="*/ 672 w 672"/>
                  <a:gd name="T7" fmla="*/ 96 h 672"/>
                  <a:gd name="T8" fmla="*/ 528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358" name="Rectangle 12"/>
              <p:cNvSpPr>
                <a:spLocks noChangeArrowheads="1"/>
              </p:cNvSpPr>
              <p:nvPr/>
            </p:nvSpPr>
            <p:spPr bwMode="auto">
              <a:xfrm rot="10794935">
                <a:off x="480" y="1439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359" name="Rectangle 13"/>
              <p:cNvSpPr>
                <a:spLocks noChangeArrowheads="1"/>
              </p:cNvSpPr>
              <p:nvPr/>
            </p:nvSpPr>
            <p:spPr bwMode="auto">
              <a:xfrm rot="10794935">
                <a:off x="623" y="1200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360" name="Rectangle 14"/>
              <p:cNvSpPr>
                <a:spLocks noChangeArrowheads="1"/>
              </p:cNvSpPr>
              <p:nvPr/>
            </p:nvSpPr>
            <p:spPr bwMode="auto">
              <a:xfrm rot="10794935">
                <a:off x="815" y="1199"/>
                <a:ext cx="96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4356" name="Text Box 15"/>
            <p:cNvSpPr txBox="1">
              <a:spLocks noChangeArrowheads="1"/>
            </p:cNvSpPr>
            <p:nvPr/>
          </p:nvSpPr>
          <p:spPr bwMode="auto">
            <a:xfrm>
              <a:off x="1812" y="1266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31913" y="5373688"/>
            <a:ext cx="6573837" cy="1098550"/>
            <a:chOff x="839" y="2931"/>
            <a:chExt cx="4141" cy="692"/>
          </a:xfrm>
        </p:grpSpPr>
        <p:graphicFrame>
          <p:nvGraphicFramePr>
            <p:cNvPr id="14341" name="Object 20"/>
            <p:cNvGraphicFramePr>
              <a:graphicFrameLocks noChangeAspect="1"/>
            </p:cNvGraphicFramePr>
            <p:nvPr/>
          </p:nvGraphicFramePr>
          <p:xfrm>
            <a:off x="1428" y="2931"/>
            <a:ext cx="1522" cy="575"/>
          </p:xfrm>
          <a:graphic>
            <a:graphicData uri="http://schemas.openxmlformats.org/presentationml/2006/ole">
              <p:oleObj spid="_x0000_s14341" name="Equation" r:id="rId4" imgW="1143000" imgH="431640" progId="Equation.DSMT4">
                <p:embed/>
              </p:oleObj>
            </a:graphicData>
          </a:graphic>
        </p:graphicFrame>
        <p:sp>
          <p:nvSpPr>
            <p:cNvPr id="14353" name="Text Box 21"/>
            <p:cNvSpPr txBox="1">
              <a:spLocks noChangeArrowheads="1"/>
            </p:cNvSpPr>
            <p:nvPr/>
          </p:nvSpPr>
          <p:spPr bwMode="auto">
            <a:xfrm>
              <a:off x="839" y="3022"/>
              <a:ext cx="6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级数</a:t>
              </a:r>
            </a:p>
          </p:txBody>
        </p:sp>
        <p:sp>
          <p:nvSpPr>
            <p:cNvPr id="14354" name="Text Box 22"/>
            <p:cNvSpPr txBox="1">
              <a:spLocks noChangeArrowheads="1"/>
            </p:cNvSpPr>
            <p:nvPr/>
          </p:nvSpPr>
          <p:spPr bwMode="auto">
            <a:xfrm>
              <a:off x="2971" y="3022"/>
              <a:ext cx="200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隶书"/>
                  <a:cs typeface="隶书"/>
                </a:rPr>
                <a:t>是否收敛？绝对收敛？条件收敛？</a:t>
              </a:r>
              <a:endPara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隶书"/>
                <a:cs typeface="隶书"/>
              </a:endParaRPr>
            </a:p>
          </p:txBody>
        </p:sp>
      </p:grp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231775" y="550227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</a:rPr>
              <a:t>练习：</a:t>
            </a:r>
          </a:p>
        </p:txBody>
      </p:sp>
      <p:sp>
        <p:nvSpPr>
          <p:cNvPr id="14352" name="矩形 24"/>
          <p:cNvSpPr>
            <a:spLocks noChangeArrowheads="1"/>
          </p:cNvSpPr>
          <p:nvPr/>
        </p:nvSpPr>
        <p:spPr bwMode="auto">
          <a:xfrm>
            <a:off x="4787900" y="333375"/>
            <a:ext cx="179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隶书"/>
                <a:cs typeface="隶书"/>
              </a:rPr>
              <a:t>是否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隶书"/>
                <a:cs typeface="隶书"/>
              </a:rPr>
              <a:t>收敛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隶书"/>
                <a:cs typeface="隶书"/>
              </a:rPr>
              <a:t>?</a:t>
            </a:r>
            <a:endParaRPr lang="zh-CN" altLang="en-US"/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473075" y="2205038"/>
          <a:ext cx="8670925" cy="800100"/>
        </p:xfrm>
        <a:graphic>
          <a:graphicData uri="http://schemas.openxmlformats.org/presentationml/2006/ole">
            <p:oleObj spid="_x0000_s14342" name="Equation" r:id="rId5" imgW="9880560" imgH="1054080" progId="Equation.DSMT4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68313" y="3141663"/>
          <a:ext cx="3857625" cy="819150"/>
        </p:xfrm>
        <a:graphic>
          <a:graphicData uri="http://schemas.openxmlformats.org/presentationml/2006/ole">
            <p:oleObj spid="_x0000_s14343" name="Equation" r:id="rId6" imgW="4394160" imgH="1079280" progId="Equation.DSMT4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500563" y="3141663"/>
          <a:ext cx="4348162" cy="800100"/>
        </p:xfrm>
        <a:graphic>
          <a:graphicData uri="http://schemas.openxmlformats.org/presentationml/2006/ole">
            <p:oleObj spid="_x0000_s14344" name="Equation" r:id="rId7" imgW="4952880" imgH="1054080" progId="Equation.DSMT4">
              <p:embed/>
            </p:oleObj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468313" y="4149725"/>
          <a:ext cx="4325937" cy="800100"/>
        </p:xfrm>
        <a:graphic>
          <a:graphicData uri="http://schemas.openxmlformats.org/presentationml/2006/ole">
            <p:oleObj spid="_x0000_s14345" name="Equation" r:id="rId8" imgW="4927320" imgH="1054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53" name="Picture 2" descr="C:\Users\Administrator\Desktop\微信图片_20190422175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44450"/>
            <a:ext cx="8843962" cy="663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1154" name="直接连接符 5"/>
          <p:cNvCxnSpPr>
            <a:cxnSpLocks noChangeShapeType="1"/>
          </p:cNvCxnSpPr>
          <p:nvPr/>
        </p:nvCxnSpPr>
        <p:spPr bwMode="auto">
          <a:xfrm>
            <a:off x="611188" y="1989138"/>
            <a:ext cx="3240087" cy="0"/>
          </a:xfrm>
          <a:prstGeom prst="lin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 flipV="1">
            <a:off x="1042988" y="2924175"/>
            <a:ext cx="7273925" cy="73025"/>
          </a:xfrm>
          <a:prstGeom prst="lin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468313" y="3429000"/>
            <a:ext cx="3455987" cy="0"/>
          </a:xfrm>
          <a:prstGeom prst="lin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468313" y="5732463"/>
            <a:ext cx="3671887" cy="0"/>
          </a:xfrm>
          <a:prstGeom prst="lin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3708400" y="4076700"/>
            <a:ext cx="1800225" cy="0"/>
          </a:xfrm>
          <a:prstGeom prst="lin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3563938" y="5013325"/>
            <a:ext cx="1800225" cy="0"/>
          </a:xfrm>
          <a:prstGeom prst="lin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589088" y="908050"/>
          <a:ext cx="5026025" cy="1006475"/>
        </p:xfrm>
        <a:graphic>
          <a:graphicData uri="http://schemas.openxmlformats.org/presentationml/2006/ole">
            <p:oleObj spid="_x0000_s19458" name="Equation" r:id="rId3" imgW="2222280" imgH="444240" progId="Equation.DSMT4">
              <p:embed/>
            </p:oleObj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(1)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908175" y="2152650"/>
          <a:ext cx="2592388" cy="989013"/>
        </p:xfrm>
        <a:graphic>
          <a:graphicData uri="http://schemas.openxmlformats.org/presentationml/2006/ole">
            <p:oleObj spid="_x0000_s19459" name="Equation" r:id="rId4" imgW="1130040" imgH="431640" progId="Equation.DSMT4">
              <p:embed/>
            </p:oleObj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572000" y="238283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148263" y="2205038"/>
          <a:ext cx="1008062" cy="979487"/>
        </p:xfrm>
        <a:graphic>
          <a:graphicData uri="http://schemas.openxmlformats.org/presentationml/2006/ole">
            <p:oleObj spid="_x0000_s19460" name="Equation" r:id="rId5" imgW="444240" imgH="431640" progId="Equation.DSMT4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943600" y="23764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收敛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979613" y="3314700"/>
          <a:ext cx="2376487" cy="1122363"/>
        </p:xfrm>
        <a:graphic>
          <a:graphicData uri="http://schemas.openxmlformats.org/presentationml/2006/ole">
            <p:oleObj spid="_x0000_s19461" name="Equation" r:id="rId6" imgW="914400" imgH="431640" progId="Equation.DSMT4">
              <p:embed/>
            </p:oleObj>
          </a:graphicData>
        </a:graphic>
      </p:graphicFrame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495800" y="35956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447800" y="501015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403475" y="4819650"/>
          <a:ext cx="1520825" cy="1033463"/>
        </p:xfrm>
        <a:graphic>
          <a:graphicData uri="http://schemas.openxmlformats.org/presentationml/2006/ole">
            <p:oleObj spid="_x0000_s19462" name="Equation" r:id="rId7" imgW="634680" imgH="431640" progId="Equation.DSMT4">
              <p:embed/>
            </p:oleObj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886200" y="507047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绝对收敛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755650" y="333375"/>
            <a:ext cx="4811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证明下列级数绝对收敛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5" grpId="0" autoUpdateAnimBg="0"/>
      <p:bldP spid="30727" grpId="0" autoUpdateAnimBg="0"/>
      <p:bldP spid="30729" grpId="0" autoUpdateAnimBg="0"/>
      <p:bldP spid="30730" grpId="0" autoUpdateAnimBg="0"/>
      <p:bldP spid="307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23900" y="584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(2)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828800" y="381000"/>
          <a:ext cx="1333500" cy="965200"/>
        </p:xfrm>
        <a:graphic>
          <a:graphicData uri="http://schemas.openxmlformats.org/presentationml/2006/ole">
            <p:oleObj spid="_x0000_s20482" name="Equation" r:id="rId3" imgW="1333440" imgH="96516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381125" y="1676400"/>
          <a:ext cx="1879600" cy="952500"/>
        </p:xfrm>
        <a:graphic>
          <a:graphicData uri="http://schemas.openxmlformats.org/presentationml/2006/ole">
            <p:oleObj spid="_x0000_s20483" name="Equation" r:id="rId4" imgW="1879560" imgH="95220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348038" y="1730375"/>
          <a:ext cx="2298700" cy="850900"/>
        </p:xfrm>
        <a:graphic>
          <a:graphicData uri="http://schemas.openxmlformats.org/presentationml/2006/ole">
            <p:oleObj spid="_x0000_s20484" name="Equation" r:id="rId5" imgW="2298600" imgH="85068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495800" y="1143000"/>
          <a:ext cx="1143000" cy="965200"/>
        </p:xfrm>
        <a:graphic>
          <a:graphicData uri="http://schemas.openxmlformats.org/presentationml/2006/ole">
            <p:oleObj spid="_x0000_s20485" name="Equation" r:id="rId6" imgW="1143000" imgH="965160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724400" y="2209800"/>
          <a:ext cx="431800" cy="965200"/>
        </p:xfrm>
        <a:graphic>
          <a:graphicData uri="http://schemas.openxmlformats.org/presentationml/2006/ole">
            <p:oleObj spid="_x0000_s20486" name="Equation" r:id="rId7" imgW="431640" imgH="96516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203575" y="3141663"/>
          <a:ext cx="2349500" cy="1016000"/>
        </p:xfrm>
        <a:graphic>
          <a:graphicData uri="http://schemas.openxmlformats.org/presentationml/2006/ole">
            <p:oleObj spid="_x0000_s20487" name="Equation" r:id="rId8" imgW="2349360" imgH="101592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5641975" y="3319463"/>
          <a:ext cx="990600" cy="850900"/>
        </p:xfrm>
        <a:graphic>
          <a:graphicData uri="http://schemas.openxmlformats.org/presentationml/2006/ole">
            <p:oleObj spid="_x0000_s20488" name="Equation" r:id="rId9" imgW="990360" imgH="850680" progId="Equation.3">
              <p:embed/>
            </p:oleObj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114800" y="461645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953000" y="4391025"/>
          <a:ext cx="1828800" cy="1054100"/>
        </p:xfrm>
        <a:graphic>
          <a:graphicData uri="http://schemas.openxmlformats.org/presentationml/2006/ole">
            <p:oleObj spid="_x0000_s20489" name="Equation" r:id="rId10" imgW="1828800" imgH="1054080" progId="Equation.3">
              <p:embed/>
            </p:oleObj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762000" y="4311650"/>
          <a:ext cx="2438400" cy="1079500"/>
        </p:xfrm>
        <a:graphic>
          <a:graphicData uri="http://schemas.openxmlformats.org/presentationml/2006/ole">
            <p:oleObj spid="_x0000_s20490" name="Equation" r:id="rId11" imgW="2438280" imgH="1079280" progId="Equation.3">
              <p:embed/>
            </p:oleObj>
          </a:graphicData>
        </a:graphic>
      </p:graphicFrame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124200" y="46259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705600" y="463073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绝对收敛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491" name="Object 18"/>
          <p:cNvGraphicFramePr>
            <a:graphicFrameLocks noChangeAspect="1"/>
          </p:cNvGraphicFramePr>
          <p:nvPr/>
        </p:nvGraphicFramePr>
        <p:xfrm>
          <a:off x="6011863" y="260350"/>
          <a:ext cx="2355850" cy="1006475"/>
        </p:xfrm>
        <a:graphic>
          <a:graphicData uri="http://schemas.openxmlformats.org/presentationml/2006/ole">
            <p:oleObj spid="_x0000_s20491" name="Equation" r:id="rId12" imgW="104112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54" grpId="0" autoUpdateAnimBg="0"/>
      <p:bldP spid="31757" grpId="0" autoUpdateAnimBg="0"/>
      <p:bldP spid="317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50813"/>
            <a:ext cx="2014537" cy="6858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内容小结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5800" y="3327400"/>
            <a:ext cx="4267200" cy="199548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27075" y="836613"/>
            <a:ext cx="838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利用部分和数列的极限判别级数的敛散性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62000" y="1481138"/>
            <a:ext cx="647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利用正项级数审敛法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219200" y="2060575"/>
            <a:ext cx="3962400" cy="6858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95400" y="209073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必要条件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940050" y="2136775"/>
          <a:ext cx="1574800" cy="609600"/>
        </p:xfrm>
        <a:graphic>
          <a:graphicData uri="http://schemas.openxmlformats.org/presentationml/2006/ole">
            <p:oleObj spid="_x0000_s23554" name="Equation" r:id="rId3" imgW="1574640" imgH="60948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57800" y="2303463"/>
            <a:ext cx="1752600" cy="519112"/>
            <a:chOff x="3120" y="1113"/>
            <a:chExt cx="1104" cy="327"/>
          </a:xfrm>
        </p:grpSpPr>
        <p:sp>
          <p:nvSpPr>
            <p:cNvPr id="23591" name="Text Box 10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不满足</a:t>
              </a:r>
            </a:p>
          </p:txBody>
        </p:sp>
        <p:sp>
          <p:nvSpPr>
            <p:cNvPr id="23592" name="Line 11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705600" y="210185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发   散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2819400" y="2746375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895600" y="27463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满足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62000" y="35226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比值审敛法</a:t>
            </a: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2743200" y="3355975"/>
          <a:ext cx="1270000" cy="927100"/>
        </p:xfrm>
        <a:graphic>
          <a:graphicData uri="http://schemas.openxmlformats.org/presentationml/2006/ole">
            <p:oleObj spid="_x0000_s23555" name="Equation" r:id="rId4" imgW="1269720" imgH="927000" progId="Equation.3">
              <p:embed/>
            </p:oleObj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3333750" y="3316288"/>
          <a:ext cx="609600" cy="444500"/>
        </p:xfrm>
        <a:graphic>
          <a:graphicData uri="http://schemas.openxmlformats.org/presentationml/2006/ole">
            <p:oleObj spid="_x0000_s23556" name="Equation" r:id="rId5" imgW="609480" imgH="444240" progId="Equation.3">
              <p:embed/>
            </p:oleObj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3479800" y="3736975"/>
          <a:ext cx="355600" cy="444500"/>
        </p:xfrm>
        <a:graphic>
          <a:graphicData uri="http://schemas.openxmlformats.org/presentationml/2006/ole">
            <p:oleObj spid="_x0000_s23557" name="Equation" r:id="rId6" imgW="355320" imgH="444240" progId="Equation.3">
              <p:embed/>
            </p:oleObj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4089400" y="3660775"/>
          <a:ext cx="571500" cy="317500"/>
        </p:xfrm>
        <a:graphic>
          <a:graphicData uri="http://schemas.openxmlformats.org/presentationml/2006/ole">
            <p:oleObj spid="_x0000_s23558" name="Equation" r:id="rId7" imgW="571320" imgH="317160" progId="Equation.3">
              <p:embed/>
            </p:oleObj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762000" y="45894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根值审敛法</a:t>
            </a:r>
          </a:p>
        </p:txBody>
      </p:sp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2730500" y="4625975"/>
          <a:ext cx="1917700" cy="635000"/>
        </p:xfrm>
        <a:graphic>
          <a:graphicData uri="http://schemas.openxmlformats.org/presentationml/2006/ole">
            <p:oleObj spid="_x0000_s23559" name="Equation" r:id="rId8" imgW="1917360" imgH="634680" progId="Equation.3">
              <p:embed/>
            </p:oleObj>
          </a:graphicData>
        </a:graphic>
      </p:graphicFrame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1524000" y="536098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9" name="Object 23"/>
          <p:cNvGraphicFramePr>
            <a:graphicFrameLocks noChangeAspect="1"/>
          </p:cNvGraphicFramePr>
          <p:nvPr/>
        </p:nvGraphicFramePr>
        <p:xfrm>
          <a:off x="1690688" y="5413375"/>
          <a:ext cx="762000" cy="393700"/>
        </p:xfrm>
        <a:graphic>
          <a:graphicData uri="http://schemas.openxmlformats.org/presentationml/2006/ole">
            <p:oleObj spid="_x0000_s23560" name="Equation" r:id="rId9" imgW="761760" imgH="393480" progId="Equation.3">
              <p:embed/>
            </p:oleObj>
          </a:graphicData>
        </a:graphic>
      </p:graphicFrame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914400" y="587057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  敛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3276600" y="58705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发  散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953000" y="3876675"/>
            <a:ext cx="914400" cy="393700"/>
            <a:chOff x="3120" y="2392"/>
            <a:chExt cx="576" cy="248"/>
          </a:xfrm>
        </p:grpSpPr>
        <p:graphicFrame>
          <p:nvGraphicFramePr>
            <p:cNvPr id="23563" name="Object 27"/>
            <p:cNvGraphicFramePr>
              <a:graphicFrameLocks noChangeAspect="1"/>
            </p:cNvGraphicFramePr>
            <p:nvPr/>
          </p:nvGraphicFramePr>
          <p:xfrm>
            <a:off x="3168" y="2392"/>
            <a:ext cx="488" cy="248"/>
          </p:xfrm>
          <a:graphic>
            <a:graphicData uri="http://schemas.openxmlformats.org/presentationml/2006/ole">
              <p:oleObj spid="_x0000_s23563" name="Equation" r:id="rId10" imgW="774360" imgH="393480" progId="Equation.3">
                <p:embed/>
              </p:oleObj>
            </a:graphicData>
          </a:graphic>
        </p:graphicFrame>
        <p:sp>
          <p:nvSpPr>
            <p:cNvPr id="23590" name="Line 28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5867400" y="39655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不定 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6858000" y="344646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比较审敛法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5029200" y="442277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用它法判别</a:t>
            </a:r>
          </a:p>
        </p:txBody>
      </p:sp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6705600" y="3432175"/>
          <a:ext cx="341313" cy="1676400"/>
        </p:xfrm>
        <a:graphic>
          <a:graphicData uri="http://schemas.openxmlformats.org/presentationml/2006/ole">
            <p:oleObj spid="_x0000_s23561" name="公式" r:id="rId11" imgW="190440" imgH="838080" progId="Equation.3">
              <p:embed/>
            </p:oleObj>
          </a:graphicData>
        </a:graphic>
      </p:graphicFrame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6858000" y="457517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性质判别法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6858000" y="396557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部分和极限</a:t>
            </a:r>
          </a:p>
        </p:txBody>
      </p:sp>
      <p:graphicFrame>
        <p:nvGraphicFramePr>
          <p:cNvPr id="34851" name="Object 35"/>
          <p:cNvGraphicFramePr>
            <a:graphicFrameLocks noChangeAspect="1"/>
          </p:cNvGraphicFramePr>
          <p:nvPr/>
        </p:nvGraphicFramePr>
        <p:xfrm>
          <a:off x="3905250" y="5413375"/>
          <a:ext cx="774700" cy="393700"/>
        </p:xfrm>
        <a:graphic>
          <a:graphicData uri="http://schemas.openxmlformats.org/presentationml/2006/ole">
            <p:oleObj spid="_x0000_s23562" name="Equation" r:id="rId12" imgW="774360" imgH="393480" progId="Equation.3">
              <p:embed/>
            </p:oleObj>
          </a:graphicData>
        </a:graphic>
      </p:graphicFrame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3810000" y="536098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1676400" y="4032250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812925" y="4032250"/>
            <a:ext cx="273050" cy="619125"/>
            <a:chOff x="912" y="2352"/>
            <a:chExt cx="192" cy="432"/>
          </a:xfrm>
        </p:grpSpPr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34820" grpId="0" autoUpdateAnimBg="0"/>
      <p:bldP spid="34821" grpId="0" autoUpdateAnimBg="0"/>
      <p:bldP spid="34822" grpId="0" animBg="1"/>
      <p:bldP spid="34823" grpId="0" build="p" autoUpdateAnimBg="0" advAuto="0"/>
      <p:bldP spid="34828" grpId="0" autoUpdateAnimBg="0"/>
      <p:bldP spid="34829" grpId="0" animBg="1"/>
      <p:bldP spid="34830" grpId="0" autoUpdateAnimBg="0"/>
      <p:bldP spid="34831" grpId="0" autoUpdateAnimBg="0"/>
      <p:bldP spid="34836" grpId="0" autoUpdateAnimBg="0"/>
      <p:bldP spid="34838" grpId="0" animBg="1"/>
      <p:bldP spid="34840" grpId="0" autoUpdateAnimBg="0"/>
      <p:bldP spid="34841" grpId="0" autoUpdateAnimBg="0"/>
      <p:bldP spid="34845" grpId="0" autoUpdateAnimBg="0"/>
      <p:bldP spid="34846" grpId="0" autoUpdateAnimBg="0"/>
      <p:bldP spid="34847" grpId="0" autoUpdateAnimBg="0"/>
      <p:bldP spid="34849" grpId="0" autoUpdateAnimBg="0"/>
      <p:bldP spid="34850" grpId="0" autoUpdateAnimBg="0"/>
      <p:bldP spid="34852" grpId="0" animBg="1"/>
      <p:bldP spid="348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895600" y="990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为收敛级数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752600" y="800100"/>
          <a:ext cx="1244600" cy="1028700"/>
        </p:xfrm>
        <a:graphic>
          <a:graphicData uri="http://schemas.openxmlformats.org/presentationml/2006/ole">
            <p:oleObj spid="_x0000_s24578" name="Equation" r:id="rId4" imgW="1244520" imgH="1028520" progId="Equation.3">
              <p:embed/>
            </p:oleObj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4267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Leibniz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判别法:</a:t>
            </a: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447800" y="4953000"/>
          <a:ext cx="1943100" cy="444500"/>
        </p:xfrm>
        <a:graphic>
          <a:graphicData uri="http://schemas.openxmlformats.org/presentationml/2006/ole">
            <p:oleObj spid="_x0000_s24579" name="Equation" r:id="rId5" imgW="1942920" imgH="444240" progId="Equation.3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511300" y="5626100"/>
          <a:ext cx="1612900" cy="622300"/>
        </p:xfrm>
        <a:graphic>
          <a:graphicData uri="http://schemas.openxmlformats.org/presentationml/2006/ole">
            <p:oleObj spid="_x0000_s24580" name="Equation" r:id="rId6" imgW="1612800" imgH="622080" progId="Equation.3">
              <p:embed/>
            </p:oleObj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419600" y="52673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则交错级数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6350000" y="5054600"/>
          <a:ext cx="1574800" cy="1041400"/>
        </p:xfrm>
        <a:graphic>
          <a:graphicData uri="http://schemas.openxmlformats.org/presentationml/2006/ole">
            <p:oleObj spid="_x0000_s24581" name="Equation" r:id="rId7" imgW="1574640" imgH="1041120" progId="Equation.3">
              <p:embed/>
            </p:oleObj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848600" y="52530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85800" y="990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概念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903413" y="1905000"/>
          <a:ext cx="2363787" cy="1028700"/>
        </p:xfrm>
        <a:graphic>
          <a:graphicData uri="http://schemas.openxmlformats.org/presentationml/2006/ole">
            <p:oleObj spid="_x0000_s24582" name="Equation" r:id="rId8" imgW="2361960" imgH="1028520" progId="Equation.3">
              <p:embed/>
            </p:oleObj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267200" y="1905000"/>
          <a:ext cx="1231900" cy="1028700"/>
        </p:xfrm>
        <a:graphic>
          <a:graphicData uri="http://schemas.openxmlformats.org/presentationml/2006/ole">
            <p:oleObj spid="_x0000_s24583" name="Equation" r:id="rId9" imgW="1231560" imgH="1028520" progId="Equation.3">
              <p:embed/>
            </p:oleObj>
          </a:graphicData>
        </a:graphic>
      </p:graphicFrame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480050" y="20574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绝对收敛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1841500" y="3124200"/>
          <a:ext cx="2425700" cy="1028700"/>
        </p:xfrm>
        <a:graphic>
          <a:graphicData uri="http://schemas.openxmlformats.org/presentationml/2006/ole">
            <p:oleObj spid="_x0000_s24584" name="Equation" r:id="rId10" imgW="2425680" imgH="1028520" progId="Equation.3">
              <p:embed/>
            </p:oleObj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5486400" y="3352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条件收敛</a:t>
            </a:r>
          </a:p>
        </p:txBody>
      </p:sp>
      <p:sp>
        <p:nvSpPr>
          <p:cNvPr id="35856" name="AutoShape 16"/>
          <p:cNvSpPr>
            <a:spLocks/>
          </p:cNvSpPr>
          <p:nvPr/>
        </p:nvSpPr>
        <p:spPr bwMode="auto">
          <a:xfrm>
            <a:off x="1600200" y="2133600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4330700" y="3162300"/>
          <a:ext cx="1231900" cy="1028700"/>
        </p:xfrm>
        <a:graphic>
          <a:graphicData uri="http://schemas.openxmlformats.org/presentationml/2006/ole">
            <p:oleObj spid="_x0000_s24585" name="Equation" r:id="rId11" imgW="1231560" imgH="1028520" progId="Equation.3">
              <p:embed/>
            </p:oleObj>
          </a:graphicData>
        </a:graphic>
      </p:graphicFrame>
      <p:sp>
        <p:nvSpPr>
          <p:cNvPr id="35858" name="AutoShape 18"/>
          <p:cNvSpPr>
            <a:spLocks/>
          </p:cNvSpPr>
          <p:nvPr/>
        </p:nvSpPr>
        <p:spPr bwMode="auto">
          <a:xfrm>
            <a:off x="3505200" y="5105400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auto">
          <a:xfrm>
            <a:off x="3733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742950" y="285750"/>
            <a:ext cx="3854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任意项级数审敛法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autoUpdateAnimBg="0"/>
      <p:bldP spid="35847" grpId="0" autoUpdateAnimBg="0"/>
      <p:bldP spid="35849" grpId="0" autoUpdateAnimBg="0"/>
      <p:bldP spid="35850" grpId="0" autoUpdateAnimBg="0"/>
      <p:bldP spid="35853" grpId="0" build="p" autoUpdateAnimBg="0" advAuto="0"/>
      <p:bldP spid="35855" grpId="0" build="p" autoUpdateAnimBg="0" advAuto="0"/>
      <p:bldP spid="35856" grpId="0" animBg="1"/>
      <p:bldP spid="35858" grpId="0" animBg="1"/>
      <p:bldP spid="358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3" name="Picture 2" descr="BIN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1143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1394" name="Picture 3" descr="PENCI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2438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1395" name="Rectangle 4"/>
          <p:cNvSpPr>
            <a:spLocks noChangeArrowheads="1"/>
          </p:cNvSpPr>
          <p:nvPr/>
        </p:nvSpPr>
        <p:spPr bwMode="auto">
          <a:xfrm>
            <a:off x="3124200" y="6096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5400" b="1">
                <a:solidFill>
                  <a:srgbClr val="FF0000"/>
                </a:solidFill>
                <a:latin typeface="方正舒体"/>
                <a:ea typeface="方正舒体"/>
                <a:cs typeface="方正舒体"/>
              </a:rPr>
              <a:t>作      业</a:t>
            </a:r>
            <a:r>
              <a:rPr kumimoji="1" lang="zh-CN" altLang="en-US" sz="5400" b="1">
                <a:solidFill>
                  <a:srgbClr val="FF0000"/>
                </a:solidFill>
                <a:latin typeface="宋体" charset="-122"/>
                <a:ea typeface="华文新魏"/>
                <a:cs typeface="华文新魏"/>
              </a:rPr>
              <a:t>  </a:t>
            </a:r>
            <a:endParaRPr kumimoji="1" lang="zh-CN" altLang="en-US" sz="5400">
              <a:solidFill>
                <a:srgbClr val="000000"/>
              </a:solidFill>
              <a:latin typeface="Times New Roman" pitchFamily="18" charset="0"/>
              <a:ea typeface="华文新魏"/>
              <a:cs typeface="华文新魏"/>
            </a:endParaRPr>
          </a:p>
        </p:txBody>
      </p:sp>
      <p:sp>
        <p:nvSpPr>
          <p:cNvPr id="571396" name="Rectangle 5"/>
          <p:cNvSpPr>
            <a:spLocks noChangeArrowheads="1"/>
          </p:cNvSpPr>
          <p:nvPr/>
        </p:nvSpPr>
        <p:spPr bwMode="auto">
          <a:xfrm>
            <a:off x="3203575" y="1700213"/>
            <a:ext cx="2552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宋体" charset="-122"/>
              </a:rPr>
              <a:t>习 题 </a:t>
            </a:r>
            <a:r>
              <a:rPr kumimoji="1" lang="en-US" altLang="zh-CN" sz="4000" b="1">
                <a:solidFill>
                  <a:srgbClr val="0000FF"/>
                </a:solidFill>
                <a:latin typeface="宋体" charset="-122"/>
              </a:rPr>
              <a:t>10-3</a:t>
            </a:r>
            <a:endParaRPr kumimoji="1" lang="en-US" altLang="zh-CN" sz="4000">
              <a:solidFill>
                <a:srgbClr val="0000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571397" name="Picture 6" descr="FLOWERS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572000"/>
            <a:ext cx="1752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1398" name="Rectangle 7"/>
          <p:cNvSpPr>
            <a:spLocks noChangeArrowheads="1"/>
          </p:cNvSpPr>
          <p:nvPr/>
        </p:nvSpPr>
        <p:spPr bwMode="auto">
          <a:xfrm>
            <a:off x="2555875" y="2492375"/>
            <a:ext cx="51847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 1.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kumimoji="1" lang="en-US" altLang="zh-CN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4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728066" name="Object 6"/>
          <p:cNvGraphicFramePr>
            <a:graphicFrameLocks/>
          </p:cNvGraphicFramePr>
          <p:nvPr/>
        </p:nvGraphicFramePr>
        <p:xfrm>
          <a:off x="179388" y="476250"/>
          <a:ext cx="12633325" cy="2376488"/>
        </p:xfrm>
        <a:graphic>
          <a:graphicData uri="http://schemas.openxmlformats.org/presentationml/2006/ole">
            <p:oleObj spid="_x0000_s728066" r:id="rId4" imgW="3162300" imgH="594360" progId="Word.Document.12">
              <p:embed/>
            </p:oleObj>
          </a:graphicData>
        </a:graphic>
      </p:graphicFrame>
      <p:graphicFrame>
        <p:nvGraphicFramePr>
          <p:cNvPr id="37895" name="Object 12"/>
          <p:cNvGraphicFramePr>
            <a:graphicFrameLocks/>
          </p:cNvGraphicFramePr>
          <p:nvPr/>
        </p:nvGraphicFramePr>
        <p:xfrm>
          <a:off x="6156325" y="981075"/>
          <a:ext cx="454025" cy="454025"/>
        </p:xfrm>
        <a:graphic>
          <a:graphicData uri="http://schemas.openxmlformats.org/presentationml/2006/ole">
            <p:oleObj spid="_x0000_s728067" r:id="rId5" imgW="164885" imgH="164885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/>
          <p:cNvGraphicFramePr>
            <a:graphicFrameLocks/>
          </p:cNvGraphicFramePr>
          <p:nvPr/>
        </p:nvGraphicFramePr>
        <p:xfrm>
          <a:off x="519113" y="3500438"/>
          <a:ext cx="9453562" cy="1700212"/>
        </p:xfrm>
        <a:graphic>
          <a:graphicData uri="http://schemas.openxmlformats.org/presentationml/2006/ole">
            <p:oleObj spid="_x0000_s729090" r:id="rId3" imgW="3939540" imgH="716280" progId="Word.Document.12">
              <p:embed/>
            </p:oleObj>
          </a:graphicData>
        </a:graphic>
      </p:graphicFrame>
      <p:grpSp>
        <p:nvGrpSpPr>
          <p:cNvPr id="729091" name="组合 5"/>
          <p:cNvGrpSpPr>
            <a:grpSpLocks/>
          </p:cNvGrpSpPr>
          <p:nvPr/>
        </p:nvGrpSpPr>
        <p:grpSpPr bwMode="auto">
          <a:xfrm>
            <a:off x="635000" y="908050"/>
            <a:ext cx="6961188" cy="2362200"/>
            <a:chOff x="540321" y="2363788"/>
            <a:chExt cx="6961187" cy="2361356"/>
          </a:xfrm>
        </p:grpSpPr>
        <p:graphicFrame>
          <p:nvGraphicFramePr>
            <p:cNvPr id="729092" name="Object 18"/>
            <p:cNvGraphicFramePr>
              <a:graphicFrameLocks/>
            </p:cNvGraphicFramePr>
            <p:nvPr/>
          </p:nvGraphicFramePr>
          <p:xfrm>
            <a:off x="540321" y="2363788"/>
            <a:ext cx="6961187" cy="2165350"/>
          </p:xfrm>
          <a:graphic>
            <a:graphicData uri="http://schemas.openxmlformats.org/presentationml/2006/ole">
              <p:oleObj spid="_x0000_s729092" r:id="rId4" imgW="6604000" imgH="2057400" progId="Equation.DSMT4">
                <p:embed/>
              </p:oleObj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338959" y="3955482"/>
              <a:ext cx="2136775" cy="7696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400" b="1" u="sng" kern="100" dirty="0">
                  <a:latin typeface="Times New Roman" panose="02020603050405020304"/>
                  <a:ea typeface="宋体" pitchFamily="2" charset="-122"/>
                </a:rPr>
                <a:t>            </a:t>
              </a:r>
              <a:r>
                <a:rPr lang="zh-CN" altLang="zh-CN" sz="2000" b="1" kern="100" dirty="0">
                  <a:latin typeface="Times New Roman" panose="02020603050405020304"/>
                  <a:ea typeface="宋体" pitchFamily="2" charset="-122"/>
                  <a:cs typeface="Times New Roman" panose="02020603050405020304"/>
                </a:rPr>
                <a:t>。</a:t>
              </a:r>
              <a:endParaRPr lang="zh-CN" altLang="en-US" sz="2000" dirty="0"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33797" name="Object 12"/>
          <p:cNvGraphicFramePr>
            <a:graphicFrameLocks/>
          </p:cNvGraphicFramePr>
          <p:nvPr/>
        </p:nvGraphicFramePr>
        <p:xfrm>
          <a:off x="2854325" y="4543425"/>
          <a:ext cx="1044575" cy="558800"/>
        </p:xfrm>
        <a:graphic>
          <a:graphicData uri="http://schemas.openxmlformats.org/presentationml/2006/ole">
            <p:oleObj spid="_x0000_s729094" r:id="rId5" imgW="380670" imgH="203024" progId="Equation.DSMT4">
              <p:embed/>
            </p:oleObj>
          </a:graphicData>
        </a:graphic>
      </p:graphicFrame>
      <p:graphicFrame>
        <p:nvGraphicFramePr>
          <p:cNvPr id="33798" name="Object 12"/>
          <p:cNvGraphicFramePr>
            <a:graphicFrameLocks/>
          </p:cNvGraphicFramePr>
          <p:nvPr/>
        </p:nvGraphicFramePr>
        <p:xfrm>
          <a:off x="2722563" y="2370138"/>
          <a:ext cx="1223962" cy="755650"/>
        </p:xfrm>
        <a:graphic>
          <a:graphicData uri="http://schemas.openxmlformats.org/presentationml/2006/ole">
            <p:oleObj spid="_x0000_s729095" name="Equation" r:id="rId6" imgW="495000" imgH="30456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/>
          </p:cNvGraphicFramePr>
          <p:nvPr/>
        </p:nvGraphicFramePr>
        <p:xfrm>
          <a:off x="4479925" y="2674938"/>
          <a:ext cx="1820863" cy="534987"/>
        </p:xfrm>
        <a:graphic>
          <a:graphicData uri="http://schemas.openxmlformats.org/presentationml/2006/ole">
            <p:oleObj spid="_x0000_s729096" name="Equation" r:id="rId7" imgW="736560" imgH="215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4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3113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graphicFrame>
        <p:nvGraphicFramePr>
          <p:cNvPr id="19464" name="Object 18"/>
          <p:cNvGraphicFramePr>
            <a:graphicFrameLocks/>
          </p:cNvGraphicFramePr>
          <p:nvPr/>
        </p:nvGraphicFramePr>
        <p:xfrm>
          <a:off x="755650" y="506413"/>
          <a:ext cx="5581650" cy="2851150"/>
        </p:xfrm>
        <a:graphic>
          <a:graphicData uri="http://schemas.openxmlformats.org/presentationml/2006/ole">
            <p:oleObj spid="_x0000_s731139" r:id="rId4" imgW="5295900" imgH="2705100" progId="Equation.DSMT4">
              <p:embed/>
            </p:oleObj>
          </a:graphicData>
        </a:graphic>
      </p:graphicFrame>
      <p:graphicFrame>
        <p:nvGraphicFramePr>
          <p:cNvPr id="19467" name="Object 12"/>
          <p:cNvGraphicFramePr>
            <a:graphicFrameLocks/>
          </p:cNvGraphicFramePr>
          <p:nvPr/>
        </p:nvGraphicFramePr>
        <p:xfrm>
          <a:off x="5580063" y="479425"/>
          <a:ext cx="454025" cy="454025"/>
        </p:xfrm>
        <a:graphic>
          <a:graphicData uri="http://schemas.openxmlformats.org/presentationml/2006/ole">
            <p:oleObj spid="_x0000_s731140" r:id="rId5" imgW="164885" imgH="164885" progId="Equation.DSMT4">
              <p:embed/>
            </p:oleObj>
          </a:graphicData>
        </a:graphic>
      </p:graphicFrame>
      <p:graphicFrame>
        <p:nvGraphicFramePr>
          <p:cNvPr id="19469" name="Object 18"/>
          <p:cNvGraphicFramePr>
            <a:graphicFrameLocks/>
          </p:cNvGraphicFramePr>
          <p:nvPr/>
        </p:nvGraphicFramePr>
        <p:xfrm>
          <a:off x="827088" y="3789363"/>
          <a:ext cx="5581650" cy="2957512"/>
        </p:xfrm>
        <a:graphic>
          <a:graphicData uri="http://schemas.openxmlformats.org/presentationml/2006/ole">
            <p:oleObj spid="_x0000_s731141" r:id="rId6" imgW="5295900" imgH="2806700" progId="Equation.DSMT4">
              <p:embed/>
            </p:oleObj>
          </a:graphicData>
        </a:graphic>
      </p:graphicFrame>
      <p:graphicFrame>
        <p:nvGraphicFramePr>
          <p:cNvPr id="19470" name="Object 12"/>
          <p:cNvGraphicFramePr>
            <a:graphicFrameLocks/>
          </p:cNvGraphicFramePr>
          <p:nvPr/>
        </p:nvGraphicFramePr>
        <p:xfrm>
          <a:off x="5580063" y="3789363"/>
          <a:ext cx="454025" cy="454025"/>
        </p:xfrm>
        <a:graphic>
          <a:graphicData uri="http://schemas.openxmlformats.org/presentationml/2006/ole">
            <p:oleObj spid="_x0000_s731142" r:id="rId7" imgW="164885" imgH="164885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765175"/>
            <a:ext cx="9145588" cy="1223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600" smtClean="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第三节  任意项级数及其审敛法</a:t>
            </a:r>
          </a:p>
        </p:txBody>
      </p:sp>
      <p:sp>
        <p:nvSpPr>
          <p:cNvPr id="165890" name="Text Box 3"/>
          <p:cNvSpPr txBox="1">
            <a:spLocks noChangeArrowheads="1"/>
          </p:cNvSpPr>
          <p:nvPr/>
        </p:nvSpPr>
        <p:spPr bwMode="auto">
          <a:xfrm>
            <a:off x="7518400" y="188913"/>
            <a:ext cx="1443038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第十章 </a:t>
            </a: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682625" y="1973263"/>
            <a:ext cx="7561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Interrogate of constant term series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65892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36738" y="2781300"/>
            <a:ext cx="626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一、交错级数及其审敛法</a:t>
            </a:r>
          </a:p>
        </p:txBody>
      </p:sp>
      <p:sp>
        <p:nvSpPr>
          <p:cNvPr id="16589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3716338"/>
            <a:ext cx="626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二、任意项级数及其审敛法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3189" name="Object 5"/>
          <p:cNvGraphicFramePr>
            <a:graphicFrameLocks noChangeAspect="1"/>
          </p:cNvGraphicFramePr>
          <p:nvPr/>
        </p:nvGraphicFramePr>
        <p:xfrm>
          <a:off x="433388" y="333375"/>
          <a:ext cx="8710612" cy="3462338"/>
        </p:xfrm>
        <a:graphic>
          <a:graphicData uri="http://schemas.openxmlformats.org/presentationml/2006/ole">
            <p:oleObj spid="_x0000_s733189" name="文档" r:id="rId3" imgW="4614499" imgH="1838848" progId="Word.Document.8">
              <p:embed/>
            </p:oleObj>
          </a:graphicData>
        </a:graphic>
      </p:graphicFrame>
      <p:graphicFrame>
        <p:nvGraphicFramePr>
          <p:cNvPr id="19467" name="Object 12"/>
          <p:cNvGraphicFramePr>
            <a:graphicFrameLocks/>
          </p:cNvGraphicFramePr>
          <p:nvPr/>
        </p:nvGraphicFramePr>
        <p:xfrm>
          <a:off x="6877050" y="476250"/>
          <a:ext cx="454025" cy="454025"/>
        </p:xfrm>
        <a:graphic>
          <a:graphicData uri="http://schemas.openxmlformats.org/presentationml/2006/ole">
            <p:oleObj spid="_x0000_s733190" name="Equation" r:id="rId4" imgW="164880" imgH="164880" progId="Equation.DSMT4">
              <p:embed/>
            </p:oleObj>
          </a:graphicData>
        </a:graphic>
      </p:graphicFrame>
      <p:graphicFrame>
        <p:nvGraphicFramePr>
          <p:cNvPr id="733191" name="Object 7"/>
          <p:cNvGraphicFramePr>
            <a:graphicFrameLocks noChangeAspect="1"/>
          </p:cNvGraphicFramePr>
          <p:nvPr/>
        </p:nvGraphicFramePr>
        <p:xfrm>
          <a:off x="392113" y="3429000"/>
          <a:ext cx="8523287" cy="4000500"/>
        </p:xfrm>
        <a:graphic>
          <a:graphicData uri="http://schemas.openxmlformats.org/presentationml/2006/ole">
            <p:oleObj spid="_x0000_s733191" name="文档" r:id="rId5" imgW="4644779" imgH="2183430" progId="Word.Document.8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/>
          </p:cNvGraphicFramePr>
          <p:nvPr/>
        </p:nvGraphicFramePr>
        <p:xfrm>
          <a:off x="7308850" y="3573463"/>
          <a:ext cx="454025" cy="454025"/>
        </p:xfrm>
        <a:graphic>
          <a:graphicData uri="http://schemas.openxmlformats.org/presentationml/2006/ole">
            <p:oleObj spid="_x0000_s733192" name="Equation" r:id="rId6" imgW="1648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234" name="Object 18"/>
          <p:cNvGraphicFramePr>
            <a:graphicFrameLocks/>
          </p:cNvGraphicFramePr>
          <p:nvPr/>
        </p:nvGraphicFramePr>
        <p:xfrm>
          <a:off x="684213" y="981075"/>
          <a:ext cx="6708775" cy="1033463"/>
        </p:xfrm>
        <a:graphic>
          <a:graphicData uri="http://schemas.openxmlformats.org/presentationml/2006/ole">
            <p:oleObj spid="_x0000_s735234" r:id="rId3" imgW="6362700" imgH="977900" progId="Equation.DSMT4">
              <p:embed/>
            </p:oleObj>
          </a:graphicData>
        </a:graphic>
      </p:graphicFrame>
      <p:sp>
        <p:nvSpPr>
          <p:cNvPr id="7352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7352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graphicFrame>
        <p:nvGraphicFramePr>
          <p:cNvPr id="6147" name="Object 18"/>
          <p:cNvGraphicFramePr>
            <a:graphicFrameLocks/>
          </p:cNvGraphicFramePr>
          <p:nvPr/>
        </p:nvGraphicFramePr>
        <p:xfrm>
          <a:off x="755650" y="2420938"/>
          <a:ext cx="5651500" cy="979487"/>
        </p:xfrm>
        <a:graphic>
          <a:graphicData uri="http://schemas.openxmlformats.org/presentationml/2006/ole">
            <p:oleObj spid="_x0000_s735237" r:id="rId4" imgW="5359400" imgH="927100" progId="Equation.DSMT4">
              <p:embed/>
            </p:oleObj>
          </a:graphicData>
        </a:graphic>
      </p:graphicFrame>
      <p:graphicFrame>
        <p:nvGraphicFramePr>
          <p:cNvPr id="34828" name="Object 12"/>
          <p:cNvGraphicFramePr>
            <a:graphicFrameLocks/>
          </p:cNvGraphicFramePr>
          <p:nvPr/>
        </p:nvGraphicFramePr>
        <p:xfrm>
          <a:off x="539750" y="3860800"/>
          <a:ext cx="8839200" cy="838200"/>
        </p:xfrm>
        <a:graphic>
          <a:graphicData uri="http://schemas.openxmlformats.org/presentationml/2006/ole">
            <p:oleObj spid="_x0000_s735238" r:id="rId5" imgW="8839200" imgH="838200" progId="Equation.DSMT4">
              <p:embed/>
            </p:oleObj>
          </a:graphicData>
        </a:graphic>
      </p:graphicFrame>
      <p:graphicFrame>
        <p:nvGraphicFramePr>
          <p:cNvPr id="2" name="Object 18"/>
          <p:cNvGraphicFramePr>
            <a:graphicFrameLocks/>
          </p:cNvGraphicFramePr>
          <p:nvPr/>
        </p:nvGraphicFramePr>
        <p:xfrm>
          <a:off x="1042988" y="5157788"/>
          <a:ext cx="5545137" cy="1009650"/>
        </p:xfrm>
        <a:graphic>
          <a:graphicData uri="http://schemas.openxmlformats.org/presentationml/2006/ole">
            <p:oleObj spid="_x0000_s735239" name="Equation" r:id="rId6" imgW="5257800" imgH="952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41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 l="34375" t="13542" r="42969" b="48959"/>
          <a:stretch>
            <a:fillRect/>
          </a:stretch>
        </p:blipFill>
        <p:spPr bwMode="auto">
          <a:xfrm>
            <a:off x="228600" y="76200"/>
            <a:ext cx="2209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1828800" y="4724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/>
                <a:cs typeface="隶书"/>
              </a:rPr>
              <a:t>微积分学的创始人之一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3505200" y="1219200"/>
            <a:ext cx="464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/>
                <a:cs typeface="隶书"/>
              </a:rPr>
              <a:t>数学大师</a:t>
            </a: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835275"/>
            <a:ext cx="25908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  <a:ea typeface="楷体_GB2312" pitchFamily="49" charset="-122"/>
                <a:cs typeface="隶书"/>
              </a:rPr>
              <a:t>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cs typeface="隶书"/>
              </a:rPr>
              <a:t>莱布尼茨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  <a:cs typeface="隶书"/>
              </a:rPr>
              <a:t>Friedrich. Leibniz</a:t>
            </a:r>
          </a:p>
          <a:p>
            <a:r>
              <a:rPr kumimoji="1" lang="en-US" altLang="zh-CN" sz="2000">
                <a:latin typeface="Times New Roman" pitchFamily="18" charset="0"/>
                <a:ea typeface="楷体_GB2312" pitchFamily="49" charset="-122"/>
                <a:cs typeface="隶书"/>
              </a:rPr>
              <a:t>      (1646~1716</a:t>
            </a:r>
            <a:r>
              <a:rPr kumimoji="1" lang="zh-CN" altLang="en-US" sz="2000">
                <a:latin typeface="Times New Roman" pitchFamily="18" charset="0"/>
                <a:ea typeface="楷体_GB2312" pitchFamily="49" charset="-122"/>
                <a:cs typeface="隶书"/>
              </a:rPr>
              <a:t>年</a:t>
            </a:r>
            <a:r>
              <a:rPr kumimoji="1" lang="en-US" altLang="zh-CN" sz="2000">
                <a:latin typeface="Times New Roman" pitchFamily="18" charset="0"/>
                <a:ea typeface="楷体_GB2312" pitchFamily="49" charset="-122"/>
                <a:cs typeface="隶书"/>
              </a:rPr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4887913" cy="5191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cs typeface="隶书"/>
              </a:rPr>
              <a:t>   莱布尼茨（</a:t>
            </a:r>
            <a:r>
              <a:rPr kumimoji="1"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cs typeface="隶书"/>
              </a:rPr>
              <a:t>Leibniz</a:t>
            </a:r>
            <a:r>
              <a:rPr kumimoji="1"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cs typeface="隶书"/>
              </a:rPr>
              <a:t>）  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490538" y="1143000"/>
            <a:ext cx="86534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莱布尼茨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(1646~1716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) 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是在建立微积分中唯一可以与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牛顿并列的科学家。他研究法律，在答辩了关于逻辑的论文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后，得到哲学学士学位。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1666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年以论文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《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论组合的艺术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》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获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得阿尔特道夫大学哲学博士学位，同时获得该校的教授席位。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90538" y="3660775"/>
            <a:ext cx="84248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1671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年，他制造了他的计算机。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1672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3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月作为梅因兹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的选帝侯大使，政治出差导巴黎。这次访问使他同数学家和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科学家有了接触，激起了他对数学的兴趣。可以说，在此之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前（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1672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年前）莱布尼茨基本上不懂数学。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autoUpdateAnimBg="0"/>
      <p:bldP spid="3522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305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1673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年他到伦敦，遇到另一些数学家和科学家，促使他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更加深入地钻研数学。虽然莱布尼茨靠做外交官生活，卷入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各种政治活动，但他的科学研究工作领域是广泛的，他的业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余生活的活动范围是庞大的。         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533400" y="2819400"/>
            <a:ext cx="8305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除了是外交官外，莱布尼茨还是哲学家、法学家、历史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学家、语言学家和先驱的地质学家，他在逻辑学、力学、数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学、流体静力学、气体学、航海学和计算机方面做了重要工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作。虽然他的教授席位是法学的，但他在数学和哲学方面的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著作被列于世界上曾产生过的最优秀的著作中。他用通信保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持和人们的接触，最远的到锡兰（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Ceylon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）和中国。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autoUpdateAnimBg="0"/>
      <p:bldP spid="35328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52487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他于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1669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年提议建立德国科学院，从事对人类有益的力学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中的发明和化学、生理学方面的发现 （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1700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年柏林科学院成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立）。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390525" y="2246313"/>
            <a:ext cx="8524875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莱布尼茨从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1684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年开始发表论文，但他的许多成果以及他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的思想的发展，实际上都包含在他从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1673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年起写的，但从未发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表过的成百的笔记本中。从这些笔记本中人们可以看到，他从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一个课题跳到另一个课题，并随着他的思想的发展而改变他所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用的记号。有些是它在研究格雷戈里、费马、帕斯卡、巴罗的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书和文章时，或是试图将他们的思想纳入自己处理微积分的方</a:t>
            </a:r>
          </a:p>
          <a:p>
            <a:pPr algn="just" hangingPunct="0">
              <a:lnSpc>
                <a:spcPct val="150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式时所出现的简单思想。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8392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1714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年莱布尼茨写了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《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微分学的历史和起源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》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，在这本书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中，他给出了一些关于自己思想发展的记载，由于他出书的目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的是为了澄清当时加于他的剽窃罪名，所以他可能不自觉地歪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曲了关于他的思想来源的记载。不管他的笔记本多么混乱，都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揭示了一个最伟大的才智，怎样为了达到理解和创造而奋斗。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        特别值得一提的是：莱布尼茨很早就意识到，微分与积分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（看作是和）必定是相反的过程；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1676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6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月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23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日的手稿中，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他意识到求切线的最好方法是求 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d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y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/d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x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，其中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d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y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，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d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x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是变量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的差，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d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y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/d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x  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是差的商。莱布尼茨的工作，虽然富于启发性而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且意义深远，但它是十分零乱不全的，以致几乎不能理解。幸</a:t>
            </a:r>
          </a:p>
          <a:p>
            <a:pPr algn="just" hangingPunct="0">
              <a:lnSpc>
                <a:spcPct val="145000"/>
              </a:lnSpc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好贝努利兄弟将他的文章大大加工，并做了大量的发展工作。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914400" y="61722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1716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隶书"/>
              </a:rPr>
              <a:t>年，他无声无息地死去。</a:t>
            </a:r>
          </a:p>
        </p:txBody>
      </p:sp>
      <p:sp>
        <p:nvSpPr>
          <p:cNvPr id="576516" name="Oval 4"/>
          <p:cNvSpPr>
            <a:spLocks noChangeArrowheads="1"/>
          </p:cNvSpPr>
          <p:nvPr/>
        </p:nvSpPr>
        <p:spPr bwMode="auto">
          <a:xfrm>
            <a:off x="8077200" y="624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 autoUpdateAnimBg="0"/>
      <p:bldP spid="3573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2" name="Rectangle 4"/>
          <p:cNvSpPr>
            <a:spLocks noChangeArrowheads="1"/>
          </p:cNvSpPr>
          <p:nvPr/>
        </p:nvSpPr>
        <p:spPr bwMode="auto">
          <a:xfrm>
            <a:off x="539750" y="333375"/>
            <a:ext cx="6265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</a:rPr>
              <a:t>一、交错级数及其审敛法</a:t>
            </a:r>
          </a:p>
        </p:txBody>
      </p:sp>
      <p:grpSp>
        <p:nvGrpSpPr>
          <p:cNvPr id="347153" name="Group 7"/>
          <p:cNvGrpSpPr>
            <a:grpSpLocks/>
          </p:cNvGrpSpPr>
          <p:nvPr/>
        </p:nvGrpSpPr>
        <p:grpSpPr bwMode="auto">
          <a:xfrm>
            <a:off x="468313" y="981075"/>
            <a:ext cx="6643687" cy="519113"/>
            <a:chOff x="385" y="618"/>
            <a:chExt cx="4185" cy="327"/>
          </a:xfrm>
        </p:grpSpPr>
        <p:sp>
          <p:nvSpPr>
            <p:cNvPr id="347160" name="Text Box 3"/>
            <p:cNvSpPr txBox="1">
              <a:spLocks noChangeArrowheads="1"/>
            </p:cNvSpPr>
            <p:nvPr/>
          </p:nvSpPr>
          <p:spPr bwMode="auto">
            <a:xfrm>
              <a:off x="385" y="618"/>
              <a:ext cx="142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 lIns="90000" tIns="46800" rIns="378000" bIns="46800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交错级数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：</a:t>
              </a:r>
            </a:p>
          </p:txBody>
        </p:sp>
        <p:sp>
          <p:nvSpPr>
            <p:cNvPr id="347161" name="Text Box 4"/>
            <p:cNvSpPr txBox="1">
              <a:spLocks noChangeArrowheads="1"/>
            </p:cNvSpPr>
            <p:nvPr/>
          </p:nvSpPr>
          <p:spPr bwMode="auto">
            <a:xfrm>
              <a:off x="1519" y="618"/>
              <a:ext cx="305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 lIns="90000" tIns="46800" rIns="378000" bIns="46800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各项为正负交错出现的级数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9750" y="1671638"/>
            <a:ext cx="7345363" cy="2405062"/>
            <a:chOff x="340" y="1017"/>
            <a:chExt cx="4627" cy="1515"/>
          </a:xfrm>
        </p:grpSpPr>
        <p:sp>
          <p:nvSpPr>
            <p:cNvPr id="347157" name="矩形 16"/>
            <p:cNvSpPr>
              <a:spLocks noChangeArrowheads="1"/>
            </p:cNvSpPr>
            <p:nvPr/>
          </p:nvSpPr>
          <p:spPr bwMode="auto">
            <a:xfrm>
              <a:off x="340" y="1017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</a:rPr>
                <a:t>一般地，记交错级数为</a:t>
              </a:r>
            </a:p>
          </p:txBody>
        </p:sp>
        <p:graphicFrame>
          <p:nvGraphicFramePr>
            <p:cNvPr id="347145" name="Object 9"/>
            <p:cNvGraphicFramePr>
              <a:graphicFrameLocks noChangeAspect="1"/>
            </p:cNvGraphicFramePr>
            <p:nvPr/>
          </p:nvGraphicFramePr>
          <p:xfrm>
            <a:off x="1184" y="1344"/>
            <a:ext cx="3783" cy="394"/>
          </p:xfrm>
          <a:graphic>
            <a:graphicData uri="http://schemas.openxmlformats.org/presentationml/2006/ole">
              <p:oleObj spid="_x0000_s347145" name="公式" r:id="rId3" imgW="2298600" imgH="241200" progId="Equation.3">
                <p:embed/>
              </p:oleObj>
            </a:graphicData>
          </a:graphic>
        </p:graphicFrame>
        <p:sp>
          <p:nvSpPr>
            <p:cNvPr id="347158" name="Text Box 10"/>
            <p:cNvSpPr txBox="1">
              <a:spLocks noChangeArrowheads="1"/>
            </p:cNvSpPr>
            <p:nvPr/>
          </p:nvSpPr>
          <p:spPr bwMode="auto">
            <a:xfrm>
              <a:off x="500" y="1752"/>
              <a:ext cx="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隶书"/>
                  <a:cs typeface="隶书"/>
                </a:rPr>
                <a:t>或</a:t>
              </a:r>
            </a:p>
          </p:txBody>
        </p:sp>
        <p:graphicFrame>
          <p:nvGraphicFramePr>
            <p:cNvPr id="347147" name="Object 11"/>
            <p:cNvGraphicFramePr>
              <a:graphicFrameLocks noChangeAspect="1"/>
            </p:cNvGraphicFramePr>
            <p:nvPr/>
          </p:nvGraphicFramePr>
          <p:xfrm>
            <a:off x="1058" y="1754"/>
            <a:ext cx="3863" cy="397"/>
          </p:xfrm>
          <a:graphic>
            <a:graphicData uri="http://schemas.openxmlformats.org/presentationml/2006/ole">
              <p:oleObj spid="_x0000_s347147" name="公式" r:id="rId4" imgW="2336760" imgH="241200" progId="Equation.3">
                <p:embed/>
              </p:oleObj>
            </a:graphicData>
          </a:graphic>
        </p:graphicFrame>
        <p:sp>
          <p:nvSpPr>
            <p:cNvPr id="347159" name="Text Box 12"/>
            <p:cNvSpPr txBox="1">
              <a:spLocks noChangeArrowheads="1"/>
            </p:cNvSpPr>
            <p:nvPr/>
          </p:nvSpPr>
          <p:spPr bwMode="auto">
            <a:xfrm>
              <a:off x="476" y="2205"/>
              <a:ext cx="4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charset="-122"/>
                  <a:ea typeface="隶书"/>
                  <a:cs typeface="隶书"/>
                </a:rPr>
                <a:t>其中</a:t>
              </a:r>
              <a:r>
                <a:rPr kumimoji="1" lang="en-US" altLang="zh-CN" sz="2800" b="1">
                  <a:latin typeface="宋体" charset="-122"/>
                  <a:ea typeface="隶书"/>
                  <a:cs typeface="隶书"/>
                </a:rPr>
                <a:t>,</a:t>
              </a:r>
              <a:r>
                <a:rPr kumimoji="1" lang="en-US" altLang="zh-CN" sz="2800">
                  <a:latin typeface="Times New Roman" pitchFamily="18" charset="0"/>
                  <a:ea typeface="隶书"/>
                  <a:cs typeface="隶书"/>
                </a:rPr>
                <a:t>   </a:t>
              </a:r>
              <a:r>
                <a:rPr kumimoji="1" lang="en-US" altLang="zh-CN" sz="2800" b="1" i="1">
                  <a:solidFill>
                    <a:srgbClr val="CC0000"/>
                  </a:solidFill>
                  <a:latin typeface="Times New Roman" pitchFamily="18" charset="0"/>
                  <a:ea typeface="隶书"/>
                  <a:cs typeface="隶书"/>
                </a:rPr>
                <a:t>u</a:t>
              </a:r>
              <a:r>
                <a:rPr kumimoji="1" lang="en-US" altLang="zh-CN" sz="2800" b="1" i="1" baseline="-25000">
                  <a:solidFill>
                    <a:srgbClr val="CC0000"/>
                  </a:solidFill>
                  <a:latin typeface="Times New Roman" pitchFamily="18" charset="0"/>
                  <a:ea typeface="隶书"/>
                  <a:cs typeface="隶书"/>
                </a:rPr>
                <a:t>n </a:t>
              </a: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  <a:ea typeface="隶书"/>
                  <a:cs typeface="隶书"/>
                  <a:sym typeface="Symbol" pitchFamily="18" charset="2"/>
                </a:rPr>
                <a:t> 0</a:t>
              </a:r>
              <a:r>
                <a:rPr kumimoji="1" lang="en-US" altLang="zh-CN" sz="2800">
                  <a:latin typeface="Times New Roman" pitchFamily="18" charset="0"/>
                  <a:ea typeface="隶书"/>
                  <a:cs typeface="隶书"/>
                  <a:sym typeface="Symbol" pitchFamily="18" charset="2"/>
                </a:rPr>
                <a:t>   ( </a:t>
              </a:r>
              <a:r>
                <a:rPr kumimoji="1" lang="en-US" altLang="zh-CN" sz="2800" i="1">
                  <a:latin typeface="Times New Roman" pitchFamily="18" charset="0"/>
                  <a:ea typeface="隶书"/>
                  <a:cs typeface="隶书"/>
                  <a:sym typeface="Symbol" pitchFamily="18" charset="2"/>
                </a:rPr>
                <a:t>n </a:t>
              </a:r>
              <a:r>
                <a:rPr kumimoji="1" lang="en-US" altLang="zh-CN" sz="2800">
                  <a:latin typeface="Times New Roman" pitchFamily="18" charset="0"/>
                  <a:ea typeface="隶书"/>
                  <a:cs typeface="隶书"/>
                  <a:sym typeface="Symbol" pitchFamily="18" charset="2"/>
                </a:rPr>
                <a:t>= 1 , 2 , … ).</a:t>
              </a:r>
              <a:endParaRPr kumimoji="1" lang="en-US" altLang="zh-CN" sz="2800">
                <a:latin typeface="Times New Roman" pitchFamily="18" charset="0"/>
                <a:ea typeface="隶书"/>
                <a:cs typeface="隶书"/>
              </a:endParaRPr>
            </a:p>
          </p:txBody>
        </p:sp>
      </p:grpSp>
      <p:pic>
        <p:nvPicPr>
          <p:cNvPr id="79887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2125" y="4568825"/>
            <a:ext cx="4249738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1651000" y="5300663"/>
          <a:ext cx="1439863" cy="908050"/>
        </p:xfrm>
        <a:graphic>
          <a:graphicData uri="http://schemas.openxmlformats.org/presentationml/2006/ole">
            <p:oleObj spid="_x0000_s347150" name="Equation" r:id="rId6" imgW="685800" imgH="431640" progId="Equation.DSMT4">
              <p:embed/>
            </p:oleObj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3162300" y="5229225"/>
          <a:ext cx="5081588" cy="944563"/>
        </p:xfrm>
        <a:graphic>
          <a:graphicData uri="http://schemas.openxmlformats.org/presentationml/2006/ole">
            <p:oleObj spid="_x0000_s347151" name="Equation" r:id="rId7" imgW="2120760" imgH="39348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82625" y="45529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例如</a:t>
            </a: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Text Box 2"/>
          <p:cNvSpPr txBox="1">
            <a:spLocks noChangeArrowheads="1"/>
          </p:cNvSpPr>
          <p:nvPr/>
        </p:nvSpPr>
        <p:spPr bwMode="auto">
          <a:xfrm>
            <a:off x="2771775" y="1484313"/>
            <a:ext cx="3671888" cy="5794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sz="3200">
              <a:solidFill>
                <a:schemeClr val="bg1"/>
              </a:solidFill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550933" name="Text Box 3"/>
          <p:cNvSpPr txBox="1">
            <a:spLocks noChangeArrowheads="1"/>
          </p:cNvSpPr>
          <p:nvPr/>
        </p:nvSpPr>
        <p:spPr bwMode="auto">
          <a:xfrm>
            <a:off x="684213" y="549275"/>
            <a:ext cx="4735512" cy="5794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 lIns="90000" tIns="46800" rIns="378000" bIns="46800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</a:rPr>
              <a:t>定理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</a:rPr>
              <a:t>（莱布尼茨定理）</a:t>
            </a:r>
          </a:p>
        </p:txBody>
      </p:sp>
      <p:sp>
        <p:nvSpPr>
          <p:cNvPr id="550934" name="Text Box 4"/>
          <p:cNvSpPr txBox="1">
            <a:spLocks noChangeArrowheads="1"/>
          </p:cNvSpPr>
          <p:nvPr/>
        </p:nvSpPr>
        <p:spPr bwMode="auto">
          <a:xfrm>
            <a:off x="4859338" y="549275"/>
            <a:ext cx="2500312" cy="5794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 lIns="90000" tIns="46800" rIns="378000" bIns="46800">
            <a:spAutoFit/>
          </a:bodyPr>
          <a:lstStyle/>
          <a:p>
            <a:pPr eaLnBrk="0" hangingPunct="0"/>
            <a:r>
              <a:rPr lang="zh-CN" altLang="en-US" sz="3200" b="1">
                <a:latin typeface="Times New Roman" pitchFamily="18" charset="0"/>
              </a:rPr>
              <a:t>若交错级数</a:t>
            </a:r>
          </a:p>
        </p:txBody>
      </p:sp>
      <p:graphicFrame>
        <p:nvGraphicFramePr>
          <p:cNvPr id="550917" name="Object 5"/>
          <p:cNvGraphicFramePr>
            <a:graphicFrameLocks noChangeAspect="1"/>
          </p:cNvGraphicFramePr>
          <p:nvPr/>
        </p:nvGraphicFramePr>
        <p:xfrm>
          <a:off x="6948488" y="361950"/>
          <a:ext cx="2154237" cy="1122363"/>
        </p:xfrm>
        <a:graphic>
          <a:graphicData uri="http://schemas.openxmlformats.org/presentationml/2006/ole">
            <p:oleObj spid="_x0000_s550917" name="公式" r:id="rId4" imgW="901440" imgH="469800" progId="Equation.3">
              <p:embed/>
            </p:oleObj>
          </a:graphicData>
        </a:graphic>
      </p:graphicFrame>
      <p:graphicFrame>
        <p:nvGraphicFramePr>
          <p:cNvPr id="550918" name="Object 6"/>
          <p:cNvGraphicFramePr>
            <a:graphicFrameLocks noChangeAspect="1"/>
          </p:cNvGraphicFramePr>
          <p:nvPr/>
        </p:nvGraphicFramePr>
        <p:xfrm>
          <a:off x="539750" y="1412875"/>
          <a:ext cx="8172450" cy="688975"/>
        </p:xfrm>
        <a:graphic>
          <a:graphicData uri="http://schemas.openxmlformats.org/presentationml/2006/ole">
            <p:oleObj spid="_x0000_s550918" name="Equation" r:id="rId5" imgW="2717640" imgH="228600" progId="Equation.DSMT4">
              <p:embed/>
            </p:oleObj>
          </a:graphicData>
        </a:graphic>
      </p:graphicFrame>
      <p:sp>
        <p:nvSpPr>
          <p:cNvPr id="550935" name="Text Box 7"/>
          <p:cNvSpPr txBox="1">
            <a:spLocks noChangeArrowheads="1"/>
          </p:cNvSpPr>
          <p:nvPr/>
        </p:nvSpPr>
        <p:spPr bwMode="auto">
          <a:xfrm>
            <a:off x="684213" y="2133600"/>
            <a:ext cx="2500312" cy="5794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 lIns="90000" tIns="46800" rIns="378000" bIns="46800">
            <a:spAutoFit/>
          </a:bodyPr>
          <a:lstStyle/>
          <a:p>
            <a:pPr eaLnBrk="0" hangingPunct="0"/>
            <a:r>
              <a:rPr lang="zh-CN" altLang="en-US" sz="3200" b="1">
                <a:latin typeface="Times New Roman" pitchFamily="18" charset="0"/>
              </a:rPr>
              <a:t>满足条件：</a:t>
            </a:r>
          </a:p>
        </p:txBody>
      </p:sp>
      <p:graphicFrame>
        <p:nvGraphicFramePr>
          <p:cNvPr id="550920" name="Object 8"/>
          <p:cNvGraphicFramePr>
            <a:graphicFrameLocks noChangeAspect="1"/>
          </p:cNvGraphicFramePr>
          <p:nvPr/>
        </p:nvGraphicFramePr>
        <p:xfrm>
          <a:off x="755650" y="2852738"/>
          <a:ext cx="4392613" cy="598487"/>
        </p:xfrm>
        <a:graphic>
          <a:graphicData uri="http://schemas.openxmlformats.org/presentationml/2006/ole">
            <p:oleObj spid="_x0000_s550920" name="公式" r:id="rId6" imgW="1676160" imgH="228600" progId="Equation.3">
              <p:embed/>
            </p:oleObj>
          </a:graphicData>
        </a:graphic>
      </p:graphicFrame>
      <p:graphicFrame>
        <p:nvGraphicFramePr>
          <p:cNvPr id="550921" name="Object 9"/>
          <p:cNvGraphicFramePr>
            <a:graphicFrameLocks noChangeAspect="1"/>
          </p:cNvGraphicFramePr>
          <p:nvPr/>
        </p:nvGraphicFramePr>
        <p:xfrm>
          <a:off x="755650" y="3692525"/>
          <a:ext cx="2471738" cy="708025"/>
        </p:xfrm>
        <a:graphic>
          <a:graphicData uri="http://schemas.openxmlformats.org/presentationml/2006/ole">
            <p:oleObj spid="_x0000_s550921" name="Equation" r:id="rId7" imgW="977760" imgH="279360" progId="Equation.DSMT4">
              <p:embed/>
            </p:oleObj>
          </a:graphicData>
        </a:graphic>
      </p:graphicFrame>
      <p:graphicFrame>
        <p:nvGraphicFramePr>
          <p:cNvPr id="4106" name="Object 12"/>
          <p:cNvGraphicFramePr>
            <a:graphicFrameLocks noChangeAspect="1"/>
          </p:cNvGraphicFramePr>
          <p:nvPr/>
        </p:nvGraphicFramePr>
        <p:xfrm>
          <a:off x="5364163" y="3284538"/>
          <a:ext cx="2952750" cy="573087"/>
        </p:xfrm>
        <a:graphic>
          <a:graphicData uri="http://schemas.openxmlformats.org/presentationml/2006/ole">
            <p:oleObj spid="_x0000_s550925" name="Equation" r:id="rId8" imgW="1180800" imgH="228600" progId="Equation.DSMT4">
              <p:embed/>
            </p:oleObj>
          </a:graphicData>
        </a:graphic>
      </p:graphicFrame>
      <p:grpSp>
        <p:nvGrpSpPr>
          <p:cNvPr id="550926" name="Group 14"/>
          <p:cNvGrpSpPr>
            <a:grpSpLocks/>
          </p:cNvGrpSpPr>
          <p:nvPr/>
        </p:nvGrpSpPr>
        <p:grpSpPr bwMode="auto">
          <a:xfrm>
            <a:off x="628650" y="4508500"/>
            <a:ext cx="6823075" cy="1338263"/>
            <a:chOff x="373" y="2160"/>
            <a:chExt cx="4298" cy="843"/>
          </a:xfrm>
        </p:grpSpPr>
        <p:sp>
          <p:nvSpPr>
            <p:cNvPr id="550937" name="Text Box 9"/>
            <p:cNvSpPr txBox="1">
              <a:spLocks noChangeArrowheads="1"/>
            </p:cNvSpPr>
            <p:nvPr/>
          </p:nvSpPr>
          <p:spPr bwMode="auto">
            <a:xfrm>
              <a:off x="373" y="2160"/>
              <a:ext cx="551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 lIns="90000" tIns="46800" rIns="378000" bIns="46800"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00"/>
                  </a:solidFill>
                  <a:latin typeface="Times New Roman" pitchFamily="18" charset="0"/>
                </a:rPr>
                <a:t>则</a:t>
              </a:r>
            </a:p>
          </p:txBody>
        </p:sp>
        <p:sp>
          <p:nvSpPr>
            <p:cNvPr id="550938" name="Text Box 10"/>
            <p:cNvSpPr txBox="1">
              <a:spLocks noChangeArrowheads="1"/>
            </p:cNvSpPr>
            <p:nvPr/>
          </p:nvSpPr>
          <p:spPr bwMode="auto">
            <a:xfrm>
              <a:off x="736" y="2160"/>
              <a:ext cx="3420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 lIns="90000" tIns="46800" rIns="378000" bIns="46800">
              <a:spAutoFit/>
            </a:bodyPr>
            <a:lstStyle/>
            <a:p>
              <a:pPr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itchFamily="18" charset="0"/>
                </a:rPr>
                <a:t>该交错级数收敛，且其和</a:t>
              </a:r>
            </a:p>
          </p:txBody>
        </p:sp>
        <p:graphicFrame>
          <p:nvGraphicFramePr>
            <p:cNvPr id="81931" name="Object 11"/>
            <p:cNvGraphicFramePr>
              <a:graphicFrameLocks noChangeAspect="1"/>
            </p:cNvGraphicFramePr>
            <p:nvPr/>
          </p:nvGraphicFramePr>
          <p:xfrm>
            <a:off x="4059" y="2160"/>
            <a:ext cx="612" cy="325"/>
          </p:xfrm>
          <a:graphic>
            <a:graphicData uri="http://schemas.openxmlformats.org/presentationml/2006/ole">
              <p:oleObj spid="_x0000_s550929" name="公式" r:id="rId9" imgW="406080" imgH="215640" progId="Equation.3">
                <p:embed/>
              </p:oleObj>
            </a:graphicData>
          </a:graphic>
        </p:graphicFrame>
        <p:sp>
          <p:nvSpPr>
            <p:cNvPr id="550939" name="Text Box 12"/>
            <p:cNvSpPr txBox="1">
              <a:spLocks noChangeArrowheads="1"/>
            </p:cNvSpPr>
            <p:nvPr/>
          </p:nvSpPr>
          <p:spPr bwMode="auto">
            <a:xfrm>
              <a:off x="748" y="2614"/>
              <a:ext cx="593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 lIns="90000" tIns="46800" rIns="378000" bIns="46800">
              <a:spAutoFit/>
            </a:bodyPr>
            <a:lstStyle/>
            <a:p>
              <a:pPr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(2)</a:t>
              </a:r>
            </a:p>
          </p:txBody>
        </p:sp>
        <p:graphicFrame>
          <p:nvGraphicFramePr>
            <p:cNvPr id="81933" name="Object 13"/>
            <p:cNvGraphicFramePr>
              <a:graphicFrameLocks noChangeAspect="1"/>
            </p:cNvGraphicFramePr>
            <p:nvPr/>
          </p:nvGraphicFramePr>
          <p:xfrm>
            <a:off x="1247" y="2659"/>
            <a:ext cx="1166" cy="344"/>
          </p:xfrm>
          <a:graphic>
            <a:graphicData uri="http://schemas.openxmlformats.org/presentationml/2006/ole">
              <p:oleObj spid="_x0000_s550931" name="公式" r:id="rId10" imgW="7743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8" name="Text Box 2"/>
          <p:cNvSpPr txBox="1">
            <a:spLocks noChangeAspect="1" noChangeArrowheads="1"/>
          </p:cNvSpPr>
          <p:nvPr/>
        </p:nvSpPr>
        <p:spPr bwMode="auto">
          <a:xfrm>
            <a:off x="179388" y="692150"/>
            <a:ext cx="912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黑体" pitchFamily="2" charset="-122"/>
                <a:ea typeface="黑体" pitchFamily="2" charset="-122"/>
              </a:rPr>
              <a:t>证明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48163" name="Object 3"/>
          <p:cNvGraphicFramePr>
            <a:graphicFrameLocks noChangeAspect="1"/>
          </p:cNvGraphicFramePr>
          <p:nvPr/>
        </p:nvGraphicFramePr>
        <p:xfrm>
          <a:off x="774700" y="1916113"/>
          <a:ext cx="6405563" cy="549275"/>
        </p:xfrm>
        <a:graphic>
          <a:graphicData uri="http://schemas.openxmlformats.org/presentationml/2006/ole">
            <p:oleObj spid="_x0000_s348163" name="Equation" r:id="rId3" imgW="2857320" imgH="228600" progId="Equation.DSMT4">
              <p:embed/>
            </p:oleObj>
          </a:graphicData>
        </a:graphic>
      </p:graphicFrame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1116013" y="719138"/>
          <a:ext cx="6062662" cy="549275"/>
        </p:xfrm>
        <a:graphic>
          <a:graphicData uri="http://schemas.openxmlformats.org/presentationml/2006/ole">
            <p:oleObj spid="_x0000_s348164" name="Equation" r:id="rId4" imgW="2705040" imgH="228600" progId="Equation.DSMT4">
              <p:embed/>
            </p:oleObj>
          </a:graphicData>
        </a:graphic>
      </p:graphicFrame>
      <p:graphicFrame>
        <p:nvGraphicFramePr>
          <p:cNvPr id="348165" name="Object 5"/>
          <p:cNvGraphicFramePr>
            <a:graphicFrameLocks noChangeAspect="1"/>
          </p:cNvGraphicFramePr>
          <p:nvPr/>
        </p:nvGraphicFramePr>
        <p:xfrm>
          <a:off x="7235825" y="1844675"/>
          <a:ext cx="792163" cy="649288"/>
        </p:xfrm>
        <a:graphic>
          <a:graphicData uri="http://schemas.openxmlformats.org/presentationml/2006/ole">
            <p:oleObj spid="_x0000_s348165" name="Equation" r:id="rId5" imgW="279360" imgH="228600" progId="Equation.DSMT4">
              <p:embed/>
            </p:oleObj>
          </a:graphicData>
        </a:graphic>
      </p:graphicFrame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4140200" y="188913"/>
          <a:ext cx="2105025" cy="549275"/>
        </p:xfrm>
        <a:graphic>
          <a:graphicData uri="http://schemas.openxmlformats.org/presentationml/2006/ole">
            <p:oleObj spid="_x0000_s348166" name="Equation" r:id="rId6" imgW="939600" imgH="228600" progId="Equation.DSMT4">
              <p:embed/>
            </p:oleObj>
          </a:graphicData>
        </a:graphic>
      </p:graphicFrame>
      <p:graphicFrame>
        <p:nvGraphicFramePr>
          <p:cNvPr id="348167" name="Object 7"/>
          <p:cNvGraphicFramePr>
            <a:graphicFrameLocks noChangeAspect="1"/>
          </p:cNvGraphicFramePr>
          <p:nvPr/>
        </p:nvGraphicFramePr>
        <p:xfrm>
          <a:off x="1235075" y="3213100"/>
          <a:ext cx="2493963" cy="671513"/>
        </p:xfrm>
        <a:graphic>
          <a:graphicData uri="http://schemas.openxmlformats.org/presentationml/2006/ole">
            <p:oleObj spid="_x0000_s348167" name="Equation" r:id="rId7" imgW="1117440" imgH="279360" progId="Equation.DSMT4">
              <p:embed/>
            </p:oleObj>
          </a:graphicData>
        </a:graphic>
      </p:graphicFrame>
      <p:graphicFrame>
        <p:nvGraphicFramePr>
          <p:cNvPr id="348168" name="Object 8"/>
          <p:cNvGraphicFramePr>
            <a:graphicFrameLocks noChangeAspect="1"/>
          </p:cNvGraphicFramePr>
          <p:nvPr/>
        </p:nvGraphicFramePr>
        <p:xfrm>
          <a:off x="3960813" y="3213100"/>
          <a:ext cx="2138362" cy="669925"/>
        </p:xfrm>
        <a:graphic>
          <a:graphicData uri="http://schemas.openxmlformats.org/presentationml/2006/ole">
            <p:oleObj spid="_x0000_s348168" name="Equation" r:id="rId8" imgW="952200" imgH="279360" progId="Equation.DSMT4">
              <p:embed/>
            </p:oleObj>
          </a:graphicData>
        </a:graphic>
      </p:graphicFrame>
      <p:graphicFrame>
        <p:nvGraphicFramePr>
          <p:cNvPr id="348169" name="Object 9"/>
          <p:cNvGraphicFramePr>
            <a:graphicFrameLocks noChangeAspect="1"/>
          </p:cNvGraphicFramePr>
          <p:nvPr/>
        </p:nvGraphicFramePr>
        <p:xfrm>
          <a:off x="1181100" y="1398588"/>
          <a:ext cx="3616325" cy="390525"/>
        </p:xfrm>
        <a:graphic>
          <a:graphicData uri="http://schemas.openxmlformats.org/presentationml/2006/ole">
            <p:oleObj spid="_x0000_s348169" name="Equation" r:id="rId9" imgW="4228920" imgH="457200" progId="Equation.3">
              <p:embed/>
            </p:oleObj>
          </a:graphicData>
        </a:graphic>
      </p:graphicFrame>
      <p:graphicFrame>
        <p:nvGraphicFramePr>
          <p:cNvPr id="348170" name="Object 10"/>
          <p:cNvGraphicFramePr>
            <a:graphicFrameLocks noChangeAspect="1"/>
          </p:cNvGraphicFramePr>
          <p:nvPr/>
        </p:nvGraphicFramePr>
        <p:xfrm>
          <a:off x="1268413" y="2582863"/>
          <a:ext cx="2933700" cy="392112"/>
        </p:xfrm>
        <a:graphic>
          <a:graphicData uri="http://schemas.openxmlformats.org/presentationml/2006/ole">
            <p:oleObj spid="_x0000_s348170" name="Equation" r:id="rId10" imgW="3429000" imgH="457200" progId="Equation.DSMT4">
              <p:embed/>
            </p:oleObj>
          </a:graphicData>
        </a:graphic>
      </p:graphicFrame>
      <p:graphicFrame>
        <p:nvGraphicFramePr>
          <p:cNvPr id="348171" name="Object 11"/>
          <p:cNvGraphicFramePr>
            <a:graphicFrameLocks noChangeAspect="1"/>
          </p:cNvGraphicFramePr>
          <p:nvPr/>
        </p:nvGraphicFramePr>
        <p:xfrm>
          <a:off x="749300" y="4035425"/>
          <a:ext cx="4410075" cy="593725"/>
        </p:xfrm>
        <a:graphic>
          <a:graphicData uri="http://schemas.openxmlformats.org/presentationml/2006/ole">
            <p:oleObj spid="_x0000_s348171" name="Equation" r:id="rId11" imgW="4152600" imgH="558720" progId="Equation.3">
              <p:embed/>
            </p:oleObj>
          </a:graphicData>
        </a:graphic>
      </p:graphicFrame>
      <p:graphicFrame>
        <p:nvGraphicFramePr>
          <p:cNvPr id="348172" name="Object 12"/>
          <p:cNvGraphicFramePr>
            <a:graphicFrameLocks noChangeAspect="1"/>
          </p:cNvGraphicFramePr>
          <p:nvPr/>
        </p:nvGraphicFramePr>
        <p:xfrm>
          <a:off x="5219700" y="4122738"/>
          <a:ext cx="647700" cy="334962"/>
        </p:xfrm>
        <a:graphic>
          <a:graphicData uri="http://schemas.openxmlformats.org/presentationml/2006/ole">
            <p:oleObj spid="_x0000_s348172" name="公式" r:id="rId12" imgW="609480" imgH="317160" progId="Equation.3">
              <p:embed/>
            </p:oleObj>
          </a:graphicData>
        </a:graphic>
      </p:graphicFrame>
      <p:graphicFrame>
        <p:nvGraphicFramePr>
          <p:cNvPr id="348173" name="Object 13"/>
          <p:cNvGraphicFramePr>
            <a:graphicFrameLocks noChangeAspect="1"/>
          </p:cNvGraphicFramePr>
          <p:nvPr/>
        </p:nvGraphicFramePr>
        <p:xfrm>
          <a:off x="762000" y="4854575"/>
          <a:ext cx="3919538" cy="379413"/>
        </p:xfrm>
        <a:graphic>
          <a:graphicData uri="http://schemas.openxmlformats.org/presentationml/2006/ole">
            <p:oleObj spid="_x0000_s348173" name="Equation" r:id="rId13" imgW="4584600" imgH="444240" progId="Equation.3">
              <p:embed/>
            </p:oleObj>
          </a:graphicData>
        </a:graphic>
      </p:graphicFrame>
      <p:graphicFrame>
        <p:nvGraphicFramePr>
          <p:cNvPr id="348174" name="Object 14"/>
          <p:cNvGraphicFramePr>
            <a:graphicFrameLocks noChangeAspect="1"/>
          </p:cNvGraphicFramePr>
          <p:nvPr/>
        </p:nvGraphicFramePr>
        <p:xfrm>
          <a:off x="798513" y="5373688"/>
          <a:ext cx="3927475" cy="549275"/>
        </p:xfrm>
        <a:graphic>
          <a:graphicData uri="http://schemas.openxmlformats.org/presentationml/2006/ole">
            <p:oleObj spid="_x0000_s348174" name="Equation" r:id="rId14" imgW="1752480" imgH="228600" progId="Equation.DSMT4">
              <p:embed/>
            </p:oleObj>
          </a:graphicData>
        </a:graphic>
      </p:graphicFrame>
      <p:graphicFrame>
        <p:nvGraphicFramePr>
          <p:cNvPr id="348175" name="Object 15"/>
          <p:cNvGraphicFramePr>
            <a:graphicFrameLocks noChangeAspect="1"/>
          </p:cNvGraphicFramePr>
          <p:nvPr/>
        </p:nvGraphicFramePr>
        <p:xfrm>
          <a:off x="4867275" y="5300663"/>
          <a:ext cx="2901950" cy="611187"/>
        </p:xfrm>
        <a:graphic>
          <a:graphicData uri="http://schemas.openxmlformats.org/presentationml/2006/ole">
            <p:oleObj spid="_x0000_s348175" name="Equation" r:id="rId15" imgW="1295280" imgH="253800" progId="Equation.DSMT4">
              <p:embed/>
            </p:oleObj>
          </a:graphicData>
        </a:graphic>
      </p:graphicFrame>
      <p:sp>
        <p:nvSpPr>
          <p:cNvPr id="348176" name="Text Box 16"/>
          <p:cNvSpPr txBox="1">
            <a:spLocks noChangeAspect="1" noChangeArrowheads="1"/>
          </p:cNvSpPr>
          <p:nvPr/>
        </p:nvSpPr>
        <p:spPr bwMode="auto">
          <a:xfrm>
            <a:off x="755650" y="6021388"/>
            <a:ext cx="33226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满足收敛的两个条件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348177" name="Object 17"/>
          <p:cNvGraphicFramePr>
            <a:graphicFrameLocks noChangeAspect="1"/>
          </p:cNvGraphicFramePr>
          <p:nvPr/>
        </p:nvGraphicFramePr>
        <p:xfrm>
          <a:off x="3851275" y="6021388"/>
          <a:ext cx="1682750" cy="611187"/>
        </p:xfrm>
        <a:graphic>
          <a:graphicData uri="http://schemas.openxmlformats.org/presentationml/2006/ole">
            <p:oleObj spid="_x0000_s348177" name="Equation" r:id="rId16" imgW="749160" imgH="253800" progId="Equation.DSMT4">
              <p:embed/>
            </p:oleObj>
          </a:graphicData>
        </a:graphic>
      </p:graphicFrame>
      <p:sp>
        <p:nvSpPr>
          <p:cNvPr id="2" name="Text Box 18"/>
          <p:cNvSpPr txBox="1">
            <a:spLocks noChangeAspect="1" noChangeArrowheads="1"/>
          </p:cNvSpPr>
          <p:nvPr/>
        </p:nvSpPr>
        <p:spPr bwMode="auto">
          <a:xfrm>
            <a:off x="5867400" y="6092825"/>
            <a:ext cx="2098675" cy="4429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定理证毕</a:t>
            </a:r>
            <a:r>
              <a:rPr kumimoji="1" lang="en-US" altLang="zh-CN" sz="24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6" grpId="0" autoUpdateAnimBg="0"/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2"/>
          <p:cNvSpPr txBox="1">
            <a:spLocks noChangeArrowheads="1"/>
          </p:cNvSpPr>
          <p:nvPr/>
        </p:nvSpPr>
        <p:spPr bwMode="auto">
          <a:xfrm>
            <a:off x="1722438" y="554038"/>
            <a:ext cx="3154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讨论级数</a:t>
            </a: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3276600" y="333375"/>
          <a:ext cx="1473200" cy="1008063"/>
        </p:xfrm>
        <a:graphic>
          <a:graphicData uri="http://schemas.openxmlformats.org/presentationml/2006/ole">
            <p:oleObj spid="_x0000_s8194" name="Equation" r:id="rId3" imgW="647640" imgH="444240" progId="Equation.DSMT4">
              <p:embed/>
            </p:oleObj>
          </a:graphicData>
        </a:graphic>
      </p:graphicFrame>
      <p:sp>
        <p:nvSpPr>
          <p:cNvPr id="8201" name="Text Box 4"/>
          <p:cNvSpPr txBox="1">
            <a:spLocks noChangeArrowheads="1"/>
          </p:cNvSpPr>
          <p:nvPr/>
        </p:nvSpPr>
        <p:spPr bwMode="auto">
          <a:xfrm>
            <a:off x="4643438" y="59531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的敛散性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</a:rPr>
              <a:t>.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258888" y="1484313"/>
            <a:ext cx="6265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  <a:ea typeface="隶书"/>
                <a:cs typeface="隶书"/>
              </a:rPr>
              <a:t>这是一个交错级数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  <a:ea typeface="隶书"/>
                <a:cs typeface="隶书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  <a:ea typeface="隶书"/>
                <a:cs typeface="隶书"/>
              </a:rPr>
              <a:t>第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  <a:ea typeface="隶书"/>
                <a:cs typeface="隶书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  <a:ea typeface="隶书"/>
                <a:cs typeface="隶书"/>
              </a:rPr>
              <a:t>项的</a:t>
            </a:r>
            <a:r>
              <a:rPr kumimoji="1" lang="zh-CN" altLang="en-US" sz="2800" b="1">
                <a:solidFill>
                  <a:srgbClr val="CC0000"/>
                </a:solidFill>
                <a:latin typeface="宋体" charset="-122"/>
                <a:ea typeface="隶书"/>
                <a:cs typeface="隶书"/>
              </a:rPr>
              <a:t>绝对值</a:t>
            </a:r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732588" y="1196975"/>
          <a:ext cx="1296987" cy="1144588"/>
        </p:xfrm>
        <a:graphic>
          <a:graphicData uri="http://schemas.openxmlformats.org/presentationml/2006/ole">
            <p:oleObj spid="_x0000_s8195" name="Equation" r:id="rId4" imgW="444240" imgH="393480" progId="Equation.3">
              <p:embed/>
            </p:oleObj>
          </a:graphicData>
        </a:graphic>
      </p:graphicFrame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216025" y="2333625"/>
            <a:ext cx="1411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  <a:ea typeface="隶书"/>
                <a:cs typeface="隶书"/>
              </a:rPr>
              <a:t>又</a:t>
            </a:r>
          </a:p>
        </p:txBody>
      </p:sp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2051050" y="3141663"/>
          <a:ext cx="2736850" cy="960437"/>
        </p:xfrm>
        <a:graphic>
          <a:graphicData uri="http://schemas.openxmlformats.org/presentationml/2006/ole">
            <p:oleObj spid="_x0000_s8196" name="Equation" r:id="rId5" imgW="1117440" imgH="393480" progId="Equation.3">
              <p:embed/>
            </p:oleObj>
          </a:graphicData>
        </a:graphic>
      </p:graphicFrame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1884363" y="2060575"/>
          <a:ext cx="3408362" cy="1062038"/>
        </p:xfrm>
        <a:graphic>
          <a:graphicData uri="http://schemas.openxmlformats.org/presentationml/2006/ole">
            <p:oleObj spid="_x0000_s8197" name="Equation" r:id="rId6" imgW="1257120" imgH="393480" progId="Equation.3">
              <p:embed/>
            </p:oleObj>
          </a:graphicData>
        </a:graphic>
      </p:graphicFrame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827088" y="4221163"/>
            <a:ext cx="7521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由莱布尼兹判别法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该级数是收敛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</a:rPr>
              <a:t>.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762000" y="1470025"/>
            <a:ext cx="100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解</a:t>
            </a:r>
          </a:p>
        </p:txBody>
      </p:sp>
      <p:grpSp>
        <p:nvGrpSpPr>
          <p:cNvPr id="8206" name="Group 12"/>
          <p:cNvGrpSpPr>
            <a:grpSpLocks/>
          </p:cNvGrpSpPr>
          <p:nvPr/>
        </p:nvGrpSpPr>
        <p:grpSpPr bwMode="auto">
          <a:xfrm>
            <a:off x="530225" y="260350"/>
            <a:ext cx="1162050" cy="838200"/>
            <a:chOff x="1812" y="1086"/>
            <a:chExt cx="732" cy="528"/>
          </a:xfrm>
        </p:grpSpPr>
        <p:grpSp>
          <p:nvGrpSpPr>
            <p:cNvPr id="8210" name="Group 13"/>
            <p:cNvGrpSpPr>
              <a:grpSpLocks/>
            </p:cNvGrpSpPr>
            <p:nvPr/>
          </p:nvGrpSpPr>
          <p:grpSpPr bwMode="auto">
            <a:xfrm>
              <a:off x="1842" y="1086"/>
              <a:ext cx="528" cy="528"/>
              <a:chOff x="432" y="1197"/>
              <a:chExt cx="672" cy="672"/>
            </a:xfrm>
          </p:grpSpPr>
          <p:sp>
            <p:nvSpPr>
              <p:cNvPr id="8212" name="Freeform 14"/>
              <p:cNvSpPr>
                <a:spLocks/>
              </p:cNvSpPr>
              <p:nvPr/>
            </p:nvSpPr>
            <p:spPr bwMode="auto">
              <a:xfrm>
                <a:off x="432" y="1197"/>
                <a:ext cx="672" cy="672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672 h 672"/>
                  <a:gd name="T4" fmla="*/ 672 w 672"/>
                  <a:gd name="T5" fmla="*/ 672 h 672"/>
                  <a:gd name="T6" fmla="*/ 672 w 672"/>
                  <a:gd name="T7" fmla="*/ 96 h 672"/>
                  <a:gd name="T8" fmla="*/ 528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13" name="Rectangle 15"/>
              <p:cNvSpPr>
                <a:spLocks noChangeArrowheads="1"/>
              </p:cNvSpPr>
              <p:nvPr/>
            </p:nvSpPr>
            <p:spPr bwMode="auto">
              <a:xfrm rot="10794935">
                <a:off x="480" y="1439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14" name="Rectangle 16"/>
              <p:cNvSpPr>
                <a:spLocks noChangeArrowheads="1"/>
              </p:cNvSpPr>
              <p:nvPr/>
            </p:nvSpPr>
            <p:spPr bwMode="auto">
              <a:xfrm rot="10794935">
                <a:off x="623" y="1200"/>
                <a:ext cx="288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15" name="Rectangle 17"/>
              <p:cNvSpPr>
                <a:spLocks noChangeArrowheads="1"/>
              </p:cNvSpPr>
              <p:nvPr/>
            </p:nvSpPr>
            <p:spPr bwMode="auto">
              <a:xfrm rot="10794935">
                <a:off x="815" y="1199"/>
                <a:ext cx="96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1812" y="1266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5364163" y="2349500"/>
            <a:ext cx="2087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</a:rPr>
              <a:t>单调减少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7092950" y="5805488"/>
            <a:ext cx="1066800" cy="528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457200" y="5540375"/>
          <a:ext cx="6396038" cy="1041400"/>
        </p:xfrm>
        <a:graphic>
          <a:graphicData uri="http://schemas.openxmlformats.org/presentationml/2006/ole">
            <p:oleObj spid="_x0000_s8198" name="Equation" r:id="rId7" imgW="6400800" imgH="1041120" progId="Equation.DSMT4">
              <p:embed/>
            </p:oleObj>
          </a:graphicData>
        </a:graphic>
      </p:graphicFrame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468313" y="5021263"/>
            <a:ext cx="7727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练习：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Leibnitz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判别法判别下列级数的敛散性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utoUpdateAnimBg="0"/>
      <p:bldP spid="128007" grpId="0" autoUpdateAnimBg="0"/>
      <p:bldP spid="128010" grpId="0" autoUpdateAnimBg="0"/>
      <p:bldP spid="128011" grpId="0" autoUpdateAnimBg="0"/>
      <p:bldP spid="128019" grpId="0"/>
      <p:bldP spid="128020" grpId="0" animBg="1"/>
      <p:bldP spid="1280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986" name="Object 2"/>
          <p:cNvGraphicFramePr>
            <a:graphicFrameLocks noChangeAspect="1"/>
          </p:cNvGraphicFramePr>
          <p:nvPr/>
        </p:nvGraphicFramePr>
        <p:xfrm>
          <a:off x="604838" y="195263"/>
          <a:ext cx="5762625" cy="1192212"/>
        </p:xfrm>
        <a:graphic>
          <a:graphicData uri="http://schemas.openxmlformats.org/presentationml/2006/ole">
            <p:oleObj spid="_x0000_s553986" name="文档" r:id="rId4" imgW="5911918" imgH="1236461" progId="Word.Document.8">
              <p:embed/>
            </p:oleObj>
          </a:graphicData>
        </a:graphic>
      </p:graphicFrame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1116013" y="1443038"/>
            <a:ext cx="6265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隶书"/>
                <a:cs typeface="隶书"/>
              </a:rPr>
              <a:t>这是一个交错级数</a:t>
            </a:r>
            <a:r>
              <a:rPr kumimoji="1" lang="en-US" altLang="zh-CN" sz="2800" b="1">
                <a:latin typeface="Times New Roman" pitchFamily="18" charset="0"/>
                <a:ea typeface="隶书"/>
                <a:cs typeface="隶书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隶书"/>
                <a:cs typeface="隶书"/>
              </a:rPr>
              <a:t>第</a:t>
            </a:r>
            <a:r>
              <a:rPr kumimoji="1" lang="en-US" altLang="zh-CN" sz="2800" b="1">
                <a:latin typeface="Times New Roman" pitchFamily="18" charset="0"/>
                <a:ea typeface="隶书"/>
                <a:cs typeface="隶书"/>
              </a:rPr>
              <a:t>n</a:t>
            </a:r>
            <a:r>
              <a:rPr kumimoji="1" lang="zh-CN" altLang="en-US" sz="2800" b="1">
                <a:latin typeface="Times New Roman" pitchFamily="18" charset="0"/>
                <a:ea typeface="隶书"/>
                <a:cs typeface="隶书"/>
              </a:rPr>
              <a:t>项的绝对值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468313" y="1371600"/>
            <a:ext cx="1001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隶书"/>
                <a:cs typeface="隶书"/>
              </a:rPr>
              <a:t>解</a:t>
            </a:r>
          </a:p>
        </p:txBody>
      </p:sp>
      <p:graphicFrame>
        <p:nvGraphicFramePr>
          <p:cNvPr id="553989" name="Object 5"/>
          <p:cNvGraphicFramePr>
            <a:graphicFrameLocks noChangeAspect="1"/>
          </p:cNvGraphicFramePr>
          <p:nvPr/>
        </p:nvGraphicFramePr>
        <p:xfrm>
          <a:off x="6526213" y="1125538"/>
          <a:ext cx="1935162" cy="1196975"/>
        </p:xfrm>
        <a:graphic>
          <a:graphicData uri="http://schemas.openxmlformats.org/presentationml/2006/ole">
            <p:oleObj spid="_x0000_s553989" name="文档" r:id="rId5" imgW="1676664" imgH="1227591" progId="Word.Document.8">
              <p:embed/>
            </p:oleObj>
          </a:graphicData>
        </a:graphic>
      </p:graphicFrame>
      <p:graphicFrame>
        <p:nvGraphicFramePr>
          <p:cNvPr id="553990" name="Object 6"/>
          <p:cNvGraphicFramePr>
            <a:graphicFrameLocks noChangeAspect="1"/>
          </p:cNvGraphicFramePr>
          <p:nvPr/>
        </p:nvGraphicFramePr>
        <p:xfrm>
          <a:off x="1128713" y="2060575"/>
          <a:ext cx="6827837" cy="2389188"/>
        </p:xfrm>
        <a:graphic>
          <a:graphicData uri="http://schemas.openxmlformats.org/presentationml/2006/ole">
            <p:oleObj spid="_x0000_s553990" name="Equation" r:id="rId6" imgW="8673840" imgH="3035160" progId="Equation.DSMT4">
              <p:embed/>
            </p:oleObj>
          </a:graphicData>
        </a:graphic>
      </p:graphicFrame>
      <p:graphicFrame>
        <p:nvGraphicFramePr>
          <p:cNvPr id="553991" name="Object 7"/>
          <p:cNvGraphicFramePr>
            <a:graphicFrameLocks noChangeAspect="1"/>
          </p:cNvGraphicFramePr>
          <p:nvPr/>
        </p:nvGraphicFramePr>
        <p:xfrm>
          <a:off x="811213" y="4508500"/>
          <a:ext cx="4786312" cy="947738"/>
        </p:xfrm>
        <a:graphic>
          <a:graphicData uri="http://schemas.openxmlformats.org/presentationml/2006/ole">
            <p:oleObj spid="_x0000_s553991" name="Equation" r:id="rId7" imgW="5892480" imgH="1168200" progId="Equation.DSMT4">
              <p:embed/>
            </p:oleObj>
          </a:graphicData>
        </a:graphic>
      </p:graphicFrame>
      <p:graphicFrame>
        <p:nvGraphicFramePr>
          <p:cNvPr id="553992" name="Object 8"/>
          <p:cNvGraphicFramePr>
            <a:graphicFrameLocks noChangeAspect="1"/>
          </p:cNvGraphicFramePr>
          <p:nvPr/>
        </p:nvGraphicFramePr>
        <p:xfrm>
          <a:off x="5795963" y="4652963"/>
          <a:ext cx="3097212" cy="700087"/>
        </p:xfrm>
        <a:graphic>
          <a:graphicData uri="http://schemas.openxmlformats.org/presentationml/2006/ole">
            <p:oleObj spid="_x0000_s553992" name="公式" r:id="rId8" imgW="4038480" imgH="914400" progId="Equation.3">
              <p:embed/>
            </p:oleObj>
          </a:graphicData>
        </a:graphic>
      </p:graphicFrame>
      <p:graphicFrame>
        <p:nvGraphicFramePr>
          <p:cNvPr id="553993" name="Object 9"/>
          <p:cNvGraphicFramePr>
            <a:graphicFrameLocks noChangeAspect="1"/>
          </p:cNvGraphicFramePr>
          <p:nvPr/>
        </p:nvGraphicFramePr>
        <p:xfrm>
          <a:off x="971550" y="5589588"/>
          <a:ext cx="2006600" cy="482600"/>
        </p:xfrm>
        <a:graphic>
          <a:graphicData uri="http://schemas.openxmlformats.org/presentationml/2006/ole">
            <p:oleObj spid="_x0000_s553993" name="Equation" r:id="rId9" imgW="2006280" imgH="482400" progId="Equation.DSMT4">
              <p:embed/>
            </p:oleObj>
          </a:graphicData>
        </a:graphic>
      </p:graphicFrame>
      <p:graphicFrame>
        <p:nvGraphicFramePr>
          <p:cNvPr id="553994" name="Object 10"/>
          <p:cNvGraphicFramePr>
            <a:graphicFrameLocks noChangeAspect="1"/>
          </p:cNvGraphicFramePr>
          <p:nvPr/>
        </p:nvGraphicFramePr>
        <p:xfrm>
          <a:off x="3059113" y="5373688"/>
          <a:ext cx="3384550" cy="889000"/>
        </p:xfrm>
        <a:graphic>
          <a:graphicData uri="http://schemas.openxmlformats.org/presentationml/2006/ole">
            <p:oleObj spid="_x0000_s553994" name="Equation" r:id="rId10" imgW="4012920" imgH="1054080" progId="Equation.DSMT4">
              <p:embed/>
            </p:oleObj>
          </a:graphicData>
        </a:graphic>
      </p:graphicFrame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6588125" y="55895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itchFamily="18" charset="0"/>
              </a:rPr>
              <a:t>原级数收敛.</a:t>
            </a:r>
            <a:endParaRPr kumimoji="1" lang="en-US" altLang="zh-CN" sz="2800" b="1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autoUpdateAnimBg="0"/>
      <p:bldP spid="553988" grpId="0" autoUpdateAnimBg="0"/>
      <p:bldP spid="5539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5" name="Text Box 2"/>
          <p:cNvSpPr txBox="1">
            <a:spLocks noChangeArrowheads="1"/>
          </p:cNvSpPr>
          <p:nvPr/>
        </p:nvSpPr>
        <p:spPr bwMode="auto">
          <a:xfrm>
            <a:off x="550863" y="304800"/>
            <a:ext cx="6688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隶书"/>
                <a:ea typeface="隶书"/>
                <a:cs typeface="隶书"/>
              </a:rPr>
              <a:t>二</a:t>
            </a:r>
            <a:r>
              <a:rPr kumimoji="1" lang="en-US" altLang="zh-CN" sz="3200" b="1">
                <a:solidFill>
                  <a:srgbClr val="0000CC"/>
                </a:solidFill>
                <a:latin typeface="隶书"/>
                <a:ea typeface="隶书"/>
                <a:cs typeface="隶书"/>
              </a:rPr>
              <a:t>.</a:t>
            </a:r>
            <a:r>
              <a:rPr kumimoji="1" lang="zh-CN" altLang="en-US" sz="3200" b="1">
                <a:solidFill>
                  <a:srgbClr val="0000CC"/>
                </a:solidFill>
                <a:latin typeface="隶书"/>
                <a:ea typeface="隶书"/>
                <a:cs typeface="隶书"/>
              </a:rPr>
              <a:t>任意项级数及其敛散性</a:t>
            </a:r>
          </a:p>
        </p:txBody>
      </p:sp>
      <p:sp>
        <p:nvSpPr>
          <p:cNvPr id="380936" name="Text Box 3"/>
          <p:cNvSpPr txBox="1">
            <a:spLocks noChangeArrowheads="1"/>
          </p:cNvSpPr>
          <p:nvPr/>
        </p:nvSpPr>
        <p:spPr bwMode="auto">
          <a:xfrm>
            <a:off x="536575" y="1066800"/>
            <a:ext cx="7693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隶书"/>
                <a:cs typeface="隶书"/>
              </a:rPr>
              <a:t>(1)  </a:t>
            </a:r>
            <a:r>
              <a:rPr kumimoji="1" lang="zh-CN" altLang="en-US" sz="3200" b="1">
                <a:latin typeface="Times New Roman" pitchFamily="18" charset="0"/>
                <a:ea typeface="隶书"/>
                <a:cs typeface="隶书"/>
              </a:rPr>
              <a:t>级数的绝对敛和条件收敛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609600" y="1858963"/>
            <a:ext cx="157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/>
                <a:cs typeface="隶书"/>
              </a:rPr>
              <a:t>定义</a:t>
            </a:r>
          </a:p>
        </p:txBody>
      </p:sp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685800" y="2641600"/>
          <a:ext cx="8153400" cy="939800"/>
        </p:xfrm>
        <a:graphic>
          <a:graphicData uri="http://schemas.openxmlformats.org/presentationml/2006/ole">
            <p:oleObj spid="_x0000_s380933" name="公式" r:id="rId3" imgW="8153280" imgH="939600" progId="Equation.3">
              <p:embed/>
            </p:oleObj>
          </a:graphicData>
        </a:graphic>
      </p:graphicFrame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685800" y="4013200"/>
          <a:ext cx="8191500" cy="1397000"/>
        </p:xfrm>
        <a:graphic>
          <a:graphicData uri="http://schemas.openxmlformats.org/presentationml/2006/ole">
            <p:oleObj spid="_x0000_s380934" name="公式" r:id="rId4" imgW="8191440" imgH="1396800" progId="Equation.3">
              <p:embed/>
            </p:oleObj>
          </a:graphicData>
        </a:graphic>
      </p:graphicFrame>
      <p:sp>
        <p:nvSpPr>
          <p:cNvPr id="380938" name="Line 7"/>
          <p:cNvSpPr>
            <a:spLocks noChangeShapeType="1"/>
          </p:cNvSpPr>
          <p:nvPr/>
        </p:nvSpPr>
        <p:spPr bwMode="auto">
          <a:xfrm>
            <a:off x="6781800" y="33528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1066800" y="550545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80940" name="Picture 9" descr="BD21298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97180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0941" name="Picture 10" descr="BD21298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975" y="442277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476250" y="60960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/>
                <a:cs typeface="隶书"/>
              </a:rPr>
              <a:t>定理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059113" y="1541463"/>
            <a:ext cx="5783262" cy="5191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隶书"/>
                <a:cs typeface="隶书"/>
              </a:rPr>
              <a:t>   </a:t>
            </a:r>
            <a:r>
              <a:rPr kumimoji="1" lang="en-US" altLang="zh-CN" sz="2800">
                <a:solidFill>
                  <a:schemeClr val="bg1"/>
                </a:solidFill>
                <a:latin typeface="Times New Roman" pitchFamily="18" charset="0"/>
                <a:ea typeface="隶书"/>
                <a:cs typeface="隶书"/>
              </a:rPr>
              <a:t>(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隶书"/>
                <a:cs typeface="隶书"/>
              </a:rPr>
              <a:t>即绝对收敛的级数必定收敛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隶书"/>
                <a:cs typeface="隶书"/>
              </a:rPr>
              <a:t>)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581025" y="2057400"/>
            <a:ext cx="942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证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1290638" y="2057400"/>
            <a:ext cx="3586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  <a:sym typeface="MT Extra" pitchFamily="18" charset="2"/>
              </a:rPr>
              <a:t>     </a:t>
            </a:r>
            <a:r>
              <a:rPr kumimoji="1" lang="en-US" altLang="zh-CN" sz="2800" i="1">
                <a:latin typeface="Times New Roman" pitchFamily="18" charset="0"/>
                <a:ea typeface="隶书"/>
                <a:cs typeface="隶书"/>
                <a:sym typeface="MT Extra" pitchFamily="18" charset="2"/>
              </a:rPr>
              <a:t>u</a:t>
            </a:r>
            <a:r>
              <a:rPr kumimoji="1" lang="en-US" altLang="zh-CN" sz="2800" i="1" baseline="-25000">
                <a:latin typeface="Times New Roman" pitchFamily="18" charset="0"/>
                <a:ea typeface="隶书"/>
                <a:cs typeface="隶书"/>
                <a:sym typeface="MT Extra" pitchFamily="18" charset="2"/>
              </a:rPr>
              <a:t>n 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  <a:sym typeface="Symbol" pitchFamily="18" charset="2"/>
              </a:rPr>
              <a:t> | </a:t>
            </a:r>
            <a:r>
              <a:rPr kumimoji="1" lang="en-US" altLang="zh-CN" sz="2800" i="1">
                <a:latin typeface="Times New Roman" pitchFamily="18" charset="0"/>
                <a:ea typeface="隶书"/>
                <a:cs typeface="隶书"/>
                <a:sym typeface="Symbol" pitchFamily="18" charset="2"/>
              </a:rPr>
              <a:t>u</a:t>
            </a:r>
            <a:r>
              <a:rPr kumimoji="1" lang="en-US" altLang="zh-CN" sz="2800" i="1" baseline="-25000">
                <a:latin typeface="Times New Roman" pitchFamily="18" charset="0"/>
                <a:ea typeface="隶书"/>
                <a:cs typeface="隶书"/>
                <a:sym typeface="Symbol" pitchFamily="18" charset="2"/>
              </a:rPr>
              <a:t>n </a:t>
            </a:r>
            <a:r>
              <a:rPr kumimoji="1" lang="en-US" altLang="zh-CN" sz="2800">
                <a:latin typeface="Times New Roman" pitchFamily="18" charset="0"/>
                <a:ea typeface="隶书"/>
                <a:cs typeface="隶书"/>
                <a:sym typeface="Symbol" pitchFamily="18" charset="2"/>
              </a:rPr>
              <a:t>|</a:t>
            </a:r>
            <a:endParaRPr kumimoji="1" lang="en-US" altLang="zh-CN" sz="2800">
              <a:latin typeface="Times New Roman" pitchFamily="18" charset="0"/>
              <a:ea typeface="隶书"/>
              <a:cs typeface="隶书"/>
            </a:endParaRP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1308100" y="2887663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隶书"/>
                <a:cs typeface="隶书"/>
                <a:sym typeface="Symbol" pitchFamily="18" charset="2"/>
              </a:rPr>
              <a:t></a:t>
            </a:r>
            <a:endParaRPr kumimoji="1" lang="zh-CN" altLang="en-US" sz="2800" b="1">
              <a:latin typeface="Times New Roman" pitchFamily="18" charset="0"/>
              <a:ea typeface="隶书"/>
              <a:cs typeface="隶书"/>
              <a:sym typeface="MT Extra" pitchFamily="18" charset="2"/>
            </a:endParaRPr>
          </a:p>
        </p:txBody>
      </p:sp>
      <p:graphicFrame>
        <p:nvGraphicFramePr>
          <p:cNvPr id="379911" name="Object 7"/>
          <p:cNvGraphicFramePr>
            <a:graphicFrameLocks noChangeAspect="1"/>
          </p:cNvGraphicFramePr>
          <p:nvPr/>
        </p:nvGraphicFramePr>
        <p:xfrm>
          <a:off x="2201863" y="2897188"/>
          <a:ext cx="3513137" cy="608012"/>
        </p:xfrm>
        <a:graphic>
          <a:graphicData uri="http://schemas.openxmlformats.org/presentationml/2006/ole">
            <p:oleObj spid="_x0000_s379911" name="公式" r:id="rId3" imgW="1320480" imgH="228600" progId="Equation.3">
              <p:embed/>
            </p:oleObj>
          </a:graphicData>
        </a:graphic>
      </p:graphicFrame>
      <p:graphicFrame>
        <p:nvGraphicFramePr>
          <p:cNvPr id="379912" name="Object 8"/>
          <p:cNvGraphicFramePr>
            <a:graphicFrameLocks noChangeAspect="1"/>
          </p:cNvGraphicFramePr>
          <p:nvPr/>
        </p:nvGraphicFramePr>
        <p:xfrm>
          <a:off x="762000" y="3630613"/>
          <a:ext cx="2609850" cy="939800"/>
        </p:xfrm>
        <a:graphic>
          <a:graphicData uri="http://schemas.openxmlformats.org/presentationml/2006/ole">
            <p:oleObj spid="_x0000_s379912" name="公式" r:id="rId4" imgW="2603160" imgH="939600" progId="Equation.3">
              <p:embed/>
            </p:oleObj>
          </a:graphicData>
        </a:graphic>
      </p:graphicFrame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3671888" y="3560763"/>
          <a:ext cx="3643312" cy="1009650"/>
        </p:xfrm>
        <a:graphic>
          <a:graphicData uri="http://schemas.openxmlformats.org/presentationml/2006/ole">
            <p:oleObj spid="_x0000_s379913" name="公式" r:id="rId5" imgW="3365280" imgH="939600" progId="Equation.3">
              <p:embed/>
            </p:oleObj>
          </a:graphicData>
        </a:graphic>
      </p:graphicFrame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669925" y="4953000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隶书"/>
                <a:cs typeface="隶书"/>
              </a:rPr>
              <a:t>从而</a:t>
            </a:r>
          </a:p>
        </p:txBody>
      </p:sp>
      <p:graphicFrame>
        <p:nvGraphicFramePr>
          <p:cNvPr id="379915" name="Object 11"/>
          <p:cNvGraphicFramePr>
            <a:graphicFrameLocks noChangeAspect="1"/>
          </p:cNvGraphicFramePr>
          <p:nvPr/>
        </p:nvGraphicFramePr>
        <p:xfrm>
          <a:off x="1897063" y="4716463"/>
          <a:ext cx="5376862" cy="922337"/>
        </p:xfrm>
        <a:graphic>
          <a:graphicData uri="http://schemas.openxmlformats.org/presentationml/2006/ole">
            <p:oleObj spid="_x0000_s379915" name="公式" r:id="rId6" imgW="5155920" imgH="939600" progId="Equation.3">
              <p:embed/>
            </p:oleObj>
          </a:graphicData>
        </a:graphic>
      </p:graphicFrame>
      <p:graphicFrame>
        <p:nvGraphicFramePr>
          <p:cNvPr id="379916" name="Object 12"/>
          <p:cNvGraphicFramePr>
            <a:graphicFrameLocks noChangeAspect="1"/>
          </p:cNvGraphicFramePr>
          <p:nvPr/>
        </p:nvGraphicFramePr>
        <p:xfrm>
          <a:off x="1854200" y="508000"/>
          <a:ext cx="5689600" cy="939800"/>
        </p:xfrm>
        <a:graphic>
          <a:graphicData uri="http://schemas.openxmlformats.org/presentationml/2006/ole">
            <p:oleObj spid="_x0000_s379916" name="公式" r:id="rId7" imgW="5689440" imgH="939600" progId="Equation.3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animBg="1" autoUpdateAnimBg="0"/>
      <p:bldP spid="379908" grpId="0" autoUpdateAnimBg="0"/>
      <p:bldP spid="379909" grpId="0" autoUpdateAnimBg="0"/>
      <p:bldP spid="379910" grpId="0" autoUpdateAnimBg="0"/>
      <p:bldP spid="379914" grpId="0" autoUpdateAnimBg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华南农业大学高等数学多媒体课件">
  <a:themeElements>
    <a:clrScheme name="3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3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2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华南农业大学高等数学多媒体课件">
  <a:themeElements>
    <a:clrScheme name="1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华南农业大学高等数学多媒体课件">
  <a:themeElements>
    <a:clrScheme name="2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1371</Words>
  <Application>Microsoft Office PowerPoint</Application>
  <PresentationFormat>全屏显示(4:3)</PresentationFormat>
  <Paragraphs>142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演示文稿设计模板</vt:lpstr>
      </vt:variant>
      <vt:variant>
        <vt:i4>159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205" baseType="lpstr">
      <vt:lpstr>Arial</vt:lpstr>
      <vt:lpstr>宋体</vt:lpstr>
      <vt:lpstr>Times New Roman</vt:lpstr>
      <vt:lpstr>楷体_GB2312</vt:lpstr>
      <vt:lpstr>Calibri</vt:lpstr>
      <vt:lpstr>隶书</vt:lpstr>
      <vt:lpstr>华文行楷</vt:lpstr>
      <vt:lpstr>Symbol</vt:lpstr>
      <vt:lpstr>黑体</vt:lpstr>
      <vt:lpstr>MT Extra</vt:lpstr>
      <vt:lpstr>仿宋_GB2312</vt:lpstr>
      <vt:lpstr>方正舒体</vt:lpstr>
      <vt:lpstr>华文新魏</vt:lpstr>
      <vt:lpstr>幼圆</vt:lpstr>
      <vt:lpstr>华南农业大学高等数学多媒体课件</vt:lpstr>
      <vt:lpstr>背景</vt:lpstr>
      <vt:lpstr>1_背景</vt:lpstr>
      <vt:lpstr>2_背景</vt:lpstr>
      <vt:lpstr>2_默认设计模板</vt:lpstr>
      <vt:lpstr>1_华南农业大学高等数学多媒体课件</vt:lpstr>
      <vt:lpstr>2_华南农业大学高等数学多媒体课件</vt:lpstr>
      <vt:lpstr>3_华南农业大学高等数学多媒体课件</vt:lpstr>
      <vt:lpstr>4_华南农业大学高等数学多媒体课件</vt:lpstr>
      <vt:lpstr>5_华南农业大学高等数学多媒体课件</vt:lpstr>
      <vt:lpstr>6_华南农业大学高等数学多媒体课件</vt:lpstr>
      <vt:lpstr>7_华南农业大学高等数学多媒体课件</vt:lpstr>
      <vt:lpstr>8_华南农业大学高等数学多媒体课件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2_默认设计模板</vt:lpstr>
      <vt:lpstr>2_默认设计模板</vt:lpstr>
      <vt:lpstr>2_默认设计模板</vt:lpstr>
      <vt:lpstr>2_默认设计模板</vt:lpstr>
      <vt:lpstr>2_默认设计模板</vt:lpstr>
      <vt:lpstr>2_默认设计模板</vt:lpstr>
      <vt:lpstr>2_默认设计模板</vt:lpstr>
      <vt:lpstr>2_默认设计模板</vt:lpstr>
      <vt:lpstr>2_默认设计模板</vt:lpstr>
      <vt:lpstr>2_默认设计模板</vt:lpstr>
      <vt:lpstr>2_默认设计模板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4_华南农业大学高等数学多媒体课件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5_华南农业大学高等数学多媒体课件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6_华南农业大学高等数学多媒体课件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7_华南农业大学高等数学多媒体课件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8_华南农业大学高等数学多媒体课件</vt:lpstr>
      <vt:lpstr>公式</vt:lpstr>
      <vt:lpstr>Equation</vt:lpstr>
      <vt:lpstr>文档</vt:lpstr>
      <vt:lpstr>Word.Document.12</vt:lpstr>
      <vt:lpstr>MathType 6.0 Equation</vt:lpstr>
      <vt:lpstr>Microsoft Word 文档</vt:lpstr>
      <vt:lpstr>幻灯片 1</vt:lpstr>
      <vt:lpstr>第三节  任意项级数及其审敛法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内容小结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任意项级数及其审敛法</dc:title>
  <dc:creator>Administrator</dc:creator>
  <cp:lastModifiedBy>微软用户</cp:lastModifiedBy>
  <cp:revision>38</cp:revision>
  <dcterms:created xsi:type="dcterms:W3CDTF">2018-05-08T07:24:10Z</dcterms:created>
  <dcterms:modified xsi:type="dcterms:W3CDTF">2019-04-22T14:50:59Z</dcterms:modified>
</cp:coreProperties>
</file>