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97" r:id="rId3"/>
    <p:sldMasterId id="2147483698" r:id="rId4"/>
  </p:sldMasterIdLst>
  <p:notesMasterIdLst>
    <p:notesMasterId r:id="rId31"/>
  </p:notesMasterIdLst>
  <p:sldIdLst>
    <p:sldId id="257" r:id="rId5"/>
    <p:sldId id="286" r:id="rId6"/>
    <p:sldId id="279" r:id="rId7"/>
    <p:sldId id="259" r:id="rId8"/>
    <p:sldId id="280" r:id="rId9"/>
    <p:sldId id="287" r:id="rId10"/>
    <p:sldId id="288" r:id="rId11"/>
    <p:sldId id="261" r:id="rId12"/>
    <p:sldId id="263" r:id="rId13"/>
    <p:sldId id="264" r:id="rId14"/>
    <p:sldId id="265" r:id="rId15"/>
    <p:sldId id="266" r:id="rId16"/>
    <p:sldId id="268" r:id="rId17"/>
    <p:sldId id="269" r:id="rId18"/>
    <p:sldId id="281" r:id="rId19"/>
    <p:sldId id="270" r:id="rId20"/>
    <p:sldId id="271" r:id="rId21"/>
    <p:sldId id="272" r:id="rId22"/>
    <p:sldId id="273" r:id="rId23"/>
    <p:sldId id="274" r:id="rId24"/>
    <p:sldId id="282" r:id="rId25"/>
    <p:sldId id="285" r:id="rId26"/>
    <p:sldId id="289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18" Type="http://schemas.openxmlformats.org/officeDocument/2006/relationships/image" Target="../media/image12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17" Type="http://schemas.openxmlformats.org/officeDocument/2006/relationships/image" Target="../media/image120.wmf"/><Relationship Id="rId2" Type="http://schemas.openxmlformats.org/officeDocument/2006/relationships/image" Target="../media/image105.wmf"/><Relationship Id="rId16" Type="http://schemas.openxmlformats.org/officeDocument/2006/relationships/image" Target="../media/image119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5" Type="http://schemas.openxmlformats.org/officeDocument/2006/relationships/image" Target="../media/image118.wmf"/><Relationship Id="rId10" Type="http://schemas.openxmlformats.org/officeDocument/2006/relationships/image" Target="../media/image113.wmf"/><Relationship Id="rId19" Type="http://schemas.openxmlformats.org/officeDocument/2006/relationships/image" Target="../media/image122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e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54.wmf"/><Relationship Id="rId18" Type="http://schemas.openxmlformats.org/officeDocument/2006/relationships/image" Target="../media/image169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12" Type="http://schemas.openxmlformats.org/officeDocument/2006/relationships/image" Target="../media/image164.wmf"/><Relationship Id="rId17" Type="http://schemas.openxmlformats.org/officeDocument/2006/relationships/image" Target="../media/image168.wmf"/><Relationship Id="rId2" Type="http://schemas.openxmlformats.org/officeDocument/2006/relationships/image" Target="../media/image154.wmf"/><Relationship Id="rId16" Type="http://schemas.openxmlformats.org/officeDocument/2006/relationships/image" Target="../media/image167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11" Type="http://schemas.openxmlformats.org/officeDocument/2006/relationships/image" Target="../media/image163.wmf"/><Relationship Id="rId5" Type="http://schemas.openxmlformats.org/officeDocument/2006/relationships/image" Target="../media/image157.wmf"/><Relationship Id="rId15" Type="http://schemas.openxmlformats.org/officeDocument/2006/relationships/image" Target="../media/image166.wmf"/><Relationship Id="rId10" Type="http://schemas.openxmlformats.org/officeDocument/2006/relationships/image" Target="../media/image162.wmf"/><Relationship Id="rId19" Type="http://schemas.openxmlformats.org/officeDocument/2006/relationships/image" Target="../media/image170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Relationship Id="rId14" Type="http://schemas.openxmlformats.org/officeDocument/2006/relationships/image" Target="../media/image16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3.wmf"/><Relationship Id="rId18" Type="http://schemas.openxmlformats.org/officeDocument/2006/relationships/image" Target="../media/image18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17" Type="http://schemas.openxmlformats.org/officeDocument/2006/relationships/image" Target="../media/image187.wmf"/><Relationship Id="rId2" Type="http://schemas.openxmlformats.org/officeDocument/2006/relationships/image" Target="../media/image172.wmf"/><Relationship Id="rId16" Type="http://schemas.openxmlformats.org/officeDocument/2006/relationships/image" Target="../media/image186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5" Type="http://schemas.openxmlformats.org/officeDocument/2006/relationships/image" Target="../media/image185.wmf"/><Relationship Id="rId10" Type="http://schemas.openxmlformats.org/officeDocument/2006/relationships/image" Target="../media/image180.wmf"/><Relationship Id="rId19" Type="http://schemas.openxmlformats.org/officeDocument/2006/relationships/image" Target="../media/image189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Relationship Id="rId14" Type="http://schemas.openxmlformats.org/officeDocument/2006/relationships/image" Target="../media/image1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11" Type="http://schemas.openxmlformats.org/officeDocument/2006/relationships/image" Target="../media/image220.wmf"/><Relationship Id="rId5" Type="http://schemas.openxmlformats.org/officeDocument/2006/relationships/image" Target="../media/image214.wmf"/><Relationship Id="rId10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image" Target="../media/image233.wmf"/><Relationship Id="rId18" Type="http://schemas.openxmlformats.org/officeDocument/2006/relationships/image" Target="../media/image23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12" Type="http://schemas.openxmlformats.org/officeDocument/2006/relationships/image" Target="../media/image232.wmf"/><Relationship Id="rId17" Type="http://schemas.openxmlformats.org/officeDocument/2006/relationships/image" Target="../media/image237.wmf"/><Relationship Id="rId2" Type="http://schemas.openxmlformats.org/officeDocument/2006/relationships/image" Target="../media/image222.wmf"/><Relationship Id="rId16" Type="http://schemas.openxmlformats.org/officeDocument/2006/relationships/image" Target="../media/image236.wmf"/><Relationship Id="rId20" Type="http://schemas.openxmlformats.org/officeDocument/2006/relationships/image" Target="../media/image240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wmf"/><Relationship Id="rId15" Type="http://schemas.openxmlformats.org/officeDocument/2006/relationships/image" Target="../media/image235.wmf"/><Relationship Id="rId10" Type="http://schemas.openxmlformats.org/officeDocument/2006/relationships/image" Target="../media/image230.wmf"/><Relationship Id="rId19" Type="http://schemas.openxmlformats.org/officeDocument/2006/relationships/image" Target="../media/image239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Relationship Id="rId14" Type="http://schemas.openxmlformats.org/officeDocument/2006/relationships/image" Target="../media/image2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18" Type="http://schemas.openxmlformats.org/officeDocument/2006/relationships/image" Target="../media/image6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" Type="http://schemas.openxmlformats.org/officeDocument/2006/relationships/image" Target="../media/image52.wmf"/><Relationship Id="rId16" Type="http://schemas.openxmlformats.org/officeDocument/2006/relationships/image" Target="../media/image66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19" Type="http://schemas.openxmlformats.org/officeDocument/2006/relationships/image" Target="../media/image69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18" Type="http://schemas.openxmlformats.org/officeDocument/2006/relationships/image" Target="../media/image88.wmf"/><Relationship Id="rId3" Type="http://schemas.openxmlformats.org/officeDocument/2006/relationships/image" Target="../media/image73.wmf"/><Relationship Id="rId21" Type="http://schemas.openxmlformats.org/officeDocument/2006/relationships/image" Target="../media/image90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17" Type="http://schemas.openxmlformats.org/officeDocument/2006/relationships/image" Target="../media/image87.wmf"/><Relationship Id="rId2" Type="http://schemas.openxmlformats.org/officeDocument/2006/relationships/image" Target="../media/image72.wmf"/><Relationship Id="rId16" Type="http://schemas.openxmlformats.org/officeDocument/2006/relationships/image" Target="../media/image86.wmf"/><Relationship Id="rId20" Type="http://schemas.openxmlformats.org/officeDocument/2006/relationships/image" Target="../media/image64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24" Type="http://schemas.openxmlformats.org/officeDocument/2006/relationships/image" Target="../media/image93.wmf"/><Relationship Id="rId5" Type="http://schemas.openxmlformats.org/officeDocument/2006/relationships/image" Target="../media/image75.wmf"/><Relationship Id="rId15" Type="http://schemas.openxmlformats.org/officeDocument/2006/relationships/image" Target="../media/image85.wmf"/><Relationship Id="rId23" Type="http://schemas.openxmlformats.org/officeDocument/2006/relationships/image" Target="../media/image92.wmf"/><Relationship Id="rId10" Type="http://schemas.openxmlformats.org/officeDocument/2006/relationships/image" Target="../media/image80.wmf"/><Relationship Id="rId19" Type="http://schemas.openxmlformats.org/officeDocument/2006/relationships/image" Target="../media/image89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Relationship Id="rId22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5E325A-B182-4941-8833-B1EC270127F4}" type="datetimeFigureOut">
              <a:rPr lang="zh-CN" altLang="en-US"/>
              <a:pPr>
                <a:defRPr/>
              </a:pPr>
              <a:t>2019-4-29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1025CC-0D84-49B9-BFB3-504DD8745C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356E1E-5640-498D-AD84-AA9C4F9F00E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2000E4-C327-49EB-972D-CA185F55483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B1959A-AF24-4940-9039-40DF22C17E5A}" type="slidenum">
              <a:rPr lang="en-US" altLang="zh-CN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charset="0"/>
              </a:rPr>
              <a:t>运行时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点击按钮“推导”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可显示方程的推导过程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并自动返回</a:t>
            </a:r>
            <a:r>
              <a:rPr lang="en-US" altLang="zh-CN" smtClean="0">
                <a:latin typeface="Arial" charset="0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F67B4FE-EDF0-4A93-AE06-E56DDB23159E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6CA339F-665E-4764-B1F8-6FEC2946F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5E6C49-4032-4EBE-8505-7350D536009C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3B5DD5-56F6-471B-82E9-E1EA367CC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82E2F2-4DBF-49D4-A0FD-CB222BE22558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13F1AB-5731-4DC1-A88A-A6241D1FF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6088" y="404813"/>
            <a:ext cx="8240712" cy="5721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ECD6D2-FE99-4F32-8DB3-25227A981226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ABFE502-7447-4397-9A53-CB87268C0E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7D1656-EFAD-4DD8-940F-C443EE6D2108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FA85F0-3860-40AD-A1D3-583077757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DE63C3-666F-48E9-A057-A432648A33CE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EA9DA4-330A-4A09-9699-B320088626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8C8DFF3-3F60-461D-B716-0D5EEC4643C0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31EAC5-79F8-4F33-8D83-CC9C800E8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AD8BCBF-F061-4695-9C21-94B5D4B130FD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E4A773-9161-4292-A044-742B1FBD14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C83255-4892-411F-8218-228B72B442BC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EE59BB-8893-4DA0-A70B-06655F5EB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E64315-2EA2-4D7A-8852-69897D8D4100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CABC3B-A202-4087-B61A-F0E09768A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9B0AB0-B855-4AD7-85E3-BCA1C2BA5B77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BA10A8-1AAE-449D-8C32-96DCE1121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431167B-C712-42F6-89C7-760C84F479F5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6EA1C0-1BB4-4B23-B83A-E0A41AD70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67C6AB-BB8D-409B-BDD5-5C8EE3D83B18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717706-52AD-481D-8BE4-0F320C3E6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E46D8A5-C013-4E64-BB8B-8316DFE5CB12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415AD5-E10F-4AFE-AA67-4A7C9A1EA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7626D-BD57-4542-9A88-09CCCA4443C8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226F6CC-AB61-42FF-87B0-163278226B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ADCA6DC-0733-4A88-AF2A-D826B0E8E731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B49DBF-3FA1-4C58-95F4-5F3DD8317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0E9C7-F509-4B94-A0D6-800648B69697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477DA-5C3A-4C19-BF74-E75ADAB561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14078-005B-4869-8D5D-2CD732B722ED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83991-A886-4F59-B8A0-EF67B7FD40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AB8F3-CC4C-4373-87A3-5D009B589982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44BBD-627E-4DAC-B09C-D290D6A7FD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518B-41CF-47C3-AAE7-2E50F2656C75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F176-3C2B-4884-B3EB-53D204899E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227C4-A950-4C71-9F12-674CCD9D6386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C2EE6-74E8-4412-94F9-6CF6A2705C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C84FC-16C8-43CD-9D46-7ED9453BDE12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0A071-0C39-4291-8AD8-EFAB8E9B9B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ECCE178-A882-4C93-8B5A-9E4BC177A844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24C16B-FE0B-43CF-9615-E50CC7732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A4A5-BB92-43B9-A1B8-CA8C45B2DEC2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6C6F2-FF9A-4746-8C60-05D83B35A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4554F-6691-4CE4-A7EA-730C6988EE61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A7CA3-E5FD-41C8-BE49-8EC49BB65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7AFB3-468D-4050-A79F-21D0277D42C6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68D0-C37D-46B4-A00D-724EB9758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F04F9-5402-4133-BF1F-414162D90C3B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B7A31-D915-436E-8B0D-AA9E41F5A7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69AB6-8158-4D7A-9867-336A79D159B8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789D1-E886-408B-8962-57F5768A3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203F3-750A-468E-A242-F0E7C26ED3FC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FCC8D-AC80-4991-B4FB-18CE82749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5D217-49C6-49D2-BBC7-D97C5CA22850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5699E-7A63-47FC-8548-336EC43C36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217BD-FEC2-42DD-98E0-2F4457BABDF2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86480-E06C-43A5-8A44-50CF30368B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6D753-29EB-4967-8F0C-395FBC64EE21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7C21-3AD5-4F29-98BF-E8E6A82AB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67AC9-0647-4F7C-97C6-78C8996954FB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E5A3B-B57F-42AF-907E-D02F8DEFE9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0B7B59-FCB5-40E4-BA34-48483240D435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4AD3CE1-F396-4104-AA91-24877718E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BF7B9-88CB-491F-9419-78A4AE3F3832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CE040-5782-4415-A912-35D2FA22B3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33EC-9A72-4C86-92F7-3E2DA6B788C0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62BC3-985C-4C38-9345-E88425FAB0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D05AF-212C-4DB4-9700-34A8849FDDBB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FB54F-C245-4F4F-BA14-84FB177EC3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1A2F5-1C3A-4CFC-8DB6-8FCBB8BD8B66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9AEEB-0F71-42D4-AE53-6A97F75A45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05754-5A2A-4434-A94C-9409B99E74CA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D015-C1B9-44AE-B6BE-4845B76966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190C-7462-4714-9752-18E8CCF5D96F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F480B-335D-4D70-9B3A-ADD9B28E7E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B2ED9-FAB8-4292-AADC-A12F8EE3E019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7DC6-56AB-4E2B-9828-B5A1472270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8A437C5-4B6A-4521-8CC4-716B7F8AEA87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A6CA99F-78C4-4B36-B827-4F69DCF2A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9B64AA-59BF-4653-93DB-3D7C971FAEB3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2498B9-3229-40C0-BD23-7A157D520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F1A044-E021-4760-9A43-C1B098F02765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F7D6D09-9F65-4875-BFCB-B54A5E1364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F9FA5A-004D-406E-AF46-6F256EFD5069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C23958-F0C6-4711-B7AC-3871361AB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A41A6D8-BE69-4824-AD7D-160C9DE7BB14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151F54-296E-4D33-AFA0-DAF0DEEDE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614943C-DA92-498D-9A10-400458653677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5DA9D8E-154D-4291-BCBE-53F8E6C2F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A7EB71DD-3C9A-4976-ADCD-B7EDCE2C4750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BD827DA-8600-4648-B59A-1E4FC8833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7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76475E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75782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3079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767600"/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3080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765E00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5C5D196-4C92-4C70-98B5-A2DE4D260259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9E02A0-D46D-45F0-BB9B-2C941717E6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transition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1A6A76F-189B-44EA-8AB9-AB8E135E2E61}" type="datetime3">
              <a:rPr lang="zh-CN" altLang="en-US"/>
              <a:pPr>
                <a:defRPr/>
              </a:pPr>
              <a:t>2019年4月29日星期一</a:t>
            </a:fld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4AC376-4A15-4780-A0C9-D9DD4F3704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  <p:sldLayoutId id="2147483742" r:id="rId3"/>
    <p:sldLayoutId id="2147483741" r:id="rId4"/>
    <p:sldLayoutId id="2147483740" r:id="rId5"/>
    <p:sldLayoutId id="2147483739" r:id="rId6"/>
    <p:sldLayoutId id="2147483738" r:id="rId7"/>
    <p:sldLayoutId id="2147483737" r:id="rId8"/>
    <p:sldLayoutId id="2147483736" r:id="rId9"/>
    <p:sldLayoutId id="2147483735" r:id="rId10"/>
    <p:sldLayoutId id="2147483734" r:id="rId11"/>
    <p:sldLayoutId id="21474837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slide" Target="slide9.x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7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4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24" Type="http://schemas.openxmlformats.org/officeDocument/2006/relationships/oleObject" Target="../embeddings/oleObject92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91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7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oleObject" Target="../embeddings/oleObject115.bin"/><Relationship Id="rId18" Type="http://schemas.openxmlformats.org/officeDocument/2006/relationships/oleObject" Target="../embeddings/oleObject120.bin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4.bin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7.bin"/><Relationship Id="rId10" Type="http://schemas.openxmlformats.org/officeDocument/2006/relationships/oleObject" Target="../embeddings/oleObject112.bin"/><Relationship Id="rId19" Type="http://schemas.openxmlformats.org/officeDocument/2006/relationships/oleObject" Target="../embeddings/oleObject121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Relationship Id="rId14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37.bin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8.bin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7.bin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6.bin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5.bin"/><Relationship Id="rId9" Type="http://schemas.openxmlformats.org/officeDocument/2006/relationships/oleObject" Target="../embeddings/oleObject1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oleObject" Target="../embeddings/oleObject164.bin"/><Relationship Id="rId18" Type="http://schemas.openxmlformats.org/officeDocument/2006/relationships/oleObject" Target="../embeddings/oleObject169.bin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58.bin"/><Relationship Id="rId12" Type="http://schemas.openxmlformats.org/officeDocument/2006/relationships/oleObject" Target="../embeddings/oleObject163.bin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7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7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6.bin"/><Relationship Id="rId10" Type="http://schemas.openxmlformats.org/officeDocument/2006/relationships/oleObject" Target="../embeddings/oleObject161.bin"/><Relationship Id="rId19" Type="http://schemas.openxmlformats.org/officeDocument/2006/relationships/oleObject" Target="../embeddings/oleObject170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oleObject" Target="../embeddings/oleObject183.bin"/><Relationship Id="rId18" Type="http://schemas.openxmlformats.org/officeDocument/2006/relationships/oleObject" Target="../embeddings/oleObject188.bin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2.bin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5.bin"/><Relationship Id="rId10" Type="http://schemas.openxmlformats.org/officeDocument/2006/relationships/oleObject" Target="../embeddings/oleObject180.bin"/><Relationship Id="rId19" Type="http://schemas.openxmlformats.org/officeDocument/2006/relationships/oleObject" Target="../embeddings/oleObject189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4.bin"/><Relationship Id="rId22" Type="http://schemas.openxmlformats.org/officeDocument/2006/relationships/oleObject" Target="../embeddings/oleObject19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5.bin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7.bin"/><Relationship Id="rId5" Type="http://schemas.openxmlformats.org/officeDocument/2006/relationships/oleObject" Target="../embeddings/oleObject206.bin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1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6.bin"/><Relationship Id="rId12" Type="http://schemas.openxmlformats.org/officeDocument/2006/relationships/oleObject" Target="../embeddings/oleObject2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5.bin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4.bin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3.bin"/><Relationship Id="rId9" Type="http://schemas.openxmlformats.org/officeDocument/2006/relationships/oleObject" Target="../embeddings/oleObject2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oleObject" Target="../embeddings/oleObject233.bin"/><Relationship Id="rId18" Type="http://schemas.openxmlformats.org/officeDocument/2006/relationships/oleObject" Target="../embeddings/oleObject238.bin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27.bin"/><Relationship Id="rId12" Type="http://schemas.openxmlformats.org/officeDocument/2006/relationships/oleObject" Target="../embeddings/oleObject232.bin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4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6.bin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43.bin"/><Relationship Id="rId10" Type="http://schemas.openxmlformats.org/officeDocument/2006/relationships/oleObject" Target="../embeddings/oleObject230.bin"/><Relationship Id="rId19" Type="http://schemas.openxmlformats.org/officeDocument/2006/relationships/oleObject" Target="../embeddings/oleObject239.bin"/><Relationship Id="rId4" Type="http://schemas.openxmlformats.org/officeDocument/2006/relationships/oleObject" Target="../embeddings/oleObject224.bin"/><Relationship Id="rId9" Type="http://schemas.openxmlformats.org/officeDocument/2006/relationships/oleObject" Target="../embeddings/oleObject229.bin"/><Relationship Id="rId14" Type="http://schemas.openxmlformats.org/officeDocument/2006/relationships/oleObject" Target="../embeddings/oleObject234.bin"/><Relationship Id="rId22" Type="http://schemas.openxmlformats.org/officeDocument/2006/relationships/oleObject" Target="../embeddings/oleObject2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80400" cy="1223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第五节   函数展开成幂级数 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7516813" y="188913"/>
            <a:ext cx="1447800" cy="523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第九章 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124075" y="1757363"/>
            <a:ext cx="612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(Expanding to power series)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331913" y="243522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两类问题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3008313" y="243522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在收敛域内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6213" y="3263900"/>
            <a:ext cx="2019300" cy="530225"/>
            <a:chOff x="3208" y="1842"/>
            <a:chExt cx="1272" cy="334"/>
          </a:xfrm>
        </p:grpSpPr>
        <p:sp>
          <p:nvSpPr>
            <p:cNvPr id="22547" name="Text Box 8"/>
            <p:cNvSpPr txBox="1">
              <a:spLocks noChangeArrowheads="1"/>
            </p:cNvSpPr>
            <p:nvPr/>
          </p:nvSpPr>
          <p:spPr bwMode="auto">
            <a:xfrm>
              <a:off x="3208" y="1842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和函数</a:t>
              </a:r>
            </a:p>
          </p:txBody>
        </p:sp>
        <p:graphicFrame>
          <p:nvGraphicFramePr>
            <p:cNvPr id="22531" name="Object 9"/>
            <p:cNvGraphicFramePr>
              <a:graphicFrameLocks noChangeAspect="1"/>
            </p:cNvGraphicFramePr>
            <p:nvPr/>
          </p:nvGraphicFramePr>
          <p:xfrm>
            <a:off x="4032" y="1920"/>
            <a:ext cx="448" cy="256"/>
          </p:xfrm>
          <a:graphic>
            <a:graphicData uri="http://schemas.openxmlformats.org/presentationml/2006/ole">
              <p:oleObj spid="_x0000_s22531" name="Equation" r:id="rId3" imgW="711000" imgH="406080" progId="Equation.3">
                <p:embed/>
              </p:oleObj>
            </a:graphicData>
          </a:graphic>
        </p:graphicFrame>
      </p:grp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382713" y="3044825"/>
          <a:ext cx="2349500" cy="1104900"/>
        </p:xfrm>
        <a:graphic>
          <a:graphicData uri="http://schemas.openxmlformats.org/presentationml/2006/ole">
            <p:oleObj spid="_x0000_s22530" name="Equation" r:id="rId4" imgW="2349360" imgH="1104840" progId="Equation.3">
              <p:embed/>
            </p:oleObj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21113" y="3059113"/>
            <a:ext cx="1371600" cy="519112"/>
            <a:chOff x="2496" y="1713"/>
            <a:chExt cx="864" cy="327"/>
          </a:xfrm>
        </p:grpSpPr>
        <p:sp>
          <p:nvSpPr>
            <p:cNvPr id="22545" name="Text Box 12"/>
            <p:cNvSpPr txBox="1">
              <a:spLocks noChangeArrowheads="1"/>
            </p:cNvSpPr>
            <p:nvPr/>
          </p:nvSpPr>
          <p:spPr bwMode="auto">
            <a:xfrm>
              <a:off x="2496" y="1713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求 和</a:t>
              </a:r>
            </a:p>
          </p:txBody>
        </p:sp>
        <p:sp>
          <p:nvSpPr>
            <p:cNvPr id="22546" name="Line 13"/>
            <p:cNvSpPr>
              <a:spLocks noChangeShapeType="1"/>
            </p:cNvSpPr>
            <p:nvPr/>
          </p:nvSpPr>
          <p:spPr bwMode="auto">
            <a:xfrm>
              <a:off x="2496" y="202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21113" y="3630613"/>
            <a:ext cx="1447800" cy="519112"/>
            <a:chOff x="2496" y="2073"/>
            <a:chExt cx="912" cy="327"/>
          </a:xfrm>
        </p:grpSpPr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2496" y="2073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展 开</a:t>
              </a: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2496" y="2109"/>
              <a:ext cx="8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95288" y="4365625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本节内容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508250" y="4381500"/>
            <a:ext cx="4584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一、泰勒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Taylor )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级数 </a:t>
            </a:r>
          </a:p>
        </p:txBody>
      </p:sp>
      <p:sp>
        <p:nvSpPr>
          <p:cNvPr id="4115" name="Text Box 1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82850" y="5173663"/>
            <a:ext cx="436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二、函数展开成幂级数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build="p" autoUpdateAnimBg="0"/>
      <p:bldP spid="4114" grpId="0" build="p" autoUpdateAnimBg="0" advAuto="0"/>
      <p:bldP spid="411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484438" y="219075"/>
          <a:ext cx="1447800" cy="546100"/>
        </p:xfrm>
        <a:graphic>
          <a:graphicData uri="http://schemas.openxmlformats.org/presentationml/2006/ole">
            <p:oleObj spid="_x0000_s28674" name="Equation" r:id="rId3" imgW="1447560" imgH="545760" progId="Equation.3">
              <p:embed/>
            </p:oleObj>
          </a:graphicData>
        </a:graphic>
      </p:graphicFrame>
      <p:sp>
        <p:nvSpPr>
          <p:cNvPr id="28694" name="Text Box 3"/>
          <p:cNvSpPr txBox="1">
            <a:spLocks noChangeArrowheads="1"/>
          </p:cNvSpPr>
          <p:nvPr/>
        </p:nvSpPr>
        <p:spPr bwMode="auto">
          <a:xfrm>
            <a:off x="3924300" y="246063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展开成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9255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: 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95400" y="906463"/>
          <a:ext cx="2311400" cy="546100"/>
        </p:xfrm>
        <a:graphic>
          <a:graphicData uri="http://schemas.openxmlformats.org/presentationml/2006/ole">
            <p:oleObj spid="_x0000_s28675" name="Equation" r:id="rId4" imgW="2311200" imgH="545760" progId="Equation.3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657600" y="882650"/>
          <a:ext cx="3683000" cy="546100"/>
        </p:xfrm>
        <a:graphic>
          <a:graphicData uri="http://schemas.openxmlformats.org/presentationml/2006/ole">
            <p:oleObj spid="_x0000_s28676" name="Equation" r:id="rId5" imgW="3682800" imgH="545760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208213" y="1687513"/>
          <a:ext cx="230187" cy="428625"/>
        </p:xfrm>
        <a:graphic>
          <a:graphicData uri="http://schemas.openxmlformats.org/presentationml/2006/ole">
            <p:oleObj spid="_x0000_s28677" name="公式" r:id="rId6" imgW="88560" imgH="164880" progId="Equation.3">
              <p:embed/>
            </p:oleObj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71500" y="24765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其收敛半径为 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" y="3214688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对任何有限数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其余项满足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066800" y="3863975"/>
          <a:ext cx="3616325" cy="1003300"/>
        </p:xfrm>
        <a:graphic>
          <a:graphicData uri="http://schemas.openxmlformats.org/presentationml/2006/ole">
            <p:oleObj spid="_x0000_s28679" name="Equation" r:id="rId7" imgW="3619440" imgH="1002960" progId="Equation.3">
              <p:embed/>
            </p:oleObj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035300" y="3886200"/>
          <a:ext cx="355600" cy="431800"/>
        </p:xfrm>
        <a:graphic>
          <a:graphicData uri="http://schemas.openxmlformats.org/presentationml/2006/ole">
            <p:oleObj spid="_x0000_s28680" name="Equation" r:id="rId8" imgW="355320" imgH="431640" progId="Equation.3">
              <p:embed/>
            </p:oleObj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714625" y="4470400"/>
          <a:ext cx="1028700" cy="406400"/>
        </p:xfrm>
        <a:graphic>
          <a:graphicData uri="http://schemas.openxmlformats.org/presentationml/2006/ole">
            <p:oleObj spid="_x0000_s28681" name="Equation" r:id="rId9" imgW="1028520" imgH="406080" progId="Equation.3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873500" y="4089400"/>
          <a:ext cx="622300" cy="431800"/>
        </p:xfrm>
        <a:graphic>
          <a:graphicData uri="http://schemas.openxmlformats.org/presentationml/2006/ole">
            <p:oleObj spid="_x0000_s28682" name="Equation" r:id="rId10" imgW="622080" imgH="431640" progId="Equation.3">
              <p:embed/>
            </p:oleObj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4746625" y="4090988"/>
          <a:ext cx="800100" cy="457200"/>
        </p:xfrm>
        <a:graphic>
          <a:graphicData uri="http://schemas.openxmlformats.org/presentationml/2006/ole">
            <p:oleObj spid="_x0000_s28683" name="Equation" r:id="rId11" imgW="799920" imgH="457200" progId="Equation.3">
              <p:embed/>
            </p:oleObj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5686425" y="3822700"/>
          <a:ext cx="1054100" cy="1054100"/>
        </p:xfrm>
        <a:graphic>
          <a:graphicData uri="http://schemas.openxmlformats.org/presentationml/2006/ole">
            <p:oleObj spid="_x0000_s28684" name="Equation" r:id="rId12" imgW="1054080" imgH="1054080" progId="Equation.3">
              <p:embed/>
            </p:oleObj>
          </a:graphicData>
        </a:graphic>
      </p:graphicFrame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04800" y="5562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952500" y="5473700"/>
          <a:ext cx="6027738" cy="927100"/>
        </p:xfrm>
        <a:graphic>
          <a:graphicData uri="http://schemas.openxmlformats.org/presentationml/2006/ole">
            <p:oleObj spid="_x0000_s28685" name="Equation" r:id="rId13" imgW="6032160" imgH="927000" progId="Equation.3">
              <p:embed/>
            </p:oleObj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2987675" y="2632075"/>
          <a:ext cx="889000" cy="292100"/>
        </p:xfrm>
        <a:graphic>
          <a:graphicData uri="http://schemas.openxmlformats.org/presentationml/2006/ole">
            <p:oleObj spid="_x0000_s28686" name="Equation" r:id="rId14" imgW="888840" imgH="291960" progId="Equation.DSMT4">
              <p:embed/>
            </p:oleObj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7129463" y="4081463"/>
          <a:ext cx="1003300" cy="254000"/>
        </p:xfrm>
        <a:graphic>
          <a:graphicData uri="http://schemas.openxmlformats.org/presentationml/2006/ole">
            <p:oleObj spid="_x0000_s28687" name="Equation" r:id="rId15" imgW="1002960" imgH="253800" progId="Equation.3">
              <p:embed/>
            </p:oleObj>
          </a:graphicData>
        </a:graphic>
      </p:graphicFrame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6946900" y="4402138"/>
            <a:ext cx="1446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8547100" y="4221163"/>
          <a:ext cx="215900" cy="317500"/>
        </p:xfrm>
        <a:graphic>
          <a:graphicData uri="http://schemas.openxmlformats.org/presentationml/2006/ole">
            <p:oleObj spid="_x0000_s28688" name="Equation" r:id="rId16" imgW="215640" imgH="317160" progId="Equation.3">
              <p:embed/>
            </p:oleObj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7026275" y="5759450"/>
          <a:ext cx="1866900" cy="406400"/>
        </p:xfrm>
        <a:graphic>
          <a:graphicData uri="http://schemas.openxmlformats.org/presentationml/2006/ole">
            <p:oleObj spid="_x0000_s28689" name="Equation" r:id="rId17" imgW="1866600" imgH="406080" progId="Equation.3">
              <p:embed/>
            </p:oleObj>
          </a:graphicData>
        </a:graphic>
      </p:graphicFrame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438400" y="48910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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 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之间)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2514600" y="1814513"/>
          <a:ext cx="495300" cy="254000"/>
        </p:xfrm>
        <a:graphic>
          <a:graphicData uri="http://schemas.openxmlformats.org/presentationml/2006/ole">
            <p:oleObj spid="_x0000_s28690" name="Equation" r:id="rId18" imgW="495000" imgH="253800" progId="Equation.3">
              <p:embed/>
            </p:oleObj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3048000" y="1493838"/>
          <a:ext cx="1003300" cy="927100"/>
        </p:xfrm>
        <a:graphic>
          <a:graphicData uri="http://schemas.openxmlformats.org/presentationml/2006/ole">
            <p:oleObj spid="_x0000_s28691" name="Equation" r:id="rId19" imgW="1002960" imgH="927000" progId="Equation.3">
              <p:embed/>
            </p:oleObj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4114800" y="1458913"/>
          <a:ext cx="952500" cy="927100"/>
        </p:xfrm>
        <a:graphic>
          <a:graphicData uri="http://schemas.openxmlformats.org/presentationml/2006/ole">
            <p:oleObj spid="_x0000_s28692" name="Equation" r:id="rId20" imgW="952200" imgH="927000" progId="Equation.3">
              <p:embed/>
            </p:oleObj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5105400" y="1473200"/>
          <a:ext cx="2349500" cy="927100"/>
        </p:xfrm>
        <a:graphic>
          <a:graphicData uri="http://schemas.openxmlformats.org/presentationml/2006/ole">
            <p:oleObj spid="_x0000_s28693" name="Equation" r:id="rId21" imgW="2349360" imgH="927000" progId="Equation.3">
              <p:embed/>
            </p:oleObj>
          </a:graphicData>
        </a:graphic>
      </p:graphicFrame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7315200" y="962025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故得级数 </a:t>
            </a:r>
          </a:p>
        </p:txBody>
      </p:sp>
      <p:sp>
        <p:nvSpPr>
          <p:cNvPr id="28702" name="Rectangle 33"/>
          <p:cNvSpPr>
            <a:spLocks noChangeArrowheads="1"/>
          </p:cNvSpPr>
          <p:nvPr/>
        </p:nvSpPr>
        <p:spPr bwMode="auto">
          <a:xfrm>
            <a:off x="468313" y="260350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将函数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92725" y="2349500"/>
            <a:ext cx="3629025" cy="1604963"/>
            <a:chOff x="3141" y="1298"/>
            <a:chExt cx="2286" cy="1011"/>
          </a:xfrm>
        </p:grpSpPr>
        <p:pic>
          <p:nvPicPr>
            <p:cNvPr id="28704" name="Picture 35"/>
            <p:cNvPicPr>
              <a:picLocks noChangeAspect="1" noChangeArrowheads="1"/>
            </p:cNvPicPr>
            <p:nvPr/>
          </p:nvPicPr>
          <p:blipFill>
            <a:blip r:embed="rId22"/>
            <a:srcRect r="64687"/>
            <a:stretch>
              <a:fillRect/>
            </a:stretch>
          </p:blipFill>
          <p:spPr bwMode="auto">
            <a:xfrm>
              <a:off x="3141" y="1298"/>
              <a:ext cx="2286" cy="76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28705" name="Freeform 36"/>
            <p:cNvSpPr>
              <a:spLocks/>
            </p:cNvSpPr>
            <p:nvPr/>
          </p:nvSpPr>
          <p:spPr bwMode="auto">
            <a:xfrm>
              <a:off x="4048" y="2038"/>
              <a:ext cx="495" cy="271"/>
            </a:xfrm>
            <a:custGeom>
              <a:avLst/>
              <a:gdLst>
                <a:gd name="T0" fmla="*/ 10 w 2845"/>
                <a:gd name="T1" fmla="*/ 0 h 678"/>
                <a:gd name="T2" fmla="*/ 0 w 2845"/>
                <a:gd name="T3" fmla="*/ 43 h 678"/>
                <a:gd name="T4" fmla="*/ 15 w 2845"/>
                <a:gd name="T5" fmla="*/ 0 h 678"/>
                <a:gd name="T6" fmla="*/ 0 60000 65536"/>
                <a:gd name="T7" fmla="*/ 0 60000 65536"/>
                <a:gd name="T8" fmla="*/ 0 60000 65536"/>
                <a:gd name="T9" fmla="*/ 0 w 2845"/>
                <a:gd name="T10" fmla="*/ 0 h 678"/>
                <a:gd name="T11" fmla="*/ 2845 w 2845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5" h="678">
                  <a:moveTo>
                    <a:pt x="1945" y="0"/>
                  </a:moveTo>
                  <a:lnTo>
                    <a:pt x="0" y="678"/>
                  </a:lnTo>
                  <a:lnTo>
                    <a:pt x="2845" y="0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8" grpId="0" autoUpdateAnimBg="0"/>
      <p:bldP spid="10250" grpId="0" autoUpdateAnimBg="0"/>
      <p:bldP spid="10257" grpId="0" autoUpdateAnimBg="0"/>
      <p:bldP spid="10263" grpId="0" animBg="1"/>
      <p:bldP spid="10266" grpId="0" autoUpdateAnimBg="0"/>
      <p:bldP spid="102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803400" y="381000"/>
          <a:ext cx="1776413" cy="406400"/>
        </p:xfrm>
        <a:graphic>
          <a:graphicData uri="http://schemas.openxmlformats.org/presentationml/2006/ole">
            <p:oleObj spid="_x0000_s29698" name="Equation" r:id="rId3" imgW="1777680" imgH="406080" progId="Equation.3">
              <p:embed/>
            </p:oleObj>
          </a:graphicData>
        </a:graphic>
      </p:graphicFrame>
      <p:sp>
        <p:nvSpPr>
          <p:cNvPr id="29722" name="Text Box 3"/>
          <p:cNvSpPr txBox="1">
            <a:spLocks noChangeArrowheads="1"/>
          </p:cNvSpPr>
          <p:nvPr/>
        </p:nvSpPr>
        <p:spPr bwMode="auto">
          <a:xfrm>
            <a:off x="3657600" y="3048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展开成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400" b="1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8524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47800" y="828675"/>
          <a:ext cx="1714500" cy="508000"/>
        </p:xfrm>
        <a:graphic>
          <a:graphicData uri="http://schemas.openxmlformats.org/presentationml/2006/ole">
            <p:oleObj spid="_x0000_s29699" name="Equation" r:id="rId4" imgW="1714320" imgH="50796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320800" y="1600200"/>
          <a:ext cx="2030413" cy="889000"/>
        </p:xfrm>
        <a:graphic>
          <a:graphicData uri="http://schemas.openxmlformats.org/presentationml/2006/ole">
            <p:oleObj spid="_x0000_s29700" name="Equation" r:id="rId5" imgW="2031840" imgH="888840" progId="Equation.3">
              <p:embed/>
            </p:oleObj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3400" y="2743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058988" y="2882900"/>
          <a:ext cx="227012" cy="241300"/>
        </p:xfrm>
        <a:graphic>
          <a:graphicData uri="http://schemas.openxmlformats.org/presentationml/2006/ole">
            <p:oleObj spid="_x0000_s29701" name="Equation" r:id="rId6" imgW="228600" imgH="241200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238500" y="812800"/>
          <a:ext cx="1879600" cy="596900"/>
        </p:xfrm>
        <a:graphic>
          <a:graphicData uri="http://schemas.openxmlformats.org/presentationml/2006/ole">
            <p:oleObj spid="_x0000_s29702" name="Equation" r:id="rId7" imgW="1879560" imgH="596880" progId="Equation.3">
              <p:embed/>
            </p:oleObj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33400" y="3429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其收敛半径为 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781300" y="3581400"/>
          <a:ext cx="1206500" cy="368300"/>
        </p:xfrm>
        <a:graphic>
          <a:graphicData uri="http://schemas.openxmlformats.org/presentationml/2006/ole">
            <p:oleObj spid="_x0000_s29703" name="Equation" r:id="rId8" imgW="1206360" imgH="368280" progId="Equation.3">
              <p:embed/>
            </p:oleObj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038600" y="3459163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对任何有限数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其余项满足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966788" y="4178300"/>
          <a:ext cx="4824412" cy="1003300"/>
        </p:xfrm>
        <a:graphic>
          <a:graphicData uri="http://schemas.openxmlformats.org/presentationml/2006/ole">
            <p:oleObj spid="_x0000_s29704" name="Equation" r:id="rId9" imgW="4825800" imgH="1002960" progId="Equation.3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593975" y="4114800"/>
          <a:ext cx="2170113" cy="538163"/>
        </p:xfrm>
        <a:graphic>
          <a:graphicData uri="http://schemas.openxmlformats.org/presentationml/2006/ole">
            <p:oleObj spid="_x0000_s29705" name="Equation" r:id="rId10" imgW="2412720" imgH="596880" progId="Equation.3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163888" y="4724400"/>
          <a:ext cx="925512" cy="365125"/>
        </p:xfrm>
        <a:graphic>
          <a:graphicData uri="http://schemas.openxmlformats.org/presentationml/2006/ole">
            <p:oleObj spid="_x0000_s29706" name="Equation" r:id="rId11" imgW="1028520" imgH="406080" progId="Equation.3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986338" y="4343400"/>
          <a:ext cx="692150" cy="469900"/>
        </p:xfrm>
        <a:graphic>
          <a:graphicData uri="http://schemas.openxmlformats.org/presentationml/2006/ole">
            <p:oleObj spid="_x0000_s29707" name="Equation" r:id="rId12" imgW="685800" imgH="469800" progId="Equation.3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791200" y="4127500"/>
          <a:ext cx="1333500" cy="1054100"/>
        </p:xfrm>
        <a:graphic>
          <a:graphicData uri="http://schemas.openxmlformats.org/presentationml/2006/ole">
            <p:oleObj spid="_x0000_s29708" name="Equation" r:id="rId13" imgW="1333440" imgH="1054080" progId="Equation.3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4473575" y="2159000"/>
          <a:ext cx="1473200" cy="406400"/>
        </p:xfrm>
        <a:graphic>
          <a:graphicData uri="http://schemas.openxmlformats.org/presentationml/2006/ole">
            <p:oleObj spid="_x0000_s29709" name="Equation" r:id="rId14" imgW="1473120" imgH="406080" progId="Equation.3">
              <p:embed/>
            </p:oleObj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6502400" y="1803400"/>
          <a:ext cx="2259013" cy="406400"/>
        </p:xfrm>
        <a:graphic>
          <a:graphicData uri="http://schemas.openxmlformats.org/presentationml/2006/ole">
            <p:oleObj spid="_x0000_s29710" name="Equation" r:id="rId15" imgW="2260440" imgH="406080" progId="Equation.3">
              <p:embed/>
            </p:oleObj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2336800" y="2667000"/>
          <a:ext cx="927100" cy="711200"/>
        </p:xfrm>
        <a:graphic>
          <a:graphicData uri="http://schemas.openxmlformats.org/presentationml/2006/ole">
            <p:oleObj spid="_x0000_s29711" name="Equation" r:id="rId16" imgW="927000" imgH="711000" progId="Equation.3">
              <p:embed/>
            </p:oleObj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3211513" y="2667000"/>
          <a:ext cx="1905000" cy="711200"/>
        </p:xfrm>
        <a:graphic>
          <a:graphicData uri="http://schemas.openxmlformats.org/presentationml/2006/ole">
            <p:oleObj spid="_x0000_s29712" name="Equation" r:id="rId17" imgW="1904760" imgH="711000" progId="Equation.3">
              <p:embed/>
            </p:oleObj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5138738" y="2662238"/>
          <a:ext cx="3670300" cy="711200"/>
        </p:xfrm>
        <a:graphic>
          <a:graphicData uri="http://schemas.openxmlformats.org/presentationml/2006/ole">
            <p:oleObj spid="_x0000_s29713" name="Equation" r:id="rId18" imgW="3670200" imgH="711000" progId="Equation.3">
              <p:embed/>
            </p:oleObj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6705600" y="5943600"/>
          <a:ext cx="2082800" cy="406400"/>
        </p:xfrm>
        <a:graphic>
          <a:graphicData uri="http://schemas.openxmlformats.org/presentationml/2006/ole">
            <p:oleObj spid="_x0000_s29714" name="Equation" r:id="rId19" imgW="2082600" imgH="406080" progId="Equation.3">
              <p:embed/>
            </p:oleObj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571500" y="5384800"/>
          <a:ext cx="1104900" cy="406400"/>
        </p:xfrm>
        <a:graphic>
          <a:graphicData uri="http://schemas.openxmlformats.org/presentationml/2006/ole">
            <p:oleObj spid="_x0000_s29715" name="Equation" r:id="rId20" imgW="1104840" imgH="406080" progId="Equation.3">
              <p:embed/>
            </p:oleObj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7378700" y="4470400"/>
          <a:ext cx="1003300" cy="254000"/>
        </p:xfrm>
        <a:graphic>
          <a:graphicData uri="http://schemas.openxmlformats.org/presentationml/2006/ole">
            <p:oleObj spid="_x0000_s29716" name="Equation" r:id="rId21" imgW="1002960" imgH="253800" progId="Equation.3">
              <p:embed/>
            </p:oleObj>
          </a:graphicData>
        </a:graphic>
      </p:graphicFrame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7239000" y="4740275"/>
            <a:ext cx="1258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8610600" y="4572000"/>
          <a:ext cx="215900" cy="317500"/>
        </p:xfrm>
        <a:graphic>
          <a:graphicData uri="http://schemas.openxmlformats.org/presentationml/2006/ole">
            <p:oleObj spid="_x0000_s29717" name="Equation" r:id="rId22" imgW="215640" imgH="317160" progId="Equation.3">
              <p:embed/>
            </p:oleObj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4579938" y="1622425"/>
          <a:ext cx="1016000" cy="406400"/>
        </p:xfrm>
        <a:graphic>
          <a:graphicData uri="http://schemas.openxmlformats.org/presentationml/2006/ole">
            <p:oleObj spid="_x0000_s29718" name="Equation" r:id="rId23" imgW="1015920" imgH="406080" progId="Equation.3">
              <p:embed/>
            </p:oleObj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3276600" y="2057400"/>
          <a:ext cx="927100" cy="508000"/>
        </p:xfrm>
        <a:graphic>
          <a:graphicData uri="http://schemas.openxmlformats.org/presentationml/2006/ole">
            <p:oleObj spid="_x0000_s29719" name="Equation" r:id="rId24" imgW="927000" imgH="507960" progId="Equation.3">
              <p:embed/>
            </p:oleObj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3594100" y="1628775"/>
          <a:ext cx="368300" cy="393700"/>
        </p:xfrm>
        <a:graphic>
          <a:graphicData uri="http://schemas.openxmlformats.org/presentationml/2006/ole">
            <p:oleObj spid="_x0000_s29720" name="Equation" r:id="rId25" imgW="368280" imgH="393480" progId="Equation.3">
              <p:embed/>
            </p:oleObj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1676400" y="5257800"/>
          <a:ext cx="7135813" cy="709613"/>
        </p:xfrm>
        <a:graphic>
          <a:graphicData uri="http://schemas.openxmlformats.org/presentationml/2006/ole">
            <p:oleObj spid="_x0000_s29721" name="Equation" r:id="rId26" imgW="7149960" imgH="711000" progId="Equation.3">
              <p:embed/>
            </p:oleObj>
          </a:graphicData>
        </a:graphic>
      </p:graphicFrame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81025" y="3175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4119563" y="6184900"/>
            <a:ext cx="2684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记住该展开式！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1" grpId="0" autoUpdateAnimBg="0"/>
      <p:bldP spid="11274" grpId="0" autoUpdateAnimBg="0"/>
      <p:bldP spid="11276" grpId="0" autoUpdateAnimBg="0"/>
      <p:bldP spid="112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55650" y="3284538"/>
          <a:ext cx="7553325" cy="927100"/>
        </p:xfrm>
        <a:graphic>
          <a:graphicData uri="http://schemas.openxmlformats.org/presentationml/2006/ole">
            <p:oleObj spid="_x0000_s30722" name="Equation" r:id="rId3" imgW="7556400" imgH="927000" progId="Equation.3">
              <p:embed/>
            </p:oleObj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2420938"/>
            <a:ext cx="669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sinx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的展开式逐项求导类似可推出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443663" y="4365625"/>
          <a:ext cx="2082800" cy="406400"/>
        </p:xfrm>
        <a:graphic>
          <a:graphicData uri="http://schemas.openxmlformats.org/presentationml/2006/ole">
            <p:oleObj spid="_x0000_s30723" name="Equation" r:id="rId4" imgW="2082600" imgH="406080" progId="Equation.3">
              <p:embed/>
            </p:oleObj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6610350" y="1931988"/>
          <a:ext cx="2082800" cy="406400"/>
        </p:xfrm>
        <a:graphic>
          <a:graphicData uri="http://schemas.openxmlformats.org/presentationml/2006/ole">
            <p:oleObj spid="_x0000_s30724" name="Equation" r:id="rId5" imgW="2082600" imgH="406080" progId="Equation.3">
              <p:embed/>
            </p:oleObj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606425" y="865188"/>
          <a:ext cx="8239125" cy="927100"/>
        </p:xfrm>
        <a:graphic>
          <a:graphicData uri="http://schemas.openxmlformats.org/presentationml/2006/ole">
            <p:oleObj spid="_x0000_s30725" name="Equation" r:id="rId6" imgW="8242200" imgH="927000" progId="Equation.3">
              <p:embed/>
            </p:oleObj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11188" y="5300663"/>
            <a:ext cx="4465637" cy="58578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求幂级数的间接展开法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443663" y="4854575"/>
            <a:ext cx="23495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收敛半径不变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6" grpId="0" animBg="1" autoUpdateAnimBg="0"/>
      <p:bldP spid="122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50825" y="1412875"/>
            <a:ext cx="8353425" cy="12239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732588" y="2276475"/>
          <a:ext cx="1778000" cy="406400"/>
        </p:xfrm>
        <a:graphic>
          <a:graphicData uri="http://schemas.openxmlformats.org/presentationml/2006/ole">
            <p:oleObj spid="_x0000_s32770" name="Equation" r:id="rId4" imgW="1777680" imgH="406080" progId="Equation.3">
              <p:embed/>
            </p:oleObj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23850" y="2781300"/>
            <a:ext cx="4414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上式称为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二项展开式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09600" y="37163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说明：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09600" y="4322763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±1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处的收敛性与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有关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09600" y="4932363"/>
            <a:ext cx="81534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为正整数时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级数为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次多项式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上式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就是代数学中的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二项式定理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95288" y="1712913"/>
          <a:ext cx="1296987" cy="415925"/>
        </p:xfrm>
        <a:graphic>
          <a:graphicData uri="http://schemas.openxmlformats.org/presentationml/2006/ole">
            <p:oleObj spid="_x0000_s32771" name="Equation" r:id="rId5" imgW="1422360" imgH="457200" progId="Equation.DSMT4">
              <p:embed/>
            </p:oleObj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763713" y="1784350"/>
          <a:ext cx="981075" cy="258763"/>
        </p:xfrm>
        <a:graphic>
          <a:graphicData uri="http://schemas.openxmlformats.org/presentationml/2006/ole">
            <p:oleObj spid="_x0000_s32772" name="Equation" r:id="rId6" imgW="1206360" imgH="317160" progId="Equation.3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4691063" y="1595438"/>
          <a:ext cx="3697287" cy="752475"/>
        </p:xfrm>
        <a:graphic>
          <a:graphicData uri="http://schemas.openxmlformats.org/presentationml/2006/ole">
            <p:oleObj spid="_x0000_s32773" name="Equation" r:id="rId7" imgW="4559040" imgH="927000" progId="Equation.3">
              <p:embed/>
            </p:oleObj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843213" y="1628775"/>
          <a:ext cx="1928812" cy="752475"/>
        </p:xfrm>
        <a:graphic>
          <a:graphicData uri="http://schemas.openxmlformats.org/presentationml/2006/ole">
            <p:oleObj spid="_x0000_s32774" name="Equation" r:id="rId8" imgW="2374560" imgH="927000" progId="Equation.3">
              <p:embed/>
            </p:oleObj>
          </a:graphicData>
        </a:graphic>
      </p:graphicFrame>
      <p:graphicFrame>
        <p:nvGraphicFramePr>
          <p:cNvPr id="32775" name="Object 19"/>
          <p:cNvGraphicFramePr>
            <a:graphicFrameLocks noChangeAspect="1"/>
          </p:cNvGraphicFramePr>
          <p:nvPr/>
        </p:nvGraphicFramePr>
        <p:xfrm>
          <a:off x="2071688" y="333375"/>
          <a:ext cx="2222500" cy="508000"/>
        </p:xfrm>
        <a:graphic>
          <a:graphicData uri="http://schemas.openxmlformats.org/presentationml/2006/ole">
            <p:oleObj spid="_x0000_s32775" name="Equation" r:id="rId9" imgW="2222280" imgH="507960" progId="Equation.DSMT4">
              <p:embed/>
            </p:oleObj>
          </a:graphicData>
        </a:graphic>
      </p:graphicFrame>
      <p:sp>
        <p:nvSpPr>
          <p:cNvPr id="32781" name="Text Box 20"/>
          <p:cNvSpPr txBox="1">
            <a:spLocks noChangeArrowheads="1"/>
          </p:cNvSpPr>
          <p:nvPr/>
        </p:nvSpPr>
        <p:spPr bwMode="auto">
          <a:xfrm>
            <a:off x="4356100" y="38893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展开成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2782" name="Text Box 21"/>
          <p:cNvSpPr txBox="1">
            <a:spLocks noChangeArrowheads="1"/>
          </p:cNvSpPr>
          <p:nvPr/>
        </p:nvSpPr>
        <p:spPr bwMode="auto">
          <a:xfrm>
            <a:off x="107950" y="8524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为任意常数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结果如下：</a:t>
            </a:r>
            <a:endParaRPr kumimoji="1" lang="zh-CN" altLang="en-US" sz="2400" b="1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83" name="Rectangle 22"/>
          <p:cNvSpPr>
            <a:spLocks noChangeArrowheads="1"/>
          </p:cNvSpPr>
          <p:nvPr/>
        </p:nvSpPr>
        <p:spPr bwMode="auto">
          <a:xfrm>
            <a:off x="198438" y="333375"/>
            <a:ext cx="2039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nimBg="1"/>
      <p:bldP spid="14344" grpId="0" autoUpdateAnimBg="0"/>
      <p:bldP spid="14345" grpId="0" autoUpdateAnimBg="0"/>
      <p:bldP spid="14346" grpId="0" autoUpdateAnimBg="0"/>
      <p:bldP spid="143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3" name="Text Box 2"/>
          <p:cNvSpPr txBox="1">
            <a:spLocks noChangeArrowheads="1"/>
          </p:cNvSpPr>
          <p:nvPr/>
        </p:nvSpPr>
        <p:spPr bwMode="auto">
          <a:xfrm>
            <a:off x="635000" y="304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对应</a:t>
            </a: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1625600" y="325438"/>
          <a:ext cx="1955800" cy="520700"/>
        </p:xfrm>
        <a:graphic>
          <a:graphicData uri="http://schemas.openxmlformats.org/presentationml/2006/ole">
            <p:oleObj spid="_x0000_s33794" name="Equation" r:id="rId3" imgW="1955520" imgH="520560" progId="Equation.3">
              <p:embed/>
            </p:oleObj>
          </a:graphicData>
        </a:graphic>
      </p:graphicFrame>
      <p:sp>
        <p:nvSpPr>
          <p:cNvPr id="33814" name="Text Box 4"/>
          <p:cNvSpPr txBox="1">
            <a:spLocks noChangeArrowheads="1"/>
          </p:cNvSpPr>
          <p:nvPr/>
        </p:nvSpPr>
        <p:spPr bwMode="auto">
          <a:xfrm>
            <a:off x="3581400" y="3048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的二项展开式分别为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20700" y="990600"/>
          <a:ext cx="2209800" cy="850900"/>
        </p:xfrm>
        <a:graphic>
          <a:graphicData uri="http://schemas.openxmlformats.org/presentationml/2006/ole">
            <p:oleObj spid="_x0000_s33795" name="Equation" r:id="rId4" imgW="2209680" imgH="850680" progId="Equation.3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851150" y="971550"/>
          <a:ext cx="1244600" cy="927100"/>
        </p:xfrm>
        <a:graphic>
          <a:graphicData uri="http://schemas.openxmlformats.org/presentationml/2006/ole">
            <p:oleObj spid="_x0000_s33796" name="Equation" r:id="rId5" imgW="1244520" imgH="927000" progId="Equation.3">
              <p:embed/>
            </p:oleObj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191000" y="990600"/>
          <a:ext cx="1625600" cy="850900"/>
        </p:xfrm>
        <a:graphic>
          <a:graphicData uri="http://schemas.openxmlformats.org/presentationml/2006/ole">
            <p:oleObj spid="_x0000_s33797" name="Equation" r:id="rId6" imgW="1625400" imgH="85068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6985000" y="1981200"/>
          <a:ext cx="1778000" cy="406400"/>
        </p:xfrm>
        <a:graphic>
          <a:graphicData uri="http://schemas.openxmlformats.org/presentationml/2006/ole">
            <p:oleObj spid="_x0000_s33798" name="Equation" r:id="rId7" imgW="1777680" imgH="406080" progId="Equation.3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873750" y="990600"/>
          <a:ext cx="2667000" cy="850900"/>
        </p:xfrm>
        <a:graphic>
          <a:graphicData uri="http://schemas.openxmlformats.org/presentationml/2006/ole">
            <p:oleObj spid="_x0000_s33799" name="Equation" r:id="rId8" imgW="2666880" imgH="850680" progId="Equation.3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17525" y="2633663"/>
          <a:ext cx="1447800" cy="863600"/>
        </p:xfrm>
        <a:graphic>
          <a:graphicData uri="http://schemas.openxmlformats.org/presentationml/2006/ole">
            <p:oleObj spid="_x0000_s33800" name="Equation" r:id="rId9" imgW="1447560" imgH="863280" progId="Equation.3">
              <p:embed/>
            </p:oleObj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867025" y="2590800"/>
          <a:ext cx="1257300" cy="927100"/>
        </p:xfrm>
        <a:graphic>
          <a:graphicData uri="http://schemas.openxmlformats.org/presentationml/2006/ole">
            <p:oleObj spid="_x0000_s33801" name="Equation" r:id="rId10" imgW="1257120" imgH="927000" progId="Equation.3">
              <p:embed/>
            </p:oleObj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4181475" y="2609850"/>
          <a:ext cx="1625600" cy="850900"/>
        </p:xfrm>
        <a:graphic>
          <a:graphicData uri="http://schemas.openxmlformats.org/presentationml/2006/ole">
            <p:oleObj spid="_x0000_s33802" name="Equation" r:id="rId11" imgW="1625400" imgH="850680" progId="Equation.3">
              <p:embed/>
            </p:oleObj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6985000" y="3632200"/>
          <a:ext cx="1778000" cy="406400"/>
        </p:xfrm>
        <a:graphic>
          <a:graphicData uri="http://schemas.openxmlformats.org/presentationml/2006/ole">
            <p:oleObj spid="_x0000_s33803" name="Equation" r:id="rId12" imgW="1777680" imgH="406080" progId="Equation.3">
              <p:embed/>
            </p:oleObj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867400" y="2609850"/>
          <a:ext cx="2667000" cy="850900"/>
        </p:xfrm>
        <a:graphic>
          <a:graphicData uri="http://schemas.openxmlformats.org/presentationml/2006/ole">
            <p:oleObj spid="_x0000_s33804" name="Equation" r:id="rId13" imgW="2666880" imgH="850680" progId="Equation.3">
              <p:embed/>
            </p:oleObj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073275" y="2609850"/>
          <a:ext cx="749300" cy="850900"/>
        </p:xfrm>
        <a:graphic>
          <a:graphicData uri="http://schemas.openxmlformats.org/presentationml/2006/ole">
            <p:oleObj spid="_x0000_s33805" name="Equation" r:id="rId14" imgW="749160" imgH="850680" progId="Equation.3">
              <p:embed/>
            </p:oleObj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800100" y="4102100"/>
          <a:ext cx="1193800" cy="850900"/>
        </p:xfrm>
        <a:graphic>
          <a:graphicData uri="http://schemas.openxmlformats.org/presentationml/2006/ole">
            <p:oleObj spid="_x0000_s33806" name="Equation" r:id="rId15" imgW="1193760" imgH="850680" progId="Equation.3">
              <p:embed/>
            </p:oleObj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736850" y="4230688"/>
          <a:ext cx="647700" cy="431800"/>
        </p:xfrm>
        <a:graphic>
          <a:graphicData uri="http://schemas.openxmlformats.org/presentationml/2006/ole">
            <p:oleObj spid="_x0000_s33807" name="Equation" r:id="rId16" imgW="647640" imgH="431640" progId="Equation.3">
              <p:embed/>
            </p:oleObj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505200" y="4230688"/>
          <a:ext cx="622300" cy="431800"/>
        </p:xfrm>
        <a:graphic>
          <a:graphicData uri="http://schemas.openxmlformats.org/presentationml/2006/ole">
            <p:oleObj spid="_x0000_s33808" name="Equation" r:id="rId17" imgW="622080" imgH="431640" progId="Equation.3">
              <p:embed/>
            </p:oleObj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7010400" y="4622800"/>
          <a:ext cx="1778000" cy="406400"/>
        </p:xfrm>
        <a:graphic>
          <a:graphicData uri="http://schemas.openxmlformats.org/presentationml/2006/ole">
            <p:oleObj spid="_x0000_s33809" name="Equation" r:id="rId18" imgW="1777680" imgH="406080" progId="Equation.3">
              <p:embed/>
            </p:oleObj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4191000" y="4203700"/>
          <a:ext cx="2819400" cy="520700"/>
        </p:xfrm>
        <a:graphic>
          <a:graphicData uri="http://schemas.openxmlformats.org/presentationml/2006/ole">
            <p:oleObj spid="_x0000_s33810" name="Equation" r:id="rId19" imgW="2819160" imgH="520560" progId="Equation.3">
              <p:embed/>
            </p:oleObj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2095500" y="4419600"/>
          <a:ext cx="495300" cy="241300"/>
        </p:xfrm>
        <a:graphic>
          <a:graphicData uri="http://schemas.openxmlformats.org/presentationml/2006/ole">
            <p:oleObj spid="_x0000_s33811" name="Equation" r:id="rId20" imgW="495000" imgH="241200" progId="Equation.3">
              <p:embed/>
            </p:oleObj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838200" y="5410200"/>
          <a:ext cx="6832600" cy="850900"/>
        </p:xfrm>
        <a:graphic>
          <a:graphicData uri="http://schemas.openxmlformats.org/presentationml/2006/ole">
            <p:oleObj spid="_x0000_s33812" name="Equation" r:id="rId21" imgW="6832440" imgH="850680" progId="Equation.DSMT4">
              <p:embed/>
            </p:oleObj>
          </a:graphicData>
        </a:graphic>
      </p:graphicFrame>
      <p:sp>
        <p:nvSpPr>
          <p:cNvPr id="16407" name="AutoShape 23"/>
          <p:cNvSpPr>
            <a:spLocks noChangeArrowheads="1"/>
          </p:cNvSpPr>
          <p:nvPr/>
        </p:nvSpPr>
        <p:spPr bwMode="auto">
          <a:xfrm>
            <a:off x="1600200" y="4983163"/>
            <a:ext cx="144463" cy="503237"/>
          </a:xfrm>
          <a:prstGeom prst="downArrow">
            <a:avLst>
              <a:gd name="adj1" fmla="val 50000"/>
              <a:gd name="adj2" fmla="val 870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5" name="Rectangle 2"/>
          <p:cNvSpPr>
            <a:spLocks noChangeArrowheads="1"/>
          </p:cNvSpPr>
          <p:nvPr/>
        </p:nvSpPr>
        <p:spPr bwMode="auto">
          <a:xfrm>
            <a:off x="1763713" y="476250"/>
            <a:ext cx="54721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zh-CN" altLang="en-US" sz="3200" b="1">
                <a:solidFill>
                  <a:srgbClr val="0000CC"/>
                </a:solidFill>
              </a:rPr>
              <a:t>灵活应用等比级数的和公式</a:t>
            </a:r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388938" y="981075"/>
          <a:ext cx="8755062" cy="1368425"/>
        </p:xfrm>
        <a:graphic>
          <a:graphicData uri="http://schemas.openxmlformats.org/presentationml/2006/ole">
            <p:oleObj spid="_x0000_s76803" name="Equation" r:id="rId3" imgW="9416880" imgH="1460880" progId="Equation.DSMT4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908175" y="1989138"/>
          <a:ext cx="1263650" cy="1171575"/>
        </p:xfrm>
        <a:graphic>
          <a:graphicData uri="http://schemas.openxmlformats.org/presentationml/2006/ole">
            <p:oleObj spid="_x0000_s76804" name="Equation" r:id="rId4" imgW="457200" imgH="419040" progId="Equation.DSMT4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4067175" y="2133600"/>
          <a:ext cx="1054100" cy="711200"/>
        </p:xfrm>
        <a:graphic>
          <a:graphicData uri="http://schemas.openxmlformats.org/presentationml/2006/ole">
            <p:oleObj spid="_x0000_s76805" name="Equation" r:id="rId5" imgW="380880" imgH="253800" progId="Equation.DSMT4">
              <p:embed/>
            </p:oleObj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1476375" y="3827463"/>
            <a:ext cx="5472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zh-CN" altLang="en-US" sz="3200" b="1">
                <a:solidFill>
                  <a:srgbClr val="0000CC"/>
                </a:solidFill>
              </a:rPr>
              <a:t>例如：</a:t>
            </a: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763713" y="3551238"/>
          <a:ext cx="912812" cy="1101725"/>
        </p:xfrm>
        <a:graphic>
          <a:graphicData uri="http://schemas.openxmlformats.org/presentationml/2006/ole">
            <p:oleObj spid="_x0000_s76807" name="Equation" r:id="rId6" imgW="330120" imgH="393480" progId="Equation.DSMT4">
              <p:embed/>
            </p:oleObj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2627313" y="3798888"/>
          <a:ext cx="3651250" cy="709612"/>
        </p:xfrm>
        <a:graphic>
          <a:graphicData uri="http://schemas.openxmlformats.org/presentationml/2006/ole">
            <p:oleObj spid="_x0000_s76808" name="Equation" r:id="rId7" imgW="1320480" imgH="253800" progId="Equation.DSMT4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692275" y="5013325"/>
          <a:ext cx="4176713" cy="1204913"/>
        </p:xfrm>
        <a:graphic>
          <a:graphicData uri="http://schemas.openxmlformats.org/presentationml/2006/ole">
            <p:oleObj spid="_x0000_s76809" name="Equation" r:id="rId8" imgW="1511280" imgH="431640" progId="Equation.DSMT4">
              <p:embed/>
            </p:oleObj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39750" y="4797425"/>
          <a:ext cx="1123950" cy="1635125"/>
        </p:xfrm>
        <a:graphic>
          <a:graphicData uri="http://schemas.openxmlformats.org/presentationml/2006/ole">
            <p:oleObj spid="_x0000_s76810" name="Equation" r:id="rId9" imgW="406080" imgH="583920" progId="Equation.DSMT4">
              <p:embed/>
            </p:oleObj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6227763" y="3587750"/>
          <a:ext cx="1368425" cy="1209675"/>
        </p:xfrm>
        <a:graphic>
          <a:graphicData uri="http://schemas.openxmlformats.org/presentationml/2006/ole">
            <p:oleObj spid="_x0000_s76811" name="Equation" r:id="rId10" imgW="495000" imgH="431640" progId="Equation.DSMT4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7885113" y="3789363"/>
          <a:ext cx="1019175" cy="711200"/>
        </p:xfrm>
        <a:graphic>
          <a:graphicData uri="http://schemas.openxmlformats.org/presentationml/2006/ole">
            <p:oleObj spid="_x0000_s76812" name="Equation" r:id="rId11" imgW="368280" imgH="253800" progId="Equation.DSMT4">
              <p:embed/>
            </p:oleObj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5940425" y="4941888"/>
          <a:ext cx="2139950" cy="1316037"/>
        </p:xfrm>
        <a:graphic>
          <a:graphicData uri="http://schemas.openxmlformats.org/presentationml/2006/ole">
            <p:oleObj spid="_x0000_s76813" name="Equation" r:id="rId12" imgW="774360" imgH="469800" progId="Equation.DSMT4">
              <p:embed/>
            </p:oleObj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7950200" y="5732463"/>
          <a:ext cx="1014413" cy="969962"/>
        </p:xfrm>
        <a:graphic>
          <a:graphicData uri="http://schemas.openxmlformats.org/presentationml/2006/ole">
            <p:oleObj spid="_x0000_s76814" name="Equation" r:id="rId13" imgW="4572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55875" y="2019300"/>
          <a:ext cx="889000" cy="876300"/>
        </p:xfrm>
        <a:graphic>
          <a:graphicData uri="http://schemas.openxmlformats.org/presentationml/2006/ole">
            <p:oleObj spid="_x0000_s34818" name="Equation" r:id="rId3" imgW="888840" imgH="876240" progId="Equation.DSMT4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95400" y="3416300"/>
          <a:ext cx="990600" cy="850900"/>
        </p:xfrm>
        <a:graphic>
          <a:graphicData uri="http://schemas.openxmlformats.org/presentationml/2006/ole">
            <p:oleObj spid="_x0000_s34819" name="Equation" r:id="rId4" imgW="990360" imgH="850680" progId="Equation.3">
              <p:embed/>
            </p:oleObj>
          </a:graphicData>
        </a:graphic>
      </p:graphicFrame>
      <p:sp>
        <p:nvSpPr>
          <p:cNvPr id="34827" name="Text Box 4"/>
          <p:cNvSpPr txBox="1">
            <a:spLocks noChangeArrowheads="1"/>
          </p:cNvSpPr>
          <p:nvPr/>
        </p:nvSpPr>
        <p:spPr bwMode="auto">
          <a:xfrm>
            <a:off x="900113" y="90805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利用一些已知的函数展开式及幂级数的运算性质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39750" y="221456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将函数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492500" y="2216150"/>
            <a:ext cx="565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展开成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09600" y="28336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419350" y="3556000"/>
          <a:ext cx="4241800" cy="520700"/>
        </p:xfrm>
        <a:graphic>
          <a:graphicData uri="http://schemas.openxmlformats.org/presentationml/2006/ole">
            <p:oleObj spid="_x0000_s34820" name="Equation" r:id="rId5" imgW="4241520" imgH="520560" progId="Equation.3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6870700" y="3657600"/>
          <a:ext cx="1816100" cy="406400"/>
        </p:xfrm>
        <a:graphic>
          <a:graphicData uri="http://schemas.openxmlformats.org/presentationml/2006/ole">
            <p:oleObj spid="_x0000_s34821" name="Equation" r:id="rId6" imgW="1815840" imgH="406080" progId="Equation.3">
              <p:embed/>
            </p:oleObj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27088" y="4292600"/>
            <a:ext cx="3254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把展开式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换成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492500" y="4292600"/>
          <a:ext cx="384175" cy="452438"/>
        </p:xfrm>
        <a:graphic>
          <a:graphicData uri="http://schemas.openxmlformats.org/presentationml/2006/ole">
            <p:oleObj spid="_x0000_s34822" name="Equation" r:id="rId7" imgW="380880" imgH="444240" progId="Equation.3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638300" y="5029200"/>
          <a:ext cx="1181100" cy="876300"/>
        </p:xfrm>
        <a:graphic>
          <a:graphicData uri="http://schemas.openxmlformats.org/presentationml/2006/ole">
            <p:oleObj spid="_x0000_s34823" name="Equation" r:id="rId8" imgW="1180800" imgH="876240" progId="Equation.3">
              <p:embed/>
            </p:oleObj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921000" y="5181600"/>
          <a:ext cx="4546600" cy="508000"/>
        </p:xfrm>
        <a:graphic>
          <a:graphicData uri="http://schemas.openxmlformats.org/presentationml/2006/ole">
            <p:oleObj spid="_x0000_s34824" name="Equation" r:id="rId9" imgW="4546440" imgH="507960" progId="Equation.3">
              <p:embed/>
            </p:oleObj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6794500" y="5765800"/>
          <a:ext cx="1816100" cy="406400"/>
        </p:xfrm>
        <a:graphic>
          <a:graphicData uri="http://schemas.openxmlformats.org/presentationml/2006/ole">
            <p:oleObj spid="_x0000_s34825" name="Equation" r:id="rId10" imgW="1815840" imgH="406080" progId="Equation.3">
              <p:embed/>
            </p:oleObj>
          </a:graphicData>
        </a:graphic>
      </p:graphicFrame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851275" y="434975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900113" y="14986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将所给函数展开成幂级数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539750" y="285750"/>
            <a:ext cx="2630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间接展开法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476875" y="568007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收敛域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68313" y="6159500"/>
          <a:ext cx="7237412" cy="698500"/>
        </p:xfrm>
        <a:graphic>
          <a:graphicData uri="http://schemas.openxmlformats.org/presentationml/2006/ole">
            <p:oleObj spid="_x0000_s34826" name="Equation" r:id="rId11" imgW="292068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autoUpdateAnimBg="0"/>
      <p:bldP spid="17414" grpId="0" build="p" autoUpdateAnimBg="0" advAuto="0"/>
      <p:bldP spid="17415" grpId="0" build="p" autoUpdateAnimBg="0"/>
      <p:bldP spid="17418" grpId="0" build="p" autoUpdateAnimBg="0"/>
      <p:bldP spid="17423" grpId="0" build="p" autoUpdateAnimBg="0"/>
      <p:bldP spid="174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578100" y="381000"/>
          <a:ext cx="2298700" cy="406400"/>
        </p:xfrm>
        <a:graphic>
          <a:graphicData uri="http://schemas.openxmlformats.org/presentationml/2006/ole">
            <p:oleObj spid="_x0000_s35842" name="Equation" r:id="rId3" imgW="2298600" imgH="406080" progId="Equation.DSMT4">
              <p:embed/>
            </p:oleObj>
          </a:graphicData>
        </a:graphic>
      </p:graphicFrame>
      <p:sp>
        <p:nvSpPr>
          <p:cNvPr id="35852" name="Text Box 3"/>
          <p:cNvSpPr txBox="1">
            <a:spLocks noChangeArrowheads="1"/>
          </p:cNvSpPr>
          <p:nvPr/>
        </p:nvSpPr>
        <p:spPr bwMode="auto">
          <a:xfrm>
            <a:off x="4876800" y="304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展开成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9286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333500" y="800100"/>
          <a:ext cx="1866900" cy="850900"/>
        </p:xfrm>
        <a:graphic>
          <a:graphicData uri="http://schemas.openxmlformats.org/presentationml/2006/ole">
            <p:oleObj spid="_x0000_s35843" name="Equation" r:id="rId4" imgW="1866600" imgH="85068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340100" y="736600"/>
          <a:ext cx="3898900" cy="1016000"/>
        </p:xfrm>
        <a:graphic>
          <a:graphicData uri="http://schemas.openxmlformats.org/presentationml/2006/ole">
            <p:oleObj spid="_x0000_s35844" name="Equation" r:id="rId5" imgW="3898800" imgH="1015920" progId="Equation.3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04800" y="1676400"/>
            <a:ext cx="657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上述展开式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从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到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逐项积分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927100" y="2133600"/>
          <a:ext cx="3835400" cy="1104900"/>
        </p:xfrm>
        <a:graphic>
          <a:graphicData uri="http://schemas.openxmlformats.org/presentationml/2006/ole">
            <p:oleObj spid="_x0000_s35845" name="Equation" r:id="rId6" imgW="3835080" imgH="1104840" progId="Equation.3">
              <p:embed/>
            </p:oleObj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876800" y="2185988"/>
          <a:ext cx="2438400" cy="1041400"/>
        </p:xfrm>
        <a:graphic>
          <a:graphicData uri="http://schemas.openxmlformats.org/presentationml/2006/ole">
            <p:oleObj spid="_x0000_s35846" name="Equation" r:id="rId7" imgW="2438280" imgH="1041120" progId="Equation.3">
              <p:embed/>
            </p:oleObj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04800" y="3886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定义且连续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04800" y="44196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区间为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524000" y="4545013"/>
          <a:ext cx="1587500" cy="393700"/>
        </p:xfrm>
        <a:graphic>
          <a:graphicData uri="http://schemas.openxmlformats.org/presentationml/2006/ole">
            <p:oleObj spid="_x0000_s35847" name="Equation" r:id="rId8" imgW="1587240" imgH="393480" progId="Equation.3">
              <p:embed/>
            </p:oleObj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09600" y="503078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利用此题可得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973263" y="5473700"/>
          <a:ext cx="5799137" cy="850900"/>
        </p:xfrm>
        <a:graphic>
          <a:graphicData uri="http://schemas.openxmlformats.org/presentationml/2006/ole">
            <p:oleObj spid="_x0000_s35848" name="Equation" r:id="rId9" imgW="5803560" imgH="850680" progId="Equation.3">
              <p:embed/>
            </p:oleObj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7467600" y="2454275"/>
          <a:ext cx="1587500" cy="441325"/>
        </p:xfrm>
        <a:graphic>
          <a:graphicData uri="http://schemas.openxmlformats.org/presentationml/2006/ole">
            <p:oleObj spid="_x0000_s35849" name="公式" r:id="rId10" imgW="634680" imgH="177480" progId="Equation.3">
              <p:embed/>
            </p:oleObj>
          </a:graphicData>
        </a:graphic>
      </p:graphicFrame>
      <p:sp useBgFill="1">
        <p:nvSpPr>
          <p:cNvPr id="18448" name="Rectangle 16"/>
          <p:cNvSpPr>
            <a:spLocks noChangeArrowheads="1"/>
          </p:cNvSpPr>
          <p:nvPr/>
        </p:nvSpPr>
        <p:spPr bwMode="auto">
          <a:xfrm>
            <a:off x="7315200" y="2362200"/>
            <a:ext cx="1676400" cy="609600"/>
          </a:xfrm>
          <a:prstGeom prst="rect">
            <a:avLst/>
          </a:prstGeom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7467600" y="2501900"/>
          <a:ext cx="1447800" cy="317500"/>
        </p:xfrm>
        <a:graphic>
          <a:graphicData uri="http://schemas.openxmlformats.org/presentationml/2006/ole">
            <p:oleObj spid="_x0000_s35850" name="Equation" r:id="rId11" imgW="1447560" imgH="317160" progId="Equation.3">
              <p:embed/>
            </p:oleObj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04800" y="327660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上式右端的幂级数在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收敛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5589588" y="3355975"/>
          <a:ext cx="3230562" cy="454025"/>
        </p:xfrm>
        <a:graphic>
          <a:graphicData uri="http://schemas.openxmlformats.org/presentationml/2006/ole">
            <p:oleObj spid="_x0000_s35851" name="Equation" r:id="rId12" imgW="3251160" imgH="457200" progId="Equation.3">
              <p:embed/>
            </p:oleObj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286000" y="39004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所以展开式对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也是成立的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308850" y="3886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于是收敛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685800" y="5016500"/>
            <a:ext cx="38100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611188" y="33337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9" grpId="0" autoUpdateAnimBg="0"/>
      <p:bldP spid="18442" grpId="0" build="p" autoUpdateAnimBg="0" advAuto="0"/>
      <p:bldP spid="18443" grpId="0" build="p" autoUpdateAnimBg="0" advAuto="0"/>
      <p:bldP spid="18445" grpId="0" autoUpdateAnimBg="0"/>
      <p:bldP spid="18448" grpId="0" animBg="1"/>
      <p:bldP spid="18450" grpId="0" build="p" autoUpdateAnimBg="0"/>
      <p:bldP spid="18452" grpId="0" build="p" autoUpdateAnimBg="0"/>
      <p:bldP spid="18453" grpId="0" build="p" autoUpdateAnimBg="0"/>
      <p:bldP spid="184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778000" y="434975"/>
          <a:ext cx="698500" cy="330200"/>
        </p:xfrm>
        <a:graphic>
          <a:graphicData uri="http://schemas.openxmlformats.org/presentationml/2006/ole">
            <p:oleObj spid="_x0000_s36866" name="Equation" r:id="rId3" imgW="698400" imgH="330120" progId="Equation.3">
              <p:embed/>
            </p:oleObj>
          </a:graphicData>
        </a:graphic>
      </p:graphicFrame>
      <p:sp>
        <p:nvSpPr>
          <p:cNvPr id="36885" name="Text Box 3"/>
          <p:cNvSpPr txBox="1">
            <a:spLocks noChangeArrowheads="1"/>
          </p:cNvSpPr>
          <p:nvPr/>
        </p:nvSpPr>
        <p:spPr bwMode="auto">
          <a:xfrm>
            <a:off x="2476500" y="3175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展成</a:t>
            </a: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3378200" y="311150"/>
          <a:ext cx="774700" cy="596900"/>
        </p:xfrm>
        <a:graphic>
          <a:graphicData uri="http://schemas.openxmlformats.org/presentationml/2006/ole">
            <p:oleObj spid="_x0000_s36867" name="Equation" r:id="rId4" imgW="774360" imgH="596880" progId="Equation.3">
              <p:embed/>
            </p:oleObj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96900" y="9652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447800" y="889000"/>
          <a:ext cx="3352800" cy="596900"/>
        </p:xfrm>
        <a:graphic>
          <a:graphicData uri="http://schemas.openxmlformats.org/presentationml/2006/ole">
            <p:oleObj spid="_x0000_s36868" name="Equation" r:id="rId5" imgW="3352680" imgH="59688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143000" y="1498600"/>
          <a:ext cx="5105400" cy="596900"/>
        </p:xfrm>
        <a:graphic>
          <a:graphicData uri="http://schemas.openxmlformats.org/presentationml/2006/ole">
            <p:oleObj spid="_x0000_s36869" name="Equation" r:id="rId6" imgW="5105160" imgH="59688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104900" y="2184400"/>
          <a:ext cx="4305300" cy="635000"/>
        </p:xfrm>
        <a:graphic>
          <a:graphicData uri="http://schemas.openxmlformats.org/presentationml/2006/ole">
            <p:oleObj spid="_x0000_s36870" name="Equation" r:id="rId7" imgW="4305240" imgH="634680" progId="Equation.3">
              <p:embed/>
            </p:oleObj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117600" y="2849563"/>
          <a:ext cx="990600" cy="889000"/>
        </p:xfrm>
        <a:graphic>
          <a:graphicData uri="http://schemas.openxmlformats.org/presentationml/2006/ole">
            <p:oleObj spid="_x0000_s36871" name="Equation" r:id="rId8" imgW="990360" imgH="888840" progId="Equation.3">
              <p:embed/>
            </p:oleObj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993900" y="2819400"/>
          <a:ext cx="292100" cy="889000"/>
        </p:xfrm>
        <a:graphic>
          <a:graphicData uri="http://schemas.openxmlformats.org/presentationml/2006/ole">
            <p:oleObj spid="_x0000_s36872" name="Equation" r:id="rId9" imgW="291960" imgH="888840" progId="Equation.3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143000" y="4876800"/>
          <a:ext cx="7159625" cy="1003300"/>
        </p:xfrm>
        <a:graphic>
          <a:graphicData uri="http://schemas.openxmlformats.org/presentationml/2006/ole">
            <p:oleObj spid="_x0000_s36873" name="Equation" r:id="rId10" imgW="7162560" imgH="1002960" progId="Equation.3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6477000" y="5867400"/>
          <a:ext cx="2286000" cy="406400"/>
        </p:xfrm>
        <a:graphic>
          <a:graphicData uri="http://schemas.openxmlformats.org/presentationml/2006/ole">
            <p:oleObj spid="_x0000_s36874" name="Equation" r:id="rId11" imgW="2286000" imgH="406080" progId="Equation.3">
              <p:embed/>
            </p:oleObj>
          </a:graphicData>
        </a:graphic>
      </p:graphicFrame>
      <p:sp>
        <p:nvSpPr>
          <p:cNvPr id="36887" name="Text Box 13"/>
          <p:cNvSpPr txBox="1">
            <a:spLocks noChangeArrowheads="1"/>
          </p:cNvSpPr>
          <p:nvPr/>
        </p:nvSpPr>
        <p:spPr bwMode="auto">
          <a:xfrm>
            <a:off x="4138613" y="333375"/>
            <a:ext cx="461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439988" y="2819400"/>
          <a:ext cx="1841500" cy="927100"/>
        </p:xfrm>
        <a:graphic>
          <a:graphicData uri="http://schemas.openxmlformats.org/presentationml/2006/ole">
            <p:oleObj spid="_x0000_s36875" name="Equation" r:id="rId12" imgW="1841400" imgH="927000" progId="Equation.3">
              <p:embed/>
            </p:oleObj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4330700" y="2819400"/>
          <a:ext cx="2527300" cy="927100"/>
        </p:xfrm>
        <a:graphic>
          <a:graphicData uri="http://schemas.openxmlformats.org/presentationml/2006/ole">
            <p:oleObj spid="_x0000_s36876" name="Equation" r:id="rId13" imgW="2527200" imgH="927000" progId="Equation.3">
              <p:embed/>
            </p:oleObj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6819900" y="2819400"/>
          <a:ext cx="266700" cy="889000"/>
        </p:xfrm>
        <a:graphic>
          <a:graphicData uri="http://schemas.openxmlformats.org/presentationml/2006/ole">
            <p:oleObj spid="_x0000_s36877" name="Equation" r:id="rId14" imgW="266400" imgH="888840" progId="Equation.3">
              <p:embed/>
            </p:oleObj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2165350" y="3017838"/>
          <a:ext cx="220663" cy="411162"/>
        </p:xfrm>
        <a:graphic>
          <a:graphicData uri="http://schemas.openxmlformats.org/presentationml/2006/ole">
            <p:oleObj spid="_x0000_s36878" name="公式" r:id="rId15" imgW="88560" imgH="164880" progId="Equation.3">
              <p:embed/>
            </p:oleObj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2120900" y="3962400"/>
          <a:ext cx="546100" cy="889000"/>
        </p:xfrm>
        <a:graphic>
          <a:graphicData uri="http://schemas.openxmlformats.org/presentationml/2006/ole">
            <p:oleObj spid="_x0000_s36879" name="Equation" r:id="rId16" imgW="545760" imgH="888840" progId="Equation.3">
              <p:embed/>
            </p:oleObj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8080375" y="3911600"/>
          <a:ext cx="266700" cy="889000"/>
        </p:xfrm>
        <a:graphic>
          <a:graphicData uri="http://schemas.openxmlformats.org/presentationml/2006/ole">
            <p:oleObj spid="_x0000_s36880" name="Equation" r:id="rId17" imgW="266400" imgH="888840" progId="Equation.3">
              <p:embed/>
            </p:oleObj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2527300" y="3952875"/>
          <a:ext cx="1066800" cy="850900"/>
        </p:xfrm>
        <a:graphic>
          <a:graphicData uri="http://schemas.openxmlformats.org/presentationml/2006/ole">
            <p:oleObj spid="_x0000_s36881" name="Equation" r:id="rId18" imgW="1066680" imgH="850680" progId="Equation.3">
              <p:embed/>
            </p:oleObj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3683000" y="3933825"/>
          <a:ext cx="1803400" cy="927100"/>
        </p:xfrm>
        <a:graphic>
          <a:graphicData uri="http://schemas.openxmlformats.org/presentationml/2006/ole">
            <p:oleObj spid="_x0000_s36882" name="Equation" r:id="rId19" imgW="1803240" imgH="927000" progId="Equation.3">
              <p:embed/>
            </p:oleObj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5499100" y="3933825"/>
          <a:ext cx="2501900" cy="927100"/>
        </p:xfrm>
        <a:graphic>
          <a:graphicData uri="http://schemas.openxmlformats.org/presentationml/2006/ole">
            <p:oleObj spid="_x0000_s36883" name="Equation" r:id="rId20" imgW="2501640" imgH="927000" progId="Equation.3">
              <p:embed/>
            </p:oleObj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7924800" y="3930650"/>
          <a:ext cx="266700" cy="889000"/>
        </p:xfrm>
        <a:graphic>
          <a:graphicData uri="http://schemas.openxmlformats.org/presentationml/2006/ole">
            <p:oleObj spid="_x0000_s36884" name="Equation" r:id="rId21" imgW="266400" imgH="888840" progId="Equation.3">
              <p:embed/>
            </p:oleObj>
          </a:graphicData>
        </a:graphic>
      </p:graphicFrame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39750" y="3175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1979613" y="2133600"/>
            <a:ext cx="1584325" cy="719138"/>
          </a:xfrm>
          <a:prstGeom prst="ellipse">
            <a:avLst/>
          </a:prstGeom>
          <a:noFill/>
          <a:ln w="38100" cap="rnd">
            <a:solidFill>
              <a:srgbClr val="D60093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779838" y="2060575"/>
            <a:ext cx="1655762" cy="719138"/>
          </a:xfrm>
          <a:prstGeom prst="ellipse">
            <a:avLst/>
          </a:prstGeom>
          <a:noFill/>
          <a:ln w="38100" cap="rnd">
            <a:solidFill>
              <a:srgbClr val="D60093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5076825" y="57531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收敛域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81" grpId="0" animBg="1"/>
      <p:bldP spid="19482" grpId="0" animBg="1"/>
      <p:bldP spid="194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763713" y="114300"/>
          <a:ext cx="1651000" cy="876300"/>
        </p:xfrm>
        <a:graphic>
          <a:graphicData uri="http://schemas.openxmlformats.org/presentationml/2006/ole">
            <p:oleObj spid="_x0000_s37890" name="Equation" r:id="rId3" imgW="1650960" imgH="876240" progId="Equation.3">
              <p:embed/>
            </p:oleObj>
          </a:graphicData>
        </a:graphic>
      </p:graphicFrame>
      <p:sp>
        <p:nvSpPr>
          <p:cNvPr id="37910" name="Text Box 3"/>
          <p:cNvSpPr txBox="1">
            <a:spLocks noChangeArrowheads="1"/>
          </p:cNvSpPr>
          <p:nvPr/>
        </p:nvSpPr>
        <p:spPr bwMode="auto">
          <a:xfrm>
            <a:off x="3419475" y="242888"/>
            <a:ext cx="3671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展成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600" y="12509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295400" y="1130300"/>
          <a:ext cx="3884613" cy="927100"/>
        </p:xfrm>
        <a:graphic>
          <a:graphicData uri="http://schemas.openxmlformats.org/presentationml/2006/ole">
            <p:oleObj spid="_x0000_s37891" name="Equation" r:id="rId4" imgW="3886200" imgH="92700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372100" y="1143000"/>
          <a:ext cx="2932113" cy="927100"/>
        </p:xfrm>
        <a:graphic>
          <a:graphicData uri="http://schemas.openxmlformats.org/presentationml/2006/ole">
            <p:oleObj spid="_x0000_s37892" name="Equation" r:id="rId5" imgW="2933640" imgH="92700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296988" y="2141538"/>
          <a:ext cx="1968500" cy="927100"/>
        </p:xfrm>
        <a:graphic>
          <a:graphicData uri="http://schemas.openxmlformats.org/presentationml/2006/ole">
            <p:oleObj spid="_x0000_s37893" name="Equation" r:id="rId6" imgW="1968480" imgH="927000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495550" y="2565400"/>
          <a:ext cx="508000" cy="596900"/>
        </p:xfrm>
        <a:graphic>
          <a:graphicData uri="http://schemas.openxmlformats.org/presentationml/2006/ole">
            <p:oleObj spid="_x0000_s37894" name="Equation" r:id="rId7" imgW="507960" imgH="59688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371600" y="3302000"/>
          <a:ext cx="7389813" cy="889000"/>
        </p:xfrm>
        <a:graphic>
          <a:graphicData uri="http://schemas.openxmlformats.org/presentationml/2006/ole">
            <p:oleObj spid="_x0000_s37895" name="Equation" r:id="rId8" imgW="7391160" imgH="888840" progId="Equation.3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490788" y="3340100"/>
          <a:ext cx="965200" cy="850900"/>
        </p:xfrm>
        <a:graphic>
          <a:graphicData uri="http://schemas.openxmlformats.org/presentationml/2006/ole">
            <p:oleObj spid="_x0000_s37896" name="Equation" r:id="rId9" imgW="965160" imgH="850680" progId="Equation.3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506788" y="3225800"/>
          <a:ext cx="2057400" cy="965200"/>
        </p:xfrm>
        <a:graphic>
          <a:graphicData uri="http://schemas.openxmlformats.org/presentationml/2006/ole">
            <p:oleObj spid="_x0000_s37897" name="Equation" r:id="rId10" imgW="2057400" imgH="965160" progId="Equation.3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5627688" y="3225800"/>
          <a:ext cx="2906712" cy="965200"/>
        </p:xfrm>
        <a:graphic>
          <a:graphicData uri="http://schemas.openxmlformats.org/presentationml/2006/ole">
            <p:oleObj spid="_x0000_s37898" name="Equation" r:id="rId11" imgW="2908080" imgH="965160" progId="Equation.3">
              <p:embed/>
            </p:oleObj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1677988" y="4368800"/>
          <a:ext cx="7085012" cy="889000"/>
        </p:xfrm>
        <a:graphic>
          <a:graphicData uri="http://schemas.openxmlformats.org/presentationml/2006/ole">
            <p:oleObj spid="_x0000_s37899" name="Equation" r:id="rId12" imgW="7086600" imgH="888840" progId="Equation.3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362200" y="4619625"/>
          <a:ext cx="152400" cy="304800"/>
        </p:xfrm>
        <a:graphic>
          <a:graphicData uri="http://schemas.openxmlformats.org/presentationml/2006/ole">
            <p:oleObj spid="_x0000_s37900" name="Equation" r:id="rId13" imgW="152280" imgH="304560" progId="Equation.3">
              <p:embed/>
            </p:oleObj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40000" y="4371975"/>
          <a:ext cx="965200" cy="850900"/>
        </p:xfrm>
        <a:graphic>
          <a:graphicData uri="http://schemas.openxmlformats.org/presentationml/2006/ole">
            <p:oleObj spid="_x0000_s37901" name="Equation" r:id="rId14" imgW="965160" imgH="850680" progId="Equation.3">
              <p:embed/>
            </p:oleObj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505200" y="4267200"/>
          <a:ext cx="2057400" cy="965200"/>
        </p:xfrm>
        <a:graphic>
          <a:graphicData uri="http://schemas.openxmlformats.org/presentationml/2006/ole">
            <p:oleObj spid="_x0000_s37902" name="Equation" r:id="rId15" imgW="2057400" imgH="965160" progId="Equation.3">
              <p:embed/>
            </p:oleObj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5626100" y="4273550"/>
          <a:ext cx="2906713" cy="965200"/>
        </p:xfrm>
        <a:graphic>
          <a:graphicData uri="http://schemas.openxmlformats.org/presentationml/2006/ole">
            <p:oleObj spid="_x0000_s37903" name="Equation" r:id="rId16" imgW="2908080" imgH="965160" progId="Equation.3">
              <p:embed/>
            </p:oleObj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1362075" y="5356225"/>
          <a:ext cx="5040313" cy="1016000"/>
        </p:xfrm>
        <a:graphic>
          <a:graphicData uri="http://schemas.openxmlformats.org/presentationml/2006/ole">
            <p:oleObj spid="_x0000_s37904" name="Equation" r:id="rId17" imgW="5041800" imgH="1015920" progId="Equation.3">
              <p:embed/>
            </p:oleObj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6858000" y="5689600"/>
          <a:ext cx="1892300" cy="406400"/>
        </p:xfrm>
        <a:graphic>
          <a:graphicData uri="http://schemas.openxmlformats.org/presentationml/2006/ole">
            <p:oleObj spid="_x0000_s37905" name="Equation" r:id="rId18" imgW="1892160" imgH="406080" progId="Equation.3">
              <p:embed/>
            </p:oleObj>
          </a:graphicData>
        </a:graphic>
      </p:graphicFrame>
      <p:sp useBgFill="1">
        <p:nvSpPr>
          <p:cNvPr id="20500" name="Rectangle 20"/>
          <p:cNvSpPr>
            <a:spLocks noChangeArrowheads="1"/>
          </p:cNvSpPr>
          <p:nvPr/>
        </p:nvSpPr>
        <p:spPr bwMode="auto">
          <a:xfrm>
            <a:off x="6019800" y="2317750"/>
            <a:ext cx="2133600" cy="609600"/>
          </a:xfrm>
          <a:prstGeom prst="rect">
            <a:avLst/>
          </a:prstGeom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6191250" y="2420938"/>
          <a:ext cx="1765300" cy="469900"/>
        </p:xfrm>
        <a:graphic>
          <a:graphicData uri="http://schemas.openxmlformats.org/presentationml/2006/ole">
            <p:oleObj spid="_x0000_s37906" name="Equation" r:id="rId19" imgW="1765080" imgH="469800" progId="Equation.DSMT4">
              <p:embed/>
            </p:oleObj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3352800" y="2133600"/>
          <a:ext cx="1916113" cy="927100"/>
        </p:xfrm>
        <a:graphic>
          <a:graphicData uri="http://schemas.openxmlformats.org/presentationml/2006/ole">
            <p:oleObj spid="_x0000_s37907" name="Equation" r:id="rId20" imgW="1917360" imgH="927000" progId="Equation.3">
              <p:embed/>
            </p:oleObj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4465638" y="2533650"/>
          <a:ext cx="508000" cy="596900"/>
        </p:xfrm>
        <a:graphic>
          <a:graphicData uri="http://schemas.openxmlformats.org/presentationml/2006/ole">
            <p:oleObj spid="_x0000_s37908" name="Equation" r:id="rId21" imgW="507960" imgH="596880" progId="Equation.3">
              <p:embed/>
            </p:oleObj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2363788" y="3581400"/>
          <a:ext cx="152400" cy="304800"/>
        </p:xfrm>
        <a:graphic>
          <a:graphicData uri="http://schemas.openxmlformats.org/presentationml/2006/ole">
            <p:oleObj spid="_x0000_s37909" name="Equation" r:id="rId22" imgW="152280" imgH="304560" progId="Equation.3">
              <p:embed/>
            </p:oleObj>
          </a:graphicData>
        </a:graphic>
      </p:graphicFrame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5943600" y="41910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5943600" y="52578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1752600" y="4191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1752600" y="52578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Rectangle 30"/>
          <p:cNvSpPr>
            <a:spLocks noChangeArrowheads="1"/>
          </p:cNvSpPr>
          <p:nvPr/>
        </p:nvSpPr>
        <p:spPr bwMode="auto">
          <a:xfrm>
            <a:off x="468313" y="333375"/>
            <a:ext cx="1343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 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1763713" y="2133600"/>
            <a:ext cx="1368425" cy="1079500"/>
          </a:xfrm>
          <a:prstGeom prst="ellipse">
            <a:avLst/>
          </a:prstGeom>
          <a:noFill/>
          <a:ln w="38100" cap="rnd">
            <a:solidFill>
              <a:srgbClr val="D60093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3851275" y="2133600"/>
            <a:ext cx="1441450" cy="1079500"/>
          </a:xfrm>
          <a:prstGeom prst="ellipse">
            <a:avLst/>
          </a:prstGeom>
          <a:noFill/>
          <a:ln w="38100" cap="rnd">
            <a:solidFill>
              <a:srgbClr val="D60093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500" grpId="0" animBg="1"/>
      <p:bldP spid="20505" grpId="0" animBg="1"/>
      <p:bldP spid="20506" grpId="0" animBg="1"/>
      <p:bldP spid="20507" grpId="0" animBg="1"/>
      <p:bldP spid="20508" grpId="0" animBg="1"/>
      <p:bldP spid="20511" grpId="0" animBg="1"/>
      <p:bldP spid="205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323850" y="260350"/>
            <a:ext cx="82804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通过上节的学习知道：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任何一个幂级数在其收敛区间内, 均可表示成一个函数(即和函数)。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5589588"/>
            <a:ext cx="48307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展开后的幂级数是否唯一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95288" y="1484313"/>
            <a:ext cx="8135937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Arial" charset="0"/>
              </a:rPr>
              <a:t>但在实际中为了便于研究和计算，常常需将一个函数在某点附近表示成一个幂级数。这正好和原来</a:t>
            </a:r>
            <a:r>
              <a:rPr lang="zh-CN" altLang="en-US" sz="2800" b="1">
                <a:latin typeface="华文中宋"/>
                <a:ea typeface="楷体_GB2312" pitchFamily="49" charset="-122"/>
                <a:sym typeface="Arial" charset="0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Arial" charset="0"/>
              </a:rPr>
              <a:t>求一个幂级数的和函数</a:t>
            </a:r>
            <a:r>
              <a:rPr lang="zh-CN" altLang="en-US" sz="2800" b="1">
                <a:latin typeface="华文中宋"/>
                <a:ea typeface="楷体_GB2312" pitchFamily="49" charset="-122"/>
                <a:sym typeface="Arial" charset="0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Arial" charset="0"/>
              </a:rPr>
              <a:t>问题相反。</a:t>
            </a:r>
          </a:p>
          <a:p>
            <a:endParaRPr lang="zh-CN" altLang="en-US" sz="2800" b="1">
              <a:latin typeface="楷体_GB2312" pitchFamily="49" charset="-122"/>
              <a:ea typeface="楷体_GB2312" pitchFamily="49" charset="-122"/>
              <a:sym typeface="Arial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044575" y="2925763"/>
            <a:ext cx="447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本节将解决这样一些问题：</a:t>
            </a:r>
            <a:endParaRPr lang="zh-CN" altLang="en-US" sz="2800" b="1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539750" y="3716338"/>
            <a:ext cx="79200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(1)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对于给定的函数</a:t>
            </a:r>
            <a:r>
              <a:rPr lang="zh-CN" altLang="en-US" sz="2800" b="1">
                <a:solidFill>
                  <a:srgbClr val="FF3300"/>
                </a:solidFill>
                <a:latin typeface="华文中宋"/>
                <a:ea typeface="楷体_GB2312" pitchFamily="49" charset="-122"/>
              </a:rPr>
              <a:t>ƒ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(x),在什么条件下它才能展 开成幂级数?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39750" y="4870450"/>
            <a:ext cx="7331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如果可以展开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怎样求这个幂级数的系数？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  <p:bldP spid="120837" grpId="0" autoUpdateAnimBg="0"/>
      <p:bldP spid="120838" grpId="0" autoUpdateAnimBg="0"/>
      <p:bldP spid="12083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66713"/>
            <a:ext cx="2014537" cy="6858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内容小结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193800"/>
            <a:ext cx="5402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函数的幂级数展开法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14400" y="177165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直接展开法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52800" y="177165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利用泰勒公式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14400" y="236696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间接展开法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352800" y="23256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利用幂级数的性质及已知展开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68313" y="3644900"/>
            <a:ext cx="5616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常用函数的幂级数展开式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3854450" y="2838450"/>
            <a:ext cx="179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式的函数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  <p:bldP spid="21510" grpId="0" autoUpdateAnimBg="0"/>
      <p:bldP spid="21511" grpId="0" autoUpdateAnimBg="0"/>
      <p:bldP spid="21512" grpId="0" autoUpdateAnimBg="0"/>
      <p:bldP spid="21527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95288" y="476250"/>
          <a:ext cx="5078412" cy="915988"/>
        </p:xfrm>
        <a:graphic>
          <a:graphicData uri="http://schemas.openxmlformats.org/presentationml/2006/ole">
            <p:oleObj spid="_x0000_s80902" name="Equation" r:id="rId3" imgW="2463480" imgH="44424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-36513" y="1557338"/>
          <a:ext cx="7751763" cy="915987"/>
        </p:xfrm>
        <a:graphic>
          <a:graphicData uri="http://schemas.openxmlformats.org/presentationml/2006/ole">
            <p:oleObj spid="_x0000_s80904" name="Equation" r:id="rId4" imgW="3759120" imgH="444240" progId="Equation.DSMT4">
              <p:embed/>
            </p:oleObj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5580063" y="765175"/>
          <a:ext cx="2044700" cy="406400"/>
        </p:xfrm>
        <a:graphic>
          <a:graphicData uri="http://schemas.openxmlformats.org/presentationml/2006/ole">
            <p:oleObj spid="_x0000_s80905" name="Equation" r:id="rId5" imgW="2044440" imgH="40608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667625" y="1916113"/>
          <a:ext cx="1476375" cy="293687"/>
        </p:xfrm>
        <a:graphic>
          <a:graphicData uri="http://schemas.openxmlformats.org/presentationml/2006/ole">
            <p:oleObj spid="_x0000_s80906" name="Equation" r:id="rId6" imgW="2044440" imgH="406080" progId="Equation.DSMT4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0" y="2924175"/>
          <a:ext cx="7096125" cy="915988"/>
        </p:xfrm>
        <a:graphic>
          <a:graphicData uri="http://schemas.openxmlformats.org/presentationml/2006/ole">
            <p:oleObj spid="_x0000_s80907" name="Equation" r:id="rId7" imgW="3441600" imgH="444240" progId="Equation.DSMT4">
              <p:embed/>
            </p:oleObj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-36513" y="4149725"/>
          <a:ext cx="7934326" cy="915988"/>
        </p:xfrm>
        <a:graphic>
          <a:graphicData uri="http://schemas.openxmlformats.org/presentationml/2006/ole">
            <p:oleObj spid="_x0000_s80908" name="Equation" r:id="rId8" imgW="3848040" imgH="444240" progId="Equation.DSMT4">
              <p:embed/>
            </p:oleObj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376238" y="5229225"/>
          <a:ext cx="6754812" cy="890588"/>
        </p:xfrm>
        <a:graphic>
          <a:graphicData uri="http://schemas.openxmlformats.org/presentationml/2006/ole">
            <p:oleObj spid="_x0000_s80911" name="Equation" r:id="rId9" imgW="3276360" imgH="431640" progId="Equation.DSMT4">
              <p:embed/>
            </p:oleObj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7099300" y="3213100"/>
          <a:ext cx="2044700" cy="406400"/>
        </p:xfrm>
        <a:graphic>
          <a:graphicData uri="http://schemas.openxmlformats.org/presentationml/2006/ole">
            <p:oleObj spid="_x0000_s80912" name="Equation" r:id="rId10" imgW="2044440" imgH="406080" progId="Equation.DSMT4">
              <p:embed/>
            </p:oleObj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7812088" y="4437063"/>
          <a:ext cx="1306512" cy="401637"/>
        </p:xfrm>
        <a:graphic>
          <a:graphicData uri="http://schemas.openxmlformats.org/presentationml/2006/ole">
            <p:oleObj spid="_x0000_s80913" name="Equation" r:id="rId11" imgW="660240" imgH="203040" progId="Equation.DSMT4">
              <p:embed/>
            </p:oleObj>
          </a:graphicData>
        </a:graphic>
      </p:graphicFrame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1958975" y="6092825"/>
            <a:ext cx="4176713" cy="4667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记住，并抄两遍在作业本！！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-252413" y="1052513"/>
          <a:ext cx="12687301" cy="1512887"/>
        </p:xfrm>
        <a:graphic>
          <a:graphicData uri="http://schemas.openxmlformats.org/presentationml/2006/ole">
            <p:oleObj spid="_x0000_s89090" name="金山 WPS 文字" r:id="rId3" imgW="5328360" imgH="631080" progId="">
              <p:embed/>
            </p:oleObj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243888" y="1341438"/>
            <a:ext cx="4445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BIN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1143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 descr="PENCIL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133600"/>
            <a:ext cx="2438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124200" y="6096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5400" b="1">
                <a:solidFill>
                  <a:srgbClr val="FF0000"/>
                </a:solidFill>
                <a:latin typeface="方正舒体"/>
                <a:ea typeface="方正舒体"/>
                <a:cs typeface="方正舒体"/>
              </a:rPr>
              <a:t>作      业</a:t>
            </a:r>
            <a:r>
              <a:rPr kumimoji="1" lang="zh-CN" altLang="en-US" sz="5400" b="1">
                <a:solidFill>
                  <a:srgbClr val="FF0000"/>
                </a:solidFill>
                <a:latin typeface="宋体" charset="-122"/>
                <a:ea typeface="华文新魏"/>
                <a:cs typeface="华文新魏"/>
              </a:rPr>
              <a:t>  </a:t>
            </a:r>
            <a:endParaRPr kumimoji="1" lang="zh-CN" altLang="en-US" sz="5400">
              <a:latin typeface="Times New Roman" pitchFamily="18" charset="0"/>
              <a:ea typeface="华文新魏"/>
              <a:cs typeface="华文新魏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132138" y="1844675"/>
            <a:ext cx="2552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宋体" charset="-122"/>
              </a:rPr>
              <a:t>习 题 </a:t>
            </a:r>
            <a:r>
              <a:rPr kumimoji="1" lang="en-US" altLang="zh-CN" sz="4000" b="1">
                <a:solidFill>
                  <a:srgbClr val="0000FF"/>
                </a:solidFill>
                <a:latin typeface="宋体" charset="-122"/>
              </a:rPr>
              <a:t>10-5</a:t>
            </a:r>
            <a:endParaRPr kumimoji="1" lang="en-US" altLang="zh-CN" sz="400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182278" name="Picture 6" descr="FLOWERS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572000"/>
            <a:ext cx="1752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1116013" y="2708275"/>
            <a:ext cx="71643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抄笔记 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2.</a:t>
            </a:r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）（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）（</a:t>
            </a:r>
            <a:r>
              <a:rPr kumimoji="1" lang="en-US" altLang="zh-CN" sz="3200" b="1">
                <a:latin typeface="Times New Roman" pitchFamily="18" charset="0"/>
              </a:rPr>
              <a:t>3</a:t>
            </a:r>
            <a:r>
              <a:rPr kumimoji="1" lang="zh-CN" altLang="en-US" sz="3200" b="1">
                <a:latin typeface="Times New Roman" pitchFamily="18" charset="0"/>
              </a:rPr>
              <a:t>）（</a:t>
            </a:r>
            <a:r>
              <a:rPr kumimoji="1" lang="en-US" altLang="zh-CN" sz="3200" b="1">
                <a:latin typeface="Times New Roman" pitchFamily="18" charset="0"/>
              </a:rPr>
              <a:t>7</a:t>
            </a:r>
            <a:r>
              <a:rPr kumimoji="1" lang="zh-CN" altLang="en-US" sz="3200" b="1">
                <a:latin typeface="Times New Roman" pitchFamily="18" charset="0"/>
              </a:rPr>
              <a:t>）；</a:t>
            </a:r>
            <a:r>
              <a:rPr kumimoji="1" lang="en-US" altLang="zh-CN" sz="3200" b="1">
                <a:latin typeface="Times New Roman" pitchFamily="18" charset="0"/>
              </a:rPr>
              <a:t>3</a:t>
            </a:r>
            <a:r>
              <a:rPr kumimoji="1" lang="zh-CN" altLang="en-US" sz="3200" b="1">
                <a:latin typeface="Times New Roman" pitchFamily="18" charset="0"/>
              </a:rPr>
              <a:t>；</a:t>
            </a:r>
            <a:r>
              <a:rPr kumimoji="1" lang="en-US" altLang="zh-CN" sz="3200" b="1">
                <a:latin typeface="Times New Roman" pitchFamily="18" charset="0"/>
              </a:rPr>
              <a:t>5</a:t>
            </a:r>
            <a:r>
              <a:rPr kumimoji="1" lang="zh-CN" altLang="en-US" sz="3200" b="1">
                <a:latin typeface="Times New Roman" pitchFamily="18" charset="0"/>
              </a:rPr>
              <a:t>；</a:t>
            </a:r>
            <a:r>
              <a:rPr kumimoji="1" lang="en-US" altLang="zh-CN" sz="3200" b="1">
                <a:latin typeface="Times New Roman" pitchFamily="18" charset="0"/>
              </a:rPr>
              <a:t>6</a:t>
            </a:r>
            <a:r>
              <a:rPr kumimoji="1" lang="zh-CN" altLang="en-US" sz="3200" b="1">
                <a:latin typeface="Times New Roman" pitchFamily="18" charset="0"/>
              </a:rPr>
              <a:t>；</a:t>
            </a:r>
            <a:r>
              <a:rPr kumimoji="1" lang="en-US" altLang="zh-CN" sz="3200" b="1">
                <a:latin typeface="Times New Roman" pitchFamily="18" charset="0"/>
              </a:rPr>
              <a:t>7</a:t>
            </a: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900113" y="4652963"/>
          <a:ext cx="5803900" cy="838200"/>
        </p:xfrm>
        <a:graphic>
          <a:graphicData uri="http://schemas.openxmlformats.org/presentationml/2006/ole">
            <p:oleObj spid="_x0000_s182280" name="Equation" r:id="rId6" imgW="580356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2014537" cy="6858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kumimoji="1" lang="zh-CN" altLang="en-US" smtClean="0"/>
              <a:t>课外练习</a:t>
            </a:r>
          </a:p>
        </p:txBody>
      </p:sp>
      <p:sp>
        <p:nvSpPr>
          <p:cNvPr id="40971" name="Text Box 3"/>
          <p:cNvSpPr txBox="1">
            <a:spLocks noChangeArrowheads="1"/>
          </p:cNvSpPr>
          <p:nvPr/>
        </p:nvSpPr>
        <p:spPr bwMode="auto">
          <a:xfrm>
            <a:off x="2700338" y="404813"/>
            <a:ext cx="6443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9-5        2,   3,   4,   5,     6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5288" y="1196975"/>
            <a:ext cx="2016125" cy="6191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思考练习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44488" y="206057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487488" y="2149475"/>
          <a:ext cx="1524000" cy="469900"/>
        </p:xfrm>
        <a:graphic>
          <a:graphicData uri="http://schemas.openxmlformats.org/presentationml/2006/ole">
            <p:oleObj spid="_x0000_s40962" name="Equation" r:id="rId3" imgW="1523880" imgH="469800" progId="Equation.3">
              <p:embed/>
            </p:oleObj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987675" y="2133600"/>
            <a:ext cx="631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 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有泰勒级数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” 与 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能展成泰勒级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-36513" y="2684463"/>
            <a:ext cx="266700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” 有何不同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0825" y="323373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后者必需证明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419475" y="3254375"/>
          <a:ext cx="2286000" cy="660400"/>
        </p:xfrm>
        <a:graphic>
          <a:graphicData uri="http://schemas.openxmlformats.org/presentationml/2006/ole">
            <p:oleObj spid="_x0000_s40963" name="Equation" r:id="rId4" imgW="2286000" imgH="660240" progId="Equation.3">
              <p:embed/>
            </p:oleObj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661025" y="320357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前者无此要求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23850" y="394811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如何求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898650" y="3933825"/>
          <a:ext cx="1473200" cy="508000"/>
        </p:xfrm>
        <a:graphic>
          <a:graphicData uri="http://schemas.openxmlformats.org/presentationml/2006/ole">
            <p:oleObj spid="_x0000_s40964" name="Equation" r:id="rId5" imgW="1473120" imgH="507960" progId="Equation.3">
              <p:embed/>
            </p:oleObj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295650" y="3935413"/>
            <a:ext cx="436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的幂级数？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95288" y="469582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1614488" y="4525963"/>
          <a:ext cx="2324100" cy="850900"/>
        </p:xfrm>
        <a:graphic>
          <a:graphicData uri="http://schemas.openxmlformats.org/presentationml/2006/ole">
            <p:oleObj spid="_x0000_s40965" name="Equation" r:id="rId6" imgW="2323800" imgH="850680" progId="Equation.3">
              <p:embed/>
            </p:oleObj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4129088" y="4495800"/>
          <a:ext cx="3162300" cy="1016000"/>
        </p:xfrm>
        <a:graphic>
          <a:graphicData uri="http://schemas.openxmlformats.org/presentationml/2006/ole">
            <p:oleObj spid="_x0000_s40966" name="Equation" r:id="rId7" imgW="3162240" imgH="1015920" progId="Equation.3">
              <p:embed/>
            </p:oleObj>
          </a:graphicData>
        </a:graphic>
      </p:graphicFrame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3481388" y="4673600"/>
            <a:ext cx="5334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7367588" y="4765675"/>
          <a:ext cx="965200" cy="508000"/>
        </p:xfrm>
        <a:graphic>
          <a:graphicData uri="http://schemas.openxmlformats.org/presentationml/2006/ole">
            <p:oleObj spid="_x0000_s40967" name="Equation" r:id="rId8" imgW="965160" imgH="507960" progId="Equation.3">
              <p:embed/>
            </p:oleObj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908175" y="5340350"/>
          <a:ext cx="3505200" cy="1041400"/>
        </p:xfrm>
        <a:graphic>
          <a:graphicData uri="http://schemas.openxmlformats.org/presentationml/2006/ole">
            <p:oleObj spid="_x0000_s40968" name="Equation" r:id="rId9" imgW="3504960" imgH="1041120" progId="Equation.3">
              <p:embed/>
            </p:oleObj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6099175" y="5673725"/>
          <a:ext cx="2044700" cy="406400"/>
        </p:xfrm>
        <a:graphic>
          <a:graphicData uri="http://schemas.openxmlformats.org/presentationml/2006/ole">
            <p:oleObj spid="_x0000_s40969" name="Equation" r:id="rId10" imgW="204444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utoUpdateAnimBg="0"/>
      <p:bldP spid="23559" grpId="0" autoUpdateAnimBg="0"/>
      <p:bldP spid="23560" grpId="0" autoUpdateAnimBg="0"/>
      <p:bldP spid="23561" grpId="0" autoUpdateAnimBg="0"/>
      <p:bldP spid="23563" grpId="0" autoUpdateAnimBg="0"/>
      <p:bldP spid="23564" grpId="0" autoUpdateAnimBg="0"/>
      <p:bldP spid="23566" grpId="0" autoUpdateAnimBg="0"/>
      <p:bldP spid="23567" grpId="0" autoUpdateAnimBg="0"/>
      <p:bldP spid="235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4363"/>
            <a:ext cx="1981200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/>
              <a:t>3.</a:t>
            </a:r>
          </a:p>
        </p:txBody>
      </p:sp>
      <p:sp>
        <p:nvSpPr>
          <p:cNvPr id="41998" name="Text Box 3"/>
          <p:cNvSpPr txBox="1">
            <a:spLocks noChangeArrowheads="1"/>
          </p:cNvSpPr>
          <p:nvPr/>
        </p:nvSpPr>
        <p:spPr bwMode="auto">
          <a:xfrm>
            <a:off x="971550" y="619125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将下列函数展开成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5729288" y="490538"/>
          <a:ext cx="2730500" cy="850900"/>
        </p:xfrm>
        <a:graphic>
          <a:graphicData uri="http://schemas.openxmlformats.org/presentationml/2006/ole">
            <p:oleObj spid="_x0000_s41986" name="Equation" r:id="rId3" imgW="2730240" imgH="850680" progId="Equation.3">
              <p:embed/>
            </p:oleObj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49288" y="174625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411288" y="1800225"/>
          <a:ext cx="1117600" cy="419100"/>
        </p:xfrm>
        <a:graphic>
          <a:graphicData uri="http://schemas.openxmlformats.org/presentationml/2006/ole">
            <p:oleObj spid="_x0000_s41987" name="Equation" r:id="rId4" imgW="1117440" imgH="41904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630488" y="1552575"/>
          <a:ext cx="889000" cy="876300"/>
        </p:xfrm>
        <a:graphic>
          <a:graphicData uri="http://schemas.openxmlformats.org/presentationml/2006/ole">
            <p:oleObj spid="_x0000_s41988" name="Equation" r:id="rId5" imgW="888840" imgH="87624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621088" y="1517650"/>
          <a:ext cx="2184400" cy="1016000"/>
        </p:xfrm>
        <a:graphic>
          <a:graphicData uri="http://schemas.openxmlformats.org/presentationml/2006/ole">
            <p:oleObj spid="_x0000_s41989" name="Equation" r:id="rId6" imgW="2184120" imgH="101592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211888" y="1797050"/>
          <a:ext cx="1511300" cy="406400"/>
        </p:xfrm>
        <a:graphic>
          <a:graphicData uri="http://schemas.openxmlformats.org/presentationml/2006/ole">
            <p:oleObj spid="_x0000_s41990" name="Equation" r:id="rId7" imgW="1511280" imgH="40608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725488" y="2965450"/>
          <a:ext cx="2463800" cy="406400"/>
        </p:xfrm>
        <a:graphic>
          <a:graphicData uri="http://schemas.openxmlformats.org/presentationml/2006/ole">
            <p:oleObj spid="_x0000_s41991" name="Equation" r:id="rId8" imgW="2463480" imgH="40608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233738" y="2647950"/>
          <a:ext cx="2679700" cy="1016000"/>
        </p:xfrm>
        <a:graphic>
          <a:graphicData uri="http://schemas.openxmlformats.org/presentationml/2006/ole">
            <p:oleObj spid="_x0000_s41992" name="Equation" r:id="rId9" imgW="2679480" imgH="101592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983288" y="2609850"/>
          <a:ext cx="2476500" cy="1041400"/>
        </p:xfrm>
        <a:graphic>
          <a:graphicData uri="http://schemas.openxmlformats.org/presentationml/2006/ole">
            <p:oleObj spid="_x0000_s41993" name="Equation" r:id="rId10" imgW="2476440" imgH="1041120" progId="Equation.3">
              <p:embed/>
            </p:oleObj>
          </a:graphicData>
        </a:graphic>
      </p:graphicFrame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25488" y="395605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±1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此级数条件收敛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5106988" y="3803650"/>
          <a:ext cx="1485900" cy="850900"/>
        </p:xfrm>
        <a:graphic>
          <a:graphicData uri="http://schemas.openxmlformats.org/presentationml/2006/ole">
            <p:oleObj spid="_x0000_s41994" name="Equation" r:id="rId11" imgW="1485720" imgH="850680" progId="Equation.3">
              <p:embed/>
            </p:oleObj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906588" y="4591050"/>
          <a:ext cx="4076700" cy="1143000"/>
        </p:xfrm>
        <a:graphic>
          <a:graphicData uri="http://schemas.openxmlformats.org/presentationml/2006/ole">
            <p:oleObj spid="_x0000_s41995" name="Equation" r:id="rId12" imgW="4076640" imgH="1143000" progId="Equation.3">
              <p:embed/>
            </p:oleObj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6224588" y="4933950"/>
          <a:ext cx="1511300" cy="393700"/>
        </p:xfrm>
        <a:graphic>
          <a:graphicData uri="http://schemas.openxmlformats.org/presentationml/2006/ole">
            <p:oleObj spid="_x0000_s41996" name="Equation" r:id="rId13" imgW="1511280" imgH="393480" progId="Equation.3">
              <p:embed/>
            </p:oleObj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516688" y="3946525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  <p:bldP spid="24589" grpId="0" build="p" autoUpdateAnimBg="0"/>
      <p:bldP spid="2459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950" y="4797425"/>
            <a:ext cx="8477250" cy="1397000"/>
            <a:chOff x="228" y="3168"/>
            <a:chExt cx="5340" cy="880"/>
          </a:xfrm>
        </p:grpSpPr>
        <p:graphicFrame>
          <p:nvGraphicFramePr>
            <p:cNvPr id="43024" name="Object 3"/>
            <p:cNvGraphicFramePr>
              <a:graphicFrameLocks noChangeAspect="1"/>
            </p:cNvGraphicFramePr>
            <p:nvPr/>
          </p:nvGraphicFramePr>
          <p:xfrm>
            <a:off x="228" y="3344"/>
            <a:ext cx="1088" cy="256"/>
          </p:xfrm>
          <a:graphic>
            <a:graphicData uri="http://schemas.openxmlformats.org/presentationml/2006/ole">
              <p:oleObj spid="_x0000_s43024" name="Equation" r:id="rId3" imgW="1726920" imgH="406080" progId="Equation.3">
                <p:embed/>
              </p:oleObj>
            </a:graphicData>
          </a:graphic>
        </p:graphicFrame>
        <p:graphicFrame>
          <p:nvGraphicFramePr>
            <p:cNvPr id="43025" name="Object 4"/>
            <p:cNvGraphicFramePr>
              <a:graphicFrameLocks noChangeAspect="1"/>
            </p:cNvGraphicFramePr>
            <p:nvPr/>
          </p:nvGraphicFramePr>
          <p:xfrm>
            <a:off x="1392" y="3408"/>
            <a:ext cx="320" cy="152"/>
          </p:xfrm>
          <a:graphic>
            <a:graphicData uri="http://schemas.openxmlformats.org/presentationml/2006/ole">
              <p:oleObj spid="_x0000_s43025" name="Equation" r:id="rId4" imgW="507960" imgH="241200" progId="Equation.3">
                <p:embed/>
              </p:oleObj>
            </a:graphicData>
          </a:graphic>
        </p:graphicFrame>
        <p:graphicFrame>
          <p:nvGraphicFramePr>
            <p:cNvPr id="43026" name="Object 5"/>
            <p:cNvGraphicFramePr>
              <a:graphicFrameLocks noChangeAspect="1"/>
            </p:cNvGraphicFramePr>
            <p:nvPr/>
          </p:nvGraphicFramePr>
          <p:xfrm>
            <a:off x="4288" y="3792"/>
            <a:ext cx="1136" cy="256"/>
          </p:xfrm>
          <a:graphic>
            <a:graphicData uri="http://schemas.openxmlformats.org/presentationml/2006/ole">
              <p:oleObj spid="_x0000_s43026" name="Equation" r:id="rId5" imgW="1803240" imgH="406080" progId="Equation.3">
                <p:embed/>
              </p:oleObj>
            </a:graphicData>
          </a:graphic>
        </p:graphicFrame>
        <p:graphicFrame>
          <p:nvGraphicFramePr>
            <p:cNvPr id="43027" name="Object 6"/>
            <p:cNvGraphicFramePr>
              <a:graphicFrameLocks noChangeAspect="1"/>
            </p:cNvGraphicFramePr>
            <p:nvPr/>
          </p:nvGraphicFramePr>
          <p:xfrm>
            <a:off x="1783" y="3204"/>
            <a:ext cx="568" cy="536"/>
          </p:xfrm>
          <a:graphic>
            <a:graphicData uri="http://schemas.openxmlformats.org/presentationml/2006/ole">
              <p:oleObj spid="_x0000_s43027" name="Equation" r:id="rId6" imgW="901440" imgH="850680" progId="Equation.3">
                <p:embed/>
              </p:oleObj>
            </a:graphicData>
          </a:graphic>
        </p:graphicFrame>
        <p:graphicFrame>
          <p:nvGraphicFramePr>
            <p:cNvPr id="43028" name="Object 7"/>
            <p:cNvGraphicFramePr>
              <a:graphicFrameLocks noChangeAspect="1"/>
            </p:cNvGraphicFramePr>
            <p:nvPr/>
          </p:nvGraphicFramePr>
          <p:xfrm>
            <a:off x="2392" y="3207"/>
            <a:ext cx="544" cy="536"/>
          </p:xfrm>
          <a:graphic>
            <a:graphicData uri="http://schemas.openxmlformats.org/presentationml/2006/ole">
              <p:oleObj spid="_x0000_s43028" name="Equation" r:id="rId7" imgW="863280" imgH="850680" progId="Equation.3">
                <p:embed/>
              </p:oleObj>
            </a:graphicData>
          </a:graphic>
        </p:graphicFrame>
        <p:graphicFrame>
          <p:nvGraphicFramePr>
            <p:cNvPr id="43029" name="Object 8"/>
            <p:cNvGraphicFramePr>
              <a:graphicFrameLocks noChangeAspect="1"/>
            </p:cNvGraphicFramePr>
            <p:nvPr/>
          </p:nvGraphicFramePr>
          <p:xfrm>
            <a:off x="2936" y="3208"/>
            <a:ext cx="568" cy="536"/>
          </p:xfrm>
          <a:graphic>
            <a:graphicData uri="http://schemas.openxmlformats.org/presentationml/2006/ole">
              <p:oleObj spid="_x0000_s43029" name="Equation" r:id="rId8" imgW="901440" imgH="850680" progId="Equation.3">
                <p:embed/>
              </p:oleObj>
            </a:graphicData>
          </a:graphic>
        </p:graphicFrame>
        <p:graphicFrame>
          <p:nvGraphicFramePr>
            <p:cNvPr id="43030" name="Object 9"/>
            <p:cNvGraphicFramePr>
              <a:graphicFrameLocks noChangeAspect="1"/>
            </p:cNvGraphicFramePr>
            <p:nvPr/>
          </p:nvGraphicFramePr>
          <p:xfrm>
            <a:off x="3568" y="3168"/>
            <a:ext cx="2000" cy="592"/>
          </p:xfrm>
          <a:graphic>
            <a:graphicData uri="http://schemas.openxmlformats.org/presentationml/2006/ole">
              <p:oleObj spid="_x0000_s43030" name="Equation" r:id="rId9" imgW="3174840" imgH="939600" progId="Equation.3">
                <p:embed/>
              </p:oleObj>
            </a:graphicData>
          </a:graphic>
        </p:graphicFrame>
      </p:grpSp>
      <p:sp>
        <p:nvSpPr>
          <p:cNvPr id="43032" name="Rectangle 10"/>
          <p:cNvSpPr>
            <a:spLocks noGrp="1" noChangeArrowheads="1"/>
          </p:cNvSpPr>
          <p:nvPr>
            <p:ph type="title"/>
          </p:nvPr>
        </p:nvSpPr>
        <p:spPr>
          <a:xfrm>
            <a:off x="611188" y="374650"/>
            <a:ext cx="1295400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/>
              <a:t>4.</a:t>
            </a:r>
            <a:r>
              <a:rPr lang="en-US" altLang="zh-CN" sz="2800" smtClean="0">
                <a:solidFill>
                  <a:schemeClr val="accent2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43033" name="Text Box 11"/>
          <p:cNvSpPr txBox="1">
            <a:spLocks noChangeArrowheads="1"/>
          </p:cNvSpPr>
          <p:nvPr/>
        </p:nvSpPr>
        <p:spPr bwMode="auto">
          <a:xfrm>
            <a:off x="4725988" y="3048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处展为幂级数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3010" name="Object 12"/>
          <p:cNvGraphicFramePr>
            <a:graphicFrameLocks noChangeAspect="1"/>
          </p:cNvGraphicFramePr>
          <p:nvPr/>
        </p:nvGraphicFramePr>
        <p:xfrm>
          <a:off x="1449388" y="330200"/>
          <a:ext cx="3238500" cy="508000"/>
        </p:xfrm>
        <a:graphic>
          <a:graphicData uri="http://schemas.openxmlformats.org/presentationml/2006/ole">
            <p:oleObj spid="_x0000_s43010" name="Equation" r:id="rId10" imgW="3238200" imgH="507960" progId="Equation.3">
              <p:embed/>
            </p:oleObj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09600" y="9286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1295400" y="927100"/>
          <a:ext cx="4889500" cy="596900"/>
        </p:xfrm>
        <a:graphic>
          <a:graphicData uri="http://schemas.openxmlformats.org/presentationml/2006/ole">
            <p:oleObj spid="_x0000_s43011" name="Equation" r:id="rId11" imgW="4889160" imgH="596880" progId="Equation.3">
              <p:embed/>
            </p:oleObj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498600" y="1849438"/>
          <a:ext cx="1498600" cy="406400"/>
        </p:xfrm>
        <a:graphic>
          <a:graphicData uri="http://schemas.openxmlformats.org/presentationml/2006/ole">
            <p:oleObj spid="_x0000_s43012" name="Equation" r:id="rId12" imgW="1498320" imgH="406080" progId="Equation.3">
              <p:embed/>
            </p:oleObj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6515100" y="990600"/>
          <a:ext cx="2552700" cy="914400"/>
        </p:xfrm>
        <a:graphic>
          <a:graphicData uri="http://schemas.openxmlformats.org/presentationml/2006/ole">
            <p:oleObj spid="_x0000_s43013" name="Equation" r:id="rId13" imgW="2552400" imgH="914400" progId="Equation.3">
              <p:embed/>
            </p:oleObj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043238" y="1473200"/>
          <a:ext cx="1206500" cy="1117600"/>
        </p:xfrm>
        <a:graphic>
          <a:graphicData uri="http://schemas.openxmlformats.org/presentationml/2006/ole">
            <p:oleObj spid="_x0000_s43014" name="Equation" r:id="rId14" imgW="1206360" imgH="1117440" progId="Equation.3">
              <p:embed/>
            </p:oleObj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4724400" y="1852613"/>
          <a:ext cx="1676400" cy="406400"/>
        </p:xfrm>
        <a:graphic>
          <a:graphicData uri="http://schemas.openxmlformats.org/presentationml/2006/ole">
            <p:oleObj spid="_x0000_s43015" name="Equation" r:id="rId15" imgW="1676160" imgH="406080" progId="Equation.3">
              <p:embed/>
            </p:oleObj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1524000" y="2946400"/>
          <a:ext cx="1435100" cy="596900"/>
        </p:xfrm>
        <a:graphic>
          <a:graphicData uri="http://schemas.openxmlformats.org/presentationml/2006/ole">
            <p:oleObj spid="_x0000_s43016" name="Equation" r:id="rId16" imgW="1434960" imgH="596880" progId="Equation.3">
              <p:embed/>
            </p:oleObj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2986088" y="2667000"/>
          <a:ext cx="2667000" cy="1104900"/>
        </p:xfrm>
        <a:graphic>
          <a:graphicData uri="http://schemas.openxmlformats.org/presentationml/2006/ole">
            <p:oleObj spid="_x0000_s43017" name="Equation" r:id="rId17" imgW="2666880" imgH="1104840" progId="Equation.3">
              <p:embed/>
            </p:oleObj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6019800" y="2889250"/>
          <a:ext cx="1816100" cy="609600"/>
        </p:xfrm>
        <a:graphic>
          <a:graphicData uri="http://schemas.openxmlformats.org/presentationml/2006/ole">
            <p:oleObj spid="_x0000_s43018" name="Equation" r:id="rId18" imgW="1815840" imgH="609480" progId="Equation.3">
              <p:embed/>
            </p:oleObj>
          </a:graphicData>
        </a:graphic>
      </p:graphicFrame>
      <p:sp useBgFill="1">
        <p:nvSpPr>
          <p:cNvPr id="25622" name="Rectangle 22"/>
          <p:cNvSpPr>
            <a:spLocks noChangeArrowheads="1"/>
          </p:cNvSpPr>
          <p:nvPr/>
        </p:nvSpPr>
        <p:spPr bwMode="auto">
          <a:xfrm>
            <a:off x="228600" y="4868863"/>
            <a:ext cx="8769350" cy="1371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2368550" y="5105400"/>
          <a:ext cx="3921125" cy="1104900"/>
        </p:xfrm>
        <a:graphic>
          <a:graphicData uri="http://schemas.openxmlformats.org/presentationml/2006/ole">
            <p:oleObj spid="_x0000_s43019" name="Equation" r:id="rId19" imgW="3924000" imgH="1104840" progId="Equation.3">
              <p:embed/>
            </p:oleObj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6642100" y="5334000"/>
          <a:ext cx="1816100" cy="609600"/>
        </p:xfrm>
        <a:graphic>
          <a:graphicData uri="http://schemas.openxmlformats.org/presentationml/2006/ole">
            <p:oleObj spid="_x0000_s43020" name="Equation" r:id="rId20" imgW="1815840" imgH="609480" progId="Equation.3">
              <p:embed/>
            </p:oleObj>
          </a:graphicData>
        </a:graphic>
      </p:graphicFrame>
      <p:sp useBgFill="1">
        <p:nvSpPr>
          <p:cNvPr id="25625" name="Rectangle 25"/>
          <p:cNvSpPr>
            <a:spLocks noChangeArrowheads="1"/>
          </p:cNvSpPr>
          <p:nvPr/>
        </p:nvSpPr>
        <p:spPr bwMode="auto">
          <a:xfrm>
            <a:off x="6400800" y="914400"/>
            <a:ext cx="2743200" cy="1146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263525" y="412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1520825" y="4241800"/>
          <a:ext cx="1638300" cy="406400"/>
        </p:xfrm>
        <a:graphic>
          <a:graphicData uri="http://schemas.openxmlformats.org/presentationml/2006/ole">
            <p:oleObj spid="_x0000_s43021" name="Equation" r:id="rId21" imgW="1638000" imgH="406080" progId="Equation.3">
              <p:embed/>
            </p:oleObj>
          </a:graphicData>
        </a:graphic>
      </p:graphicFrame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3165475" y="3895725"/>
          <a:ext cx="1168400" cy="1041400"/>
        </p:xfrm>
        <a:graphic>
          <a:graphicData uri="http://schemas.openxmlformats.org/presentationml/2006/ole">
            <p:oleObj spid="_x0000_s43022" name="Equation" r:id="rId22" imgW="1168200" imgH="1041120" progId="Equation.3">
              <p:embed/>
            </p:oleObj>
          </a:graphicData>
        </a:graphic>
      </p:graphicFrame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4416425" y="3835400"/>
          <a:ext cx="2781300" cy="1117600"/>
        </p:xfrm>
        <a:graphic>
          <a:graphicData uri="http://schemas.openxmlformats.org/presentationml/2006/ole">
            <p:oleObj spid="_x0000_s43023" name="Equation" r:id="rId23" imgW="2781000" imgH="1117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build="p" autoUpdateAnimBg="0"/>
      <p:bldP spid="25622" grpId="0" animBg="1"/>
      <p:bldP spid="25625" grpId="0" animBg="1"/>
      <p:bldP spid="2562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3"/>
          <p:cNvGraphicFramePr>
            <a:graphicFrameLocks noChangeAspect="1"/>
          </p:cNvGraphicFramePr>
          <p:nvPr/>
        </p:nvGraphicFramePr>
        <p:xfrm>
          <a:off x="611188" y="1952625"/>
          <a:ext cx="2260600" cy="444500"/>
        </p:xfrm>
        <a:graphic>
          <a:graphicData uri="http://schemas.openxmlformats.org/presentationml/2006/ole">
            <p:oleObj spid="_x0000_s60418" name="Equation" r:id="rId4" imgW="2260440" imgH="444240" progId="Equation.3">
              <p:embed/>
            </p:oleObj>
          </a:graphicData>
        </a:graphic>
      </p:graphicFrame>
      <p:graphicFrame>
        <p:nvGraphicFramePr>
          <p:cNvPr id="60419" name="Object 4"/>
          <p:cNvGraphicFramePr>
            <a:graphicFrameLocks noChangeAspect="1"/>
          </p:cNvGraphicFramePr>
          <p:nvPr/>
        </p:nvGraphicFramePr>
        <p:xfrm>
          <a:off x="2871788" y="1952625"/>
          <a:ext cx="2387600" cy="444500"/>
        </p:xfrm>
        <a:graphic>
          <a:graphicData uri="http://schemas.openxmlformats.org/presentationml/2006/ole">
            <p:oleObj spid="_x0000_s60419" name="Equation" r:id="rId5" imgW="2387520" imgH="444240" progId="Equation.3">
              <p:embed/>
            </p:oleObj>
          </a:graphicData>
        </a:graphic>
      </p:graphicFrame>
      <p:graphicFrame>
        <p:nvGraphicFramePr>
          <p:cNvPr id="60420" name="Object 5"/>
          <p:cNvGraphicFramePr>
            <a:graphicFrameLocks noChangeAspect="1"/>
          </p:cNvGraphicFramePr>
          <p:nvPr/>
        </p:nvGraphicFramePr>
        <p:xfrm>
          <a:off x="5345113" y="1773238"/>
          <a:ext cx="2387600" cy="939800"/>
        </p:xfrm>
        <a:graphic>
          <a:graphicData uri="http://schemas.openxmlformats.org/presentationml/2006/ole">
            <p:oleObj spid="_x0000_s60420" name="Equation" r:id="rId6" imgW="2387520" imgH="939600" progId="Equation.3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713413" y="2844800"/>
          <a:ext cx="3035300" cy="1016000"/>
        </p:xfrm>
        <a:graphic>
          <a:graphicData uri="http://schemas.openxmlformats.org/presentationml/2006/ole">
            <p:oleObj spid="_x0000_s60424" name="Equation" r:id="rId7" imgW="3035160" imgH="1015920" progId="Equation.DSMT4">
              <p:embed/>
            </p:oleObj>
          </a:graphicData>
        </a:graphic>
      </p:graphicFrame>
      <p:graphicFrame>
        <p:nvGraphicFramePr>
          <p:cNvPr id="60426" name="Object 6"/>
          <p:cNvGraphicFramePr>
            <a:graphicFrameLocks noChangeAspect="1"/>
          </p:cNvGraphicFramePr>
          <p:nvPr/>
        </p:nvGraphicFramePr>
        <p:xfrm>
          <a:off x="1643063" y="2917825"/>
          <a:ext cx="3565525" cy="1016000"/>
        </p:xfrm>
        <a:graphic>
          <a:graphicData uri="http://schemas.openxmlformats.org/presentationml/2006/ole">
            <p:oleObj spid="_x0000_s60426" name="Equation" r:id="rId8" imgW="3568680" imgH="1015920" progId="Equation.DSMT4">
              <p:embed/>
            </p:oleObj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5353050" y="3306763"/>
          <a:ext cx="241300" cy="266700"/>
        </p:xfrm>
        <a:graphic>
          <a:graphicData uri="http://schemas.openxmlformats.org/presentationml/2006/ole">
            <p:oleObj spid="_x0000_s60427" name="Equation" r:id="rId9" imgW="241200" imgH="266400" progId="Equation.DSMT4">
              <p:embed/>
            </p:oleObj>
          </a:graphicData>
        </a:graphic>
      </p:graphicFrame>
      <p:grpSp>
        <p:nvGrpSpPr>
          <p:cNvPr id="60431" name="组合 22"/>
          <p:cNvGrpSpPr>
            <a:grpSpLocks/>
          </p:cNvGrpSpPr>
          <p:nvPr/>
        </p:nvGrpSpPr>
        <p:grpSpPr bwMode="auto">
          <a:xfrm>
            <a:off x="5530850" y="4005263"/>
            <a:ext cx="3505200" cy="1093787"/>
            <a:chOff x="5004048" y="3933056"/>
            <a:chExt cx="3505200" cy="1095176"/>
          </a:xfrm>
        </p:grpSpPr>
        <p:sp>
          <p:nvSpPr>
            <p:cNvPr id="60432" name="Text Box 10"/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3048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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在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与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之间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)</a:t>
              </a:r>
              <a:endPara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33" name="Text Box 11"/>
            <p:cNvSpPr txBox="1">
              <a:spLocks noChangeArrowheads="1"/>
            </p:cNvSpPr>
            <p:nvPr/>
          </p:nvSpPr>
          <p:spPr bwMode="auto">
            <a:xfrm>
              <a:off x="5004048" y="3933056"/>
              <a:ext cx="3505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拉格朗日余项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7380312" y="3962981"/>
            <a:ext cx="936104" cy="474131"/>
          </p:xfrm>
          <a:graphic>
            <a:graphicData uri="http://schemas.openxmlformats.org/presentationml/2006/ole">
              <p:oleObj spid="_x0000_s60428" name="Equation" r:id="rId10" imgW="977760" imgH="495000" progId="Equation.DSMT4">
                <p:embed/>
              </p:oleObj>
            </a:graphicData>
          </a:graphic>
        </p:graphicFrame>
      </p:grpSp>
      <p:sp>
        <p:nvSpPr>
          <p:cNvPr id="60430" name="Text Box 19"/>
          <p:cNvSpPr txBox="1">
            <a:spLocks noChangeArrowheads="1"/>
          </p:cNvSpPr>
          <p:nvPr/>
        </p:nvSpPr>
        <p:spPr bwMode="auto">
          <a:xfrm>
            <a:off x="684213" y="908050"/>
            <a:ext cx="3935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第三章研究过泰勒公式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60439" name="Freeform 23"/>
          <p:cNvSpPr>
            <a:spLocks/>
          </p:cNvSpPr>
          <p:nvPr/>
        </p:nvSpPr>
        <p:spPr bwMode="auto">
          <a:xfrm>
            <a:off x="1427163" y="1501775"/>
            <a:ext cx="6750050" cy="2500313"/>
          </a:xfrm>
          <a:custGeom>
            <a:avLst/>
            <a:gdLst>
              <a:gd name="T0" fmla="*/ 188 w 4252"/>
              <a:gd name="T1" fmla="*/ 163 h 1575"/>
              <a:gd name="T2" fmla="*/ 79 w 4252"/>
              <a:gd name="T3" fmla="*/ 304 h 1575"/>
              <a:gd name="T4" fmla="*/ 25 w 4252"/>
              <a:gd name="T5" fmla="*/ 586 h 1575"/>
              <a:gd name="T6" fmla="*/ 14 w 4252"/>
              <a:gd name="T7" fmla="*/ 978 h 1575"/>
              <a:gd name="T8" fmla="*/ 47 w 4252"/>
              <a:gd name="T9" fmla="*/ 1260 h 1575"/>
              <a:gd name="T10" fmla="*/ 68 w 4252"/>
              <a:gd name="T11" fmla="*/ 1347 h 1575"/>
              <a:gd name="T12" fmla="*/ 231 w 4252"/>
              <a:gd name="T13" fmla="*/ 1434 h 1575"/>
              <a:gd name="T14" fmla="*/ 992 w 4252"/>
              <a:gd name="T15" fmla="*/ 1467 h 1575"/>
              <a:gd name="T16" fmla="*/ 1622 w 4252"/>
              <a:gd name="T17" fmla="*/ 1532 h 1575"/>
              <a:gd name="T18" fmla="*/ 1840 w 4252"/>
              <a:gd name="T19" fmla="*/ 1575 h 1575"/>
              <a:gd name="T20" fmla="*/ 2166 w 4252"/>
              <a:gd name="T21" fmla="*/ 1532 h 1575"/>
              <a:gd name="T22" fmla="*/ 2198 w 4252"/>
              <a:gd name="T23" fmla="*/ 1510 h 1575"/>
              <a:gd name="T24" fmla="*/ 2307 w 4252"/>
              <a:gd name="T25" fmla="*/ 1488 h 1575"/>
              <a:gd name="T26" fmla="*/ 2372 w 4252"/>
              <a:gd name="T27" fmla="*/ 1369 h 1575"/>
              <a:gd name="T28" fmla="*/ 2405 w 4252"/>
              <a:gd name="T29" fmla="*/ 1162 h 1575"/>
              <a:gd name="T30" fmla="*/ 2492 w 4252"/>
              <a:gd name="T31" fmla="*/ 1075 h 1575"/>
              <a:gd name="T32" fmla="*/ 2753 w 4252"/>
              <a:gd name="T33" fmla="*/ 934 h 1575"/>
              <a:gd name="T34" fmla="*/ 2829 w 4252"/>
              <a:gd name="T35" fmla="*/ 902 h 1575"/>
              <a:gd name="T36" fmla="*/ 2872 w 4252"/>
              <a:gd name="T37" fmla="*/ 869 h 1575"/>
              <a:gd name="T38" fmla="*/ 2992 w 4252"/>
              <a:gd name="T39" fmla="*/ 836 h 1575"/>
              <a:gd name="T40" fmla="*/ 3111 w 4252"/>
              <a:gd name="T41" fmla="*/ 782 h 1575"/>
              <a:gd name="T42" fmla="*/ 3274 w 4252"/>
              <a:gd name="T43" fmla="*/ 728 h 1575"/>
              <a:gd name="T44" fmla="*/ 3416 w 4252"/>
              <a:gd name="T45" fmla="*/ 673 h 1575"/>
              <a:gd name="T46" fmla="*/ 4133 w 4252"/>
              <a:gd name="T47" fmla="*/ 586 h 1575"/>
              <a:gd name="T48" fmla="*/ 4220 w 4252"/>
              <a:gd name="T49" fmla="*/ 499 h 1575"/>
              <a:gd name="T50" fmla="*/ 4231 w 4252"/>
              <a:gd name="T51" fmla="*/ 304 h 1575"/>
              <a:gd name="T52" fmla="*/ 4122 w 4252"/>
              <a:gd name="T53" fmla="*/ 228 h 1575"/>
              <a:gd name="T54" fmla="*/ 3915 w 4252"/>
              <a:gd name="T55" fmla="*/ 173 h 1575"/>
              <a:gd name="T56" fmla="*/ 3263 w 4252"/>
              <a:gd name="T57" fmla="*/ 130 h 1575"/>
              <a:gd name="T58" fmla="*/ 2818 w 4252"/>
              <a:gd name="T59" fmla="*/ 108 h 1575"/>
              <a:gd name="T60" fmla="*/ 2187 w 4252"/>
              <a:gd name="T61" fmla="*/ 43 h 1575"/>
              <a:gd name="T62" fmla="*/ 1666 w 4252"/>
              <a:gd name="T63" fmla="*/ 0 h 1575"/>
              <a:gd name="T64" fmla="*/ 340 w 4252"/>
              <a:gd name="T65" fmla="*/ 32 h 1575"/>
              <a:gd name="T66" fmla="*/ 286 w 4252"/>
              <a:gd name="T67" fmla="*/ 43 h 1575"/>
              <a:gd name="T68" fmla="*/ 275 w 4252"/>
              <a:gd name="T69" fmla="*/ 76 h 1575"/>
              <a:gd name="T70" fmla="*/ 220 w 4252"/>
              <a:gd name="T71" fmla="*/ 152 h 1575"/>
              <a:gd name="T72" fmla="*/ 220 w 4252"/>
              <a:gd name="T73" fmla="*/ 152 h 1575"/>
              <a:gd name="T74" fmla="*/ 188 w 4252"/>
              <a:gd name="T75" fmla="*/ 163 h 157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252"/>
              <a:gd name="T115" fmla="*/ 0 h 1575"/>
              <a:gd name="T116" fmla="*/ 4252 w 4252"/>
              <a:gd name="T117" fmla="*/ 1575 h 157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252" h="1575">
                <a:moveTo>
                  <a:pt x="188" y="163"/>
                </a:moveTo>
                <a:cubicBezTo>
                  <a:pt x="154" y="212"/>
                  <a:pt x="112" y="254"/>
                  <a:pt x="79" y="304"/>
                </a:cubicBezTo>
                <a:cubicBezTo>
                  <a:pt x="59" y="401"/>
                  <a:pt x="82" y="503"/>
                  <a:pt x="25" y="586"/>
                </a:cubicBezTo>
                <a:cubicBezTo>
                  <a:pt x="0" y="756"/>
                  <a:pt x="1" y="724"/>
                  <a:pt x="14" y="978"/>
                </a:cubicBezTo>
                <a:cubicBezTo>
                  <a:pt x="19" y="1074"/>
                  <a:pt x="32" y="1166"/>
                  <a:pt x="47" y="1260"/>
                </a:cubicBezTo>
                <a:cubicBezTo>
                  <a:pt x="52" y="1289"/>
                  <a:pt x="47" y="1326"/>
                  <a:pt x="68" y="1347"/>
                </a:cubicBezTo>
                <a:cubicBezTo>
                  <a:pt x="101" y="1379"/>
                  <a:pt x="184" y="1431"/>
                  <a:pt x="231" y="1434"/>
                </a:cubicBezTo>
                <a:cubicBezTo>
                  <a:pt x="485" y="1448"/>
                  <a:pt x="738" y="1456"/>
                  <a:pt x="992" y="1467"/>
                </a:cubicBezTo>
                <a:cubicBezTo>
                  <a:pt x="1200" y="1497"/>
                  <a:pt x="1413" y="1509"/>
                  <a:pt x="1622" y="1532"/>
                </a:cubicBezTo>
                <a:cubicBezTo>
                  <a:pt x="1693" y="1556"/>
                  <a:pt x="1768" y="1557"/>
                  <a:pt x="1840" y="1575"/>
                </a:cubicBezTo>
                <a:cubicBezTo>
                  <a:pt x="1953" y="1568"/>
                  <a:pt x="2059" y="1568"/>
                  <a:pt x="2166" y="1532"/>
                </a:cubicBezTo>
                <a:cubicBezTo>
                  <a:pt x="2177" y="1525"/>
                  <a:pt x="2186" y="1514"/>
                  <a:pt x="2198" y="1510"/>
                </a:cubicBezTo>
                <a:cubicBezTo>
                  <a:pt x="2233" y="1499"/>
                  <a:pt x="2307" y="1488"/>
                  <a:pt x="2307" y="1488"/>
                </a:cubicBezTo>
                <a:cubicBezTo>
                  <a:pt x="2346" y="1431"/>
                  <a:pt x="2357" y="1443"/>
                  <a:pt x="2372" y="1369"/>
                </a:cubicBezTo>
                <a:cubicBezTo>
                  <a:pt x="2378" y="1310"/>
                  <a:pt x="2376" y="1219"/>
                  <a:pt x="2405" y="1162"/>
                </a:cubicBezTo>
                <a:cubicBezTo>
                  <a:pt x="2426" y="1122"/>
                  <a:pt x="2459" y="1102"/>
                  <a:pt x="2492" y="1075"/>
                </a:cubicBezTo>
                <a:cubicBezTo>
                  <a:pt x="2582" y="1000"/>
                  <a:pt x="2640" y="957"/>
                  <a:pt x="2753" y="934"/>
                </a:cubicBezTo>
                <a:cubicBezTo>
                  <a:pt x="2777" y="921"/>
                  <a:pt x="2805" y="916"/>
                  <a:pt x="2829" y="902"/>
                </a:cubicBezTo>
                <a:cubicBezTo>
                  <a:pt x="2845" y="893"/>
                  <a:pt x="2856" y="877"/>
                  <a:pt x="2872" y="869"/>
                </a:cubicBezTo>
                <a:cubicBezTo>
                  <a:pt x="2903" y="853"/>
                  <a:pt x="2958" y="845"/>
                  <a:pt x="2992" y="836"/>
                </a:cubicBezTo>
                <a:cubicBezTo>
                  <a:pt x="3036" y="804"/>
                  <a:pt x="3059" y="795"/>
                  <a:pt x="3111" y="782"/>
                </a:cubicBezTo>
                <a:cubicBezTo>
                  <a:pt x="3162" y="748"/>
                  <a:pt x="3215" y="743"/>
                  <a:pt x="3274" y="728"/>
                </a:cubicBezTo>
                <a:cubicBezTo>
                  <a:pt x="3319" y="698"/>
                  <a:pt x="3365" y="693"/>
                  <a:pt x="3416" y="673"/>
                </a:cubicBezTo>
                <a:cubicBezTo>
                  <a:pt x="3683" y="568"/>
                  <a:pt x="3789" y="594"/>
                  <a:pt x="4133" y="586"/>
                </a:cubicBezTo>
                <a:cubicBezTo>
                  <a:pt x="4170" y="562"/>
                  <a:pt x="4189" y="530"/>
                  <a:pt x="4220" y="499"/>
                </a:cubicBezTo>
                <a:cubicBezTo>
                  <a:pt x="4240" y="420"/>
                  <a:pt x="4252" y="401"/>
                  <a:pt x="4231" y="304"/>
                </a:cubicBezTo>
                <a:cubicBezTo>
                  <a:pt x="4221" y="259"/>
                  <a:pt x="4147" y="240"/>
                  <a:pt x="4122" y="228"/>
                </a:cubicBezTo>
                <a:cubicBezTo>
                  <a:pt x="4058" y="196"/>
                  <a:pt x="3985" y="182"/>
                  <a:pt x="3915" y="173"/>
                </a:cubicBezTo>
                <a:cubicBezTo>
                  <a:pt x="3610" y="134"/>
                  <a:pt x="3726" y="151"/>
                  <a:pt x="3263" y="130"/>
                </a:cubicBezTo>
                <a:cubicBezTo>
                  <a:pt x="3009" y="101"/>
                  <a:pt x="3347" y="137"/>
                  <a:pt x="2818" y="108"/>
                </a:cubicBezTo>
                <a:cubicBezTo>
                  <a:pt x="2608" y="97"/>
                  <a:pt x="2398" y="56"/>
                  <a:pt x="2187" y="43"/>
                </a:cubicBezTo>
                <a:cubicBezTo>
                  <a:pt x="2012" y="16"/>
                  <a:pt x="1844" y="7"/>
                  <a:pt x="1666" y="0"/>
                </a:cubicBezTo>
                <a:cubicBezTo>
                  <a:pt x="1219" y="5"/>
                  <a:pt x="784" y="6"/>
                  <a:pt x="340" y="32"/>
                </a:cubicBezTo>
                <a:cubicBezTo>
                  <a:pt x="322" y="36"/>
                  <a:pt x="301" y="33"/>
                  <a:pt x="286" y="43"/>
                </a:cubicBezTo>
                <a:cubicBezTo>
                  <a:pt x="276" y="49"/>
                  <a:pt x="281" y="66"/>
                  <a:pt x="275" y="76"/>
                </a:cubicBezTo>
                <a:cubicBezTo>
                  <a:pt x="259" y="103"/>
                  <a:pt x="238" y="127"/>
                  <a:pt x="220" y="152"/>
                </a:cubicBezTo>
                <a:cubicBezTo>
                  <a:pt x="209" y="156"/>
                  <a:pt x="188" y="163"/>
                  <a:pt x="188" y="16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611188" y="4508500"/>
            <a:ext cx="6913562" cy="20161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20738" y="1700213"/>
          <a:ext cx="1181100" cy="444500"/>
        </p:xfrm>
        <a:graphic>
          <a:graphicData uri="http://schemas.openxmlformats.org/presentationml/2006/ole">
            <p:oleObj spid="_x0000_s24578" name="Equation" r:id="rId4" imgW="1180800" imgH="44424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971675" y="1760538"/>
          <a:ext cx="2387600" cy="444500"/>
        </p:xfrm>
        <a:graphic>
          <a:graphicData uri="http://schemas.openxmlformats.org/presentationml/2006/ole">
            <p:oleObj spid="_x0000_s24579" name="Equation" r:id="rId5" imgW="2387520" imgH="44424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410075" y="1552575"/>
          <a:ext cx="2387600" cy="939800"/>
        </p:xfrm>
        <a:graphic>
          <a:graphicData uri="http://schemas.openxmlformats.org/presentationml/2006/ole">
            <p:oleObj spid="_x0000_s24580" name="Equation" r:id="rId6" imgW="2387520" imgH="9396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989388" y="2493963"/>
          <a:ext cx="4254500" cy="1016000"/>
        </p:xfrm>
        <a:graphic>
          <a:graphicData uri="http://schemas.openxmlformats.org/presentationml/2006/ole">
            <p:oleObj spid="_x0000_s24581" name="Equation" r:id="rId7" imgW="4254480" imgH="1015920" progId="Equation.3">
              <p:embed/>
            </p:oleObj>
          </a:graphicData>
        </a:graphic>
      </p:graphicFrame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755650" y="3486150"/>
            <a:ext cx="462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泰勒级数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7696200" y="9810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69913" y="981075"/>
            <a:ext cx="156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若函数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3236913" y="981075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的某邻域内具有任意阶导数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24582" name="Object 11"/>
          <p:cNvGraphicFramePr>
            <a:graphicFrameLocks noChangeAspect="1"/>
          </p:cNvGraphicFramePr>
          <p:nvPr/>
        </p:nvGraphicFramePr>
        <p:xfrm>
          <a:off x="1789113" y="1042988"/>
          <a:ext cx="1511300" cy="469900"/>
        </p:xfrm>
        <a:graphic>
          <a:graphicData uri="http://schemas.openxmlformats.org/presentationml/2006/ole">
            <p:oleObj spid="_x0000_s24582" name="Equation" r:id="rId8" imgW="1511280" imgH="469800" progId="Equation.3">
              <p:embed/>
            </p:oleObj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73163" y="4637088"/>
            <a:ext cx="2535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待解决的问题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143000" y="5141913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对此级数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它的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收敛域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是什么 ？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143000" y="5789613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在收敛域上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和函数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是否为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?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95288" y="298450"/>
            <a:ext cx="3600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一、泰勒级数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984500" y="317500"/>
            <a:ext cx="2859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Taylor series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animBg="1"/>
      <p:bldP spid="6156" grpId="0"/>
      <p:bldP spid="6157" grpId="0" autoUpdateAnimBg="0"/>
      <p:bldP spid="61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3"/>
          <p:cNvGraphicFramePr>
            <a:graphicFrameLocks noChangeAspect="1"/>
          </p:cNvGraphicFramePr>
          <p:nvPr/>
        </p:nvGraphicFramePr>
        <p:xfrm>
          <a:off x="6858000" y="579438"/>
          <a:ext cx="939800" cy="444500"/>
        </p:xfrm>
        <a:graphic>
          <a:graphicData uri="http://schemas.openxmlformats.org/presentationml/2006/ole">
            <p:oleObj spid="_x0000_s61442" name="Equation" r:id="rId3" imgW="939600" imgH="444240" progId="Equation.3">
              <p:embed/>
            </p:oleObj>
          </a:graphicData>
        </a:graphic>
      </p:graphicFrame>
      <p:grpSp>
        <p:nvGrpSpPr>
          <p:cNvPr id="61449" name="组合 25"/>
          <p:cNvGrpSpPr>
            <a:grpSpLocks/>
          </p:cNvGrpSpPr>
          <p:nvPr/>
        </p:nvGrpSpPr>
        <p:grpSpPr bwMode="auto">
          <a:xfrm>
            <a:off x="-36513" y="1325563"/>
            <a:ext cx="8839201" cy="519112"/>
            <a:chOff x="107504" y="1109688"/>
            <a:chExt cx="8839200" cy="519112"/>
          </a:xfrm>
        </p:grpSpPr>
        <p:sp>
          <p:nvSpPr>
            <p:cNvPr id="61458" name="Text Box 2"/>
            <p:cNvSpPr txBox="1">
              <a:spLocks noChangeArrowheads="1"/>
            </p:cNvSpPr>
            <p:nvPr/>
          </p:nvSpPr>
          <p:spPr bwMode="auto">
            <a:xfrm>
              <a:off x="107504" y="1109688"/>
              <a:ext cx="1828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各阶导数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</a:p>
          </p:txBody>
        </p:sp>
        <p:sp>
          <p:nvSpPr>
            <p:cNvPr id="61459" name="Text Box 4"/>
            <p:cNvSpPr txBox="1">
              <a:spLocks noChangeArrowheads="1"/>
            </p:cNvSpPr>
            <p:nvPr/>
          </p:nvSpPr>
          <p:spPr bwMode="auto">
            <a:xfrm>
              <a:off x="1707704" y="1109688"/>
              <a:ext cx="7239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则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f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)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在该邻域内能展开成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泰勒级数</a:t>
              </a:r>
              <a:endPara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61450" name="Text Box 20"/>
          <p:cNvSpPr txBox="1">
            <a:spLocks noChangeArrowheads="1"/>
          </p:cNvSpPr>
          <p:nvPr/>
        </p:nvSpPr>
        <p:spPr bwMode="auto">
          <a:xfrm>
            <a:off x="1905000" y="476250"/>
            <a:ext cx="50942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设函数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的某一邻域 </a:t>
            </a:r>
          </a:p>
        </p:txBody>
      </p:sp>
      <p:sp>
        <p:nvSpPr>
          <p:cNvPr id="61451" name="Text Box 21"/>
          <p:cNvSpPr txBox="1">
            <a:spLocks noChangeArrowheads="1"/>
          </p:cNvSpPr>
          <p:nvPr/>
        </p:nvSpPr>
        <p:spPr bwMode="auto">
          <a:xfrm>
            <a:off x="7696200" y="4762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内具有</a:t>
            </a:r>
          </a:p>
        </p:txBody>
      </p:sp>
      <p:sp>
        <p:nvSpPr>
          <p:cNvPr id="61452" name="Rectangle 22"/>
          <p:cNvSpPr>
            <a:spLocks noChangeArrowheads="1"/>
          </p:cNvSpPr>
          <p:nvPr/>
        </p:nvSpPr>
        <p:spPr bwMode="auto">
          <a:xfrm>
            <a:off x="758825" y="503238"/>
            <a:ext cx="107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61454" name="组合 22"/>
          <p:cNvGrpSpPr>
            <a:grpSpLocks/>
          </p:cNvGrpSpPr>
          <p:nvPr/>
        </p:nvGrpSpPr>
        <p:grpSpPr bwMode="auto">
          <a:xfrm>
            <a:off x="71438" y="1916113"/>
            <a:ext cx="9180512" cy="825500"/>
            <a:chOff x="0" y="4332286"/>
            <a:chExt cx="9180513" cy="825500"/>
          </a:xfrm>
        </p:grpSpPr>
        <p:grpSp>
          <p:nvGrpSpPr>
            <p:cNvPr id="61456" name="Group 32"/>
            <p:cNvGrpSpPr>
              <a:grpSpLocks/>
            </p:cNvGrpSpPr>
            <p:nvPr/>
          </p:nvGrpSpPr>
          <p:grpSpPr bwMode="auto">
            <a:xfrm>
              <a:off x="828675" y="4332286"/>
              <a:ext cx="8351838" cy="825500"/>
              <a:chOff x="340" y="2704"/>
              <a:chExt cx="5261" cy="520"/>
            </a:xfrm>
          </p:grpSpPr>
          <p:graphicFrame>
            <p:nvGraphicFramePr>
              <p:cNvPr id="61444" name="Object 26"/>
              <p:cNvGraphicFramePr>
                <a:graphicFrameLocks noChangeAspect="1"/>
              </p:cNvGraphicFramePr>
              <p:nvPr/>
            </p:nvGraphicFramePr>
            <p:xfrm>
              <a:off x="340" y="2839"/>
              <a:ext cx="606" cy="228"/>
            </p:xfrm>
            <a:graphic>
              <a:graphicData uri="http://schemas.openxmlformats.org/presentationml/2006/ole">
                <p:oleObj spid="_x0000_s61444" name="Equation" r:id="rId4" imgW="1180800" imgH="444240" progId="Equation.3">
                  <p:embed/>
                </p:oleObj>
              </a:graphicData>
            </a:graphic>
          </p:graphicFrame>
          <p:graphicFrame>
            <p:nvGraphicFramePr>
              <p:cNvPr id="61445" name="Object 27"/>
              <p:cNvGraphicFramePr>
                <a:graphicFrameLocks noChangeAspect="1"/>
              </p:cNvGraphicFramePr>
              <p:nvPr/>
            </p:nvGraphicFramePr>
            <p:xfrm>
              <a:off x="975" y="2839"/>
              <a:ext cx="1225" cy="228"/>
            </p:xfrm>
            <a:graphic>
              <a:graphicData uri="http://schemas.openxmlformats.org/presentationml/2006/ole">
                <p:oleObj spid="_x0000_s61445" name="Equation" r:id="rId5" imgW="2387520" imgH="444240" progId="Equation.3">
                  <p:embed/>
                </p:oleObj>
              </a:graphicData>
            </a:graphic>
          </p:graphicFrame>
          <p:graphicFrame>
            <p:nvGraphicFramePr>
              <p:cNvPr id="61446" name="Object 28"/>
              <p:cNvGraphicFramePr>
                <a:graphicFrameLocks noChangeAspect="1"/>
              </p:cNvGraphicFramePr>
              <p:nvPr/>
            </p:nvGraphicFramePr>
            <p:xfrm>
              <a:off x="2202" y="2704"/>
              <a:ext cx="1222" cy="481"/>
            </p:xfrm>
            <a:graphic>
              <a:graphicData uri="http://schemas.openxmlformats.org/presentationml/2006/ole">
                <p:oleObj spid="_x0000_s61446" name="Equation" r:id="rId6" imgW="2387520" imgH="939600" progId="Equation.3">
                  <p:embed/>
                </p:oleObj>
              </a:graphicData>
            </a:graphic>
          </p:graphicFrame>
          <p:graphicFrame>
            <p:nvGraphicFramePr>
              <p:cNvPr id="61447" name="Object 29"/>
              <p:cNvGraphicFramePr>
                <a:graphicFrameLocks noChangeAspect="1"/>
              </p:cNvGraphicFramePr>
              <p:nvPr/>
            </p:nvGraphicFramePr>
            <p:xfrm>
              <a:off x="3424" y="2704"/>
              <a:ext cx="2177" cy="520"/>
            </p:xfrm>
            <a:graphic>
              <a:graphicData uri="http://schemas.openxmlformats.org/presentationml/2006/ole">
                <p:oleObj spid="_x0000_s61447" name="Equation" r:id="rId7" imgW="4254480" imgH="1015920" progId="Equation.3">
                  <p:embed/>
                </p:oleObj>
              </a:graphicData>
            </a:graphic>
          </p:graphicFrame>
        </p:grpSp>
        <p:sp>
          <p:nvSpPr>
            <p:cNvPr id="61457" name="Rectangle 33"/>
            <p:cNvSpPr>
              <a:spLocks noChangeArrowheads="1"/>
            </p:cNvSpPr>
            <p:nvPr/>
          </p:nvSpPr>
          <p:spPr bwMode="auto">
            <a:xfrm>
              <a:off x="0" y="4483968"/>
              <a:ext cx="8905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f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)=</a:t>
              </a:r>
            </a:p>
          </p:txBody>
        </p:sp>
      </p:grpSp>
      <p:grpSp>
        <p:nvGrpSpPr>
          <p:cNvPr id="61455" name="组合 24"/>
          <p:cNvGrpSpPr>
            <a:grpSpLocks/>
          </p:cNvGrpSpPr>
          <p:nvPr/>
        </p:nvGrpSpPr>
        <p:grpSpPr bwMode="auto">
          <a:xfrm>
            <a:off x="0" y="2908300"/>
            <a:ext cx="9072563" cy="1168400"/>
            <a:chOff x="0" y="2636912"/>
            <a:chExt cx="9071992" cy="1169551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7020272" y="2721991"/>
            <a:ext cx="2051720" cy="582875"/>
          </p:xfrm>
          <a:graphic>
            <a:graphicData uri="http://schemas.openxmlformats.org/presentationml/2006/ole">
              <p:oleObj spid="_x0000_s61443" name="Equation" r:id="rId8" imgW="2234880" imgH="634680" progId="Equation.3">
                <p:embed/>
              </p:oleObj>
            </a:graphicData>
          </a:graphic>
        </p:graphicFrame>
        <p:sp>
          <p:nvSpPr>
            <p:cNvPr id="2" name="矩形 23"/>
            <p:cNvSpPr>
              <a:spLocks noChangeArrowheads="1"/>
            </p:cNvSpPr>
            <p:nvPr/>
          </p:nvSpPr>
          <p:spPr bwMode="auto">
            <a:xfrm>
              <a:off x="0" y="2636912"/>
              <a:ext cx="709228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的充要条件是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f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)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泰勒公式中的余项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满足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:</a:t>
              </a:r>
              <a:endPara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endPara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07950" y="3716338"/>
          <a:ext cx="8820150" cy="942975"/>
        </p:xfrm>
        <a:graphic>
          <a:graphicData uri="http://schemas.openxmlformats.org/presentationml/2006/ole">
            <p:oleObj spid="_x0000_s61448" name="Equation" r:id="rId9" imgW="427968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371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定理 </a:t>
            </a: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23926" name="Text Box 3"/>
          <p:cNvSpPr txBox="1">
            <a:spLocks noChangeArrowheads="1"/>
          </p:cNvSpPr>
          <p:nvPr/>
        </p:nvSpPr>
        <p:spPr bwMode="auto">
          <a:xfrm>
            <a:off x="304800" y="8524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各阶导数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6934200" y="381000"/>
          <a:ext cx="812800" cy="430213"/>
        </p:xfrm>
        <a:graphic>
          <a:graphicData uri="http://schemas.openxmlformats.org/presentationml/2006/ole">
            <p:oleObj spid="_x0000_s123908" name="公式" r:id="rId3" imgW="431640" imgH="228600" progId="Equation.3">
              <p:embed/>
            </p:oleObj>
          </a:graphicData>
        </a:graphic>
      </p:graphicFrame>
      <p:sp>
        <p:nvSpPr>
          <p:cNvPr id="123927" name="Text Box 5"/>
          <p:cNvSpPr txBox="1">
            <a:spLocks noChangeArrowheads="1"/>
          </p:cNvSpPr>
          <p:nvPr/>
        </p:nvSpPr>
        <p:spPr bwMode="auto">
          <a:xfrm>
            <a:off x="1828800" y="762000"/>
            <a:ext cx="731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在该邻域内能展开成泰勒级数的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充要</a:t>
            </a:r>
          </a:p>
        </p:txBody>
      </p:sp>
      <p:sp>
        <p:nvSpPr>
          <p:cNvPr id="123928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条件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是</a:t>
            </a:r>
          </a:p>
        </p:txBody>
      </p:sp>
      <p:sp>
        <p:nvSpPr>
          <p:cNvPr id="123929" name="Text Box 7"/>
          <p:cNvSpPr txBox="1">
            <a:spLocks noChangeArrowheads="1"/>
          </p:cNvSpPr>
          <p:nvPr/>
        </p:nvSpPr>
        <p:spPr bwMode="auto">
          <a:xfrm>
            <a:off x="1447800" y="14620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的泰勒公式中的余项满足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6553200" y="1524000"/>
          <a:ext cx="1797050" cy="534988"/>
        </p:xfrm>
        <a:graphic>
          <a:graphicData uri="http://schemas.openxmlformats.org/presentationml/2006/ole">
            <p:oleObj spid="_x0000_s123912" name="公式" r:id="rId4" imgW="939600" imgH="279360" progId="Equation.3">
              <p:embed/>
            </p:oleObj>
          </a:graphicData>
        </a:graphic>
      </p:graphicFrame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609600" y="24130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1828800" y="2286000"/>
          <a:ext cx="3870325" cy="909638"/>
        </p:xfrm>
        <a:graphic>
          <a:graphicData uri="http://schemas.openxmlformats.org/presentationml/2006/ole">
            <p:oleObj spid="_x0000_s123914" name="公式" r:id="rId5" imgW="1892160" imgH="444240" progId="Equation.3">
              <p:embed/>
            </p:oleObj>
          </a:graphicData>
        </a:graphic>
      </p:graphicFrame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743200" y="35194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3581400" y="4343400"/>
          <a:ext cx="2971800" cy="449263"/>
        </p:xfrm>
        <a:graphic>
          <a:graphicData uri="http://schemas.openxmlformats.org/presentationml/2006/ole">
            <p:oleObj spid="_x0000_s123916" name="公式" r:id="rId6" imgW="1511280" imgH="228600" progId="Equation.3">
              <p:embed/>
            </p:oleObj>
          </a:graphicData>
        </a:graphic>
      </p:graphicFrame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2743200" y="3429000"/>
            <a:ext cx="0" cy="160020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1219200" y="5410200"/>
          <a:ext cx="1609725" cy="571500"/>
        </p:xfrm>
        <a:graphic>
          <a:graphicData uri="http://schemas.openxmlformats.org/presentationml/2006/ole">
            <p:oleObj spid="_x0000_s123918" name="公式" r:id="rId7" imgW="787320" imgH="279360" progId="Equation.3">
              <p:embed/>
            </p:oleObj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/>
        </p:nvGraphicFramePr>
        <p:xfrm>
          <a:off x="2895600" y="5410200"/>
          <a:ext cx="2590800" cy="558800"/>
        </p:xfrm>
        <a:graphic>
          <a:graphicData uri="http://schemas.openxmlformats.org/presentationml/2006/ole">
            <p:oleObj spid="_x0000_s123919" name="公式" r:id="rId8" imgW="1295280" imgH="279360" progId="Equation.3">
              <p:embed/>
            </p:oleObj>
          </a:graphicData>
        </a:graphic>
      </p:graphicFrame>
      <p:graphicFrame>
        <p:nvGraphicFramePr>
          <p:cNvPr id="123920" name="Object 16"/>
          <p:cNvGraphicFramePr>
            <a:graphicFrameLocks noChangeAspect="1"/>
          </p:cNvGraphicFramePr>
          <p:nvPr/>
        </p:nvGraphicFramePr>
        <p:xfrm>
          <a:off x="5486400" y="5410200"/>
          <a:ext cx="615950" cy="393700"/>
        </p:xfrm>
        <a:graphic>
          <a:graphicData uri="http://schemas.openxmlformats.org/presentationml/2006/ole">
            <p:oleObj spid="_x0000_s123920" name="公式" r:id="rId9" imgW="317160" imgH="203040" progId="Equation.3">
              <p:embed/>
            </p:oleObj>
          </a:graphicData>
        </a:graphic>
      </p:graphicFrame>
      <p:graphicFrame>
        <p:nvGraphicFramePr>
          <p:cNvPr id="123921" name="Object 17"/>
          <p:cNvGraphicFramePr>
            <a:graphicFrameLocks noChangeAspect="1"/>
          </p:cNvGraphicFramePr>
          <p:nvPr/>
        </p:nvGraphicFramePr>
        <p:xfrm>
          <a:off x="6553200" y="5410200"/>
          <a:ext cx="1295400" cy="439738"/>
        </p:xfrm>
        <a:graphic>
          <a:graphicData uri="http://schemas.openxmlformats.org/presentationml/2006/ole">
            <p:oleObj spid="_x0000_s123921" name="公式" r:id="rId10" imgW="672840" imgH="228600" progId="Equation.3">
              <p:embed/>
            </p:oleObj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/>
        </p:nvGraphicFramePr>
        <p:xfrm>
          <a:off x="3505200" y="3276600"/>
          <a:ext cx="3992563" cy="908050"/>
        </p:xfrm>
        <a:graphic>
          <a:graphicData uri="http://schemas.openxmlformats.org/presentationml/2006/ole">
            <p:oleObj spid="_x0000_s123922" name="公式" r:id="rId11" imgW="1955520" imgH="444240" progId="Equation.3">
              <p:embed/>
            </p:oleObj>
          </a:graphicData>
        </a:graphic>
      </p:graphicFrame>
      <p:sp>
        <p:nvSpPr>
          <p:cNvPr id="123923" name="Line 19"/>
          <p:cNvSpPr>
            <a:spLocks noChangeShapeType="1"/>
          </p:cNvSpPr>
          <p:nvPr/>
        </p:nvSpPr>
        <p:spPr bwMode="auto">
          <a:xfrm flipV="1">
            <a:off x="2590800" y="3352800"/>
            <a:ext cx="0" cy="1676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24" name="Object 20"/>
          <p:cNvGraphicFramePr>
            <a:graphicFrameLocks noChangeAspect="1"/>
          </p:cNvGraphicFramePr>
          <p:nvPr/>
        </p:nvGraphicFramePr>
        <p:xfrm>
          <a:off x="6172200" y="2438400"/>
          <a:ext cx="1447800" cy="492125"/>
        </p:xfrm>
        <a:graphic>
          <a:graphicData uri="http://schemas.openxmlformats.org/presentationml/2006/ole">
            <p:oleObj spid="_x0000_s123924" name="公式" r:id="rId12" imgW="672840" imgH="228600" progId="Equation.3">
              <p:embed/>
            </p:oleObj>
          </a:graphicData>
        </a:graphic>
      </p:graphicFrame>
      <p:sp>
        <p:nvSpPr>
          <p:cNvPr id="123934" name="Text Box 21"/>
          <p:cNvSpPr txBox="1">
            <a:spLocks noChangeArrowheads="1"/>
          </p:cNvSpPr>
          <p:nvPr/>
        </p:nvSpPr>
        <p:spPr bwMode="auto">
          <a:xfrm>
            <a:off x="1905000" y="276225"/>
            <a:ext cx="50942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设函数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的某一邻域 </a:t>
            </a:r>
          </a:p>
        </p:txBody>
      </p:sp>
      <p:sp>
        <p:nvSpPr>
          <p:cNvPr id="123935" name="Text Box 22"/>
          <p:cNvSpPr txBox="1">
            <a:spLocks noChangeArrowheads="1"/>
          </p:cNvSpPr>
          <p:nvPr/>
        </p:nvSpPr>
        <p:spPr bwMode="auto">
          <a:xfrm>
            <a:off x="7696200" y="3048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内具有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3" grpId="0" autoUpdateAnimBg="0"/>
      <p:bldP spid="123915" grpId="0" autoUpdateAnimBg="0"/>
      <p:bldP spid="123917" grpId="0" animBg="1"/>
      <p:bldP spid="1239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4419600" y="1752600"/>
          <a:ext cx="1447800" cy="468313"/>
        </p:xfrm>
        <a:graphic>
          <a:graphicData uri="http://schemas.openxmlformats.org/presentationml/2006/ole">
            <p:oleObj spid="_x0000_s124930" name="公式" r:id="rId3" imgW="939600" imgH="304560" progId="Equation.3">
              <p:embed/>
            </p:oleObj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6073775" y="1752600"/>
          <a:ext cx="1949450" cy="468313"/>
        </p:xfrm>
        <a:graphic>
          <a:graphicData uri="http://schemas.openxmlformats.org/presentationml/2006/ole">
            <p:oleObj spid="_x0000_s124931" name="公式" r:id="rId4" imgW="952200" imgH="228600" progId="Equation.3">
              <p:embed/>
            </p:oleObj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362200" y="2438400"/>
          <a:ext cx="2225675" cy="804863"/>
        </p:xfrm>
        <a:graphic>
          <a:graphicData uri="http://schemas.openxmlformats.org/presentationml/2006/ole">
            <p:oleObj spid="_x0000_s124932" name="公式" r:id="rId5" imgW="1193760" imgH="431640" progId="Equation.3">
              <p:embed/>
            </p:oleObj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4495800" y="2438400"/>
          <a:ext cx="3657600" cy="889000"/>
        </p:xfrm>
        <a:graphic>
          <a:graphicData uri="http://schemas.openxmlformats.org/presentationml/2006/ole">
            <p:oleObj spid="_x0000_s124933" name="公式" r:id="rId6" imgW="1828800" imgH="444240" progId="Equation.3">
              <p:embed/>
            </p:oleObj>
          </a:graphicData>
        </a:graphic>
      </p:graphicFrame>
      <p:sp>
        <p:nvSpPr>
          <p:cNvPr id="124944" name="Text Box 6"/>
          <p:cNvSpPr txBox="1">
            <a:spLocks noChangeArrowheads="1"/>
          </p:cNvSpPr>
          <p:nvPr/>
        </p:nvSpPr>
        <p:spPr bwMode="auto">
          <a:xfrm>
            <a:off x="1295400" y="32766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泰勒级数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24945" name="Text Box 7"/>
          <p:cNvSpPr txBox="1">
            <a:spLocks noChangeArrowheads="1"/>
          </p:cNvSpPr>
          <p:nvPr/>
        </p:nvSpPr>
        <p:spPr bwMode="auto">
          <a:xfrm>
            <a:off x="1295400" y="914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则称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219200" y="3886200"/>
            <a:ext cx="6934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= 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泰勒级数又称为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麦克劳林级数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4947" name="Text Box 9"/>
          <p:cNvSpPr txBox="1">
            <a:spLocks noChangeArrowheads="1"/>
          </p:cNvSpPr>
          <p:nvPr/>
        </p:nvSpPr>
        <p:spPr bwMode="auto">
          <a:xfrm>
            <a:off x="0" y="2286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定义：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若函数</a:t>
            </a:r>
          </a:p>
        </p:txBody>
      </p:sp>
      <p:sp>
        <p:nvSpPr>
          <p:cNvPr id="124948" name="Text Box 10"/>
          <p:cNvSpPr txBox="1">
            <a:spLocks noChangeArrowheads="1"/>
          </p:cNvSpPr>
          <p:nvPr/>
        </p:nvSpPr>
        <p:spPr bwMode="auto">
          <a:xfrm>
            <a:off x="3962400" y="304800"/>
            <a:ext cx="462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的某邻域内具有任意阶导数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2438400" y="304800"/>
          <a:ext cx="1574800" cy="544513"/>
        </p:xfrm>
        <a:graphic>
          <a:graphicData uri="http://schemas.openxmlformats.org/presentationml/2006/ole">
            <p:oleObj spid="_x0000_s124939" name="公式" r:id="rId7" imgW="698400" imgH="241200" progId="Equation.3">
              <p:embed/>
            </p:oleObj>
          </a:graphicData>
        </a:graphic>
      </p:graphicFrame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1371600" y="1447800"/>
          <a:ext cx="3124200" cy="1003300"/>
        </p:xfrm>
        <a:graphic>
          <a:graphicData uri="http://schemas.openxmlformats.org/presentationml/2006/ole">
            <p:oleObj spid="_x0000_s124940" name="公式" r:id="rId8" imgW="1765080" imgH="571320" progId="Equation.3">
              <p:embed/>
            </p:oleObj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/>
        </p:nvGraphicFramePr>
        <p:xfrm>
          <a:off x="1066800" y="4648200"/>
          <a:ext cx="2590800" cy="987425"/>
        </p:xfrm>
        <a:graphic>
          <a:graphicData uri="http://schemas.openxmlformats.org/presentationml/2006/ole">
            <p:oleObj spid="_x0000_s124941" name="公式" r:id="rId9" imgW="1168200" imgH="444240" progId="Equation.3">
              <p:embed/>
            </p:oleObj>
          </a:graphicData>
        </a:graphic>
      </p:graphicFrame>
      <p:sp>
        <p:nvSpPr>
          <p:cNvPr id="124949" name="Rectangle 1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3521075" y="4724400"/>
          <a:ext cx="5622925" cy="760413"/>
        </p:xfrm>
        <a:graphic>
          <a:graphicData uri="http://schemas.openxmlformats.org/presentationml/2006/ole">
            <p:oleObj spid="_x0000_s124943" name="公式" r:id="rId10" imgW="3085920" imgH="41904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Text Box 2"/>
          <p:cNvSpPr txBox="1">
            <a:spLocks noChangeArrowheads="1"/>
          </p:cNvSpPr>
          <p:nvPr/>
        </p:nvSpPr>
        <p:spPr bwMode="auto">
          <a:xfrm>
            <a:off x="1828800" y="2286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能展成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的幂级数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则这种展开式是</a:t>
            </a:r>
          </a:p>
        </p:txBody>
      </p:sp>
      <p:sp>
        <p:nvSpPr>
          <p:cNvPr id="26639" name="Text Box 3"/>
          <p:cNvSpPr txBox="1">
            <a:spLocks noChangeArrowheads="1"/>
          </p:cNvSpPr>
          <p:nvPr/>
        </p:nvSpPr>
        <p:spPr bwMode="auto">
          <a:xfrm>
            <a:off x="304800" y="776288"/>
            <a:ext cx="7291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唯一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且展开式就是</a:t>
            </a:r>
            <a:r>
              <a:rPr kumimoji="1" lang="en-US" altLang="zh-CN" sz="2800" b="1" i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的麦克劳林级数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130968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所展成的幂级数为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085850" y="1835150"/>
          <a:ext cx="7856538" cy="533400"/>
        </p:xfrm>
        <a:graphic>
          <a:graphicData uri="http://schemas.openxmlformats.org/presentationml/2006/ole">
            <p:oleObj spid="_x0000_s26626" name="Equation" r:id="rId3" imgW="7860960" imgH="533160" progId="Equation.3">
              <p:embed/>
            </p:oleObj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09600" y="2438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866775" y="3048000"/>
          <a:ext cx="5524500" cy="520700"/>
        </p:xfrm>
        <a:graphic>
          <a:graphicData uri="http://schemas.openxmlformats.org/presentationml/2006/ole">
            <p:oleObj spid="_x0000_s26627" name="Equation" r:id="rId4" imgW="5524200" imgH="520560" progId="Equation.3">
              <p:embed/>
            </p:oleObj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035800" y="3200400"/>
          <a:ext cx="1498600" cy="444500"/>
        </p:xfrm>
        <a:graphic>
          <a:graphicData uri="http://schemas.openxmlformats.org/presentationml/2006/ole">
            <p:oleObj spid="_x0000_s26628" name="Equation" r:id="rId5" imgW="1498320" imgH="444240" progId="Equation.3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866775" y="3810000"/>
          <a:ext cx="5838825" cy="520700"/>
        </p:xfrm>
        <a:graphic>
          <a:graphicData uri="http://schemas.openxmlformats.org/presentationml/2006/ole">
            <p:oleObj spid="_x0000_s26629" name="Equation" r:id="rId6" imgW="5841720" imgH="520560" progId="Equation.3">
              <p:embed/>
            </p:oleObj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6959600" y="3852863"/>
          <a:ext cx="1879600" cy="584200"/>
        </p:xfrm>
        <a:graphic>
          <a:graphicData uri="http://schemas.openxmlformats.org/presentationml/2006/ole">
            <p:oleObj spid="_x0000_s26630" name="Equation" r:id="rId7" imgW="1879560" imgH="583920" progId="Equation.3">
              <p:embed/>
            </p:oleObj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130300" y="4572000"/>
          <a:ext cx="698500" cy="114300"/>
        </p:xfrm>
        <a:graphic>
          <a:graphicData uri="http://schemas.openxmlformats.org/presentationml/2006/ole">
            <p:oleObj spid="_x0000_s26631" name="Equation" r:id="rId8" imgW="698400" imgH="114120" progId="Equation.3">
              <p:embed/>
            </p:oleObj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7086600" y="4683125"/>
          <a:ext cx="342900" cy="114300"/>
        </p:xfrm>
        <a:graphic>
          <a:graphicData uri="http://schemas.openxmlformats.org/presentationml/2006/ole">
            <p:oleObj spid="_x0000_s26632" name="Equation" r:id="rId9" imgW="342720" imgH="114120" progId="Equation.3">
              <p:embed/>
            </p:oleObj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827088" y="4868863"/>
          <a:ext cx="4821237" cy="576262"/>
        </p:xfrm>
        <a:graphic>
          <a:graphicData uri="http://schemas.openxmlformats.org/presentationml/2006/ole">
            <p:oleObj spid="_x0000_s26633" name="Equation" r:id="rId10" imgW="2019240" imgH="241200" progId="Equation.DSMT4">
              <p:embed/>
            </p:oleObj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6889750" y="4967288"/>
          <a:ext cx="2146300" cy="622300"/>
        </p:xfrm>
        <a:graphic>
          <a:graphicData uri="http://schemas.openxmlformats.org/presentationml/2006/ole">
            <p:oleObj spid="_x0000_s26634" name="Equation" r:id="rId11" imgW="2145960" imgH="622080" progId="Equation.3">
              <p:embed/>
            </p:oleObj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130300" y="5516563"/>
          <a:ext cx="698500" cy="114300"/>
        </p:xfrm>
        <a:graphic>
          <a:graphicData uri="http://schemas.openxmlformats.org/presentationml/2006/ole">
            <p:oleObj spid="_x0000_s26635" name="Equation" r:id="rId12" imgW="698400" imgH="114120" progId="Equation.3">
              <p:embed/>
            </p:oleObj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7164388" y="5661025"/>
          <a:ext cx="342900" cy="114300"/>
        </p:xfrm>
        <a:graphic>
          <a:graphicData uri="http://schemas.openxmlformats.org/presentationml/2006/ole">
            <p:oleObj spid="_x0000_s26636" name="Equation" r:id="rId13" imgW="342720" imgH="114120" progId="Equation.3">
              <p:embed/>
            </p:oleObj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76275" y="57324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显然结论成立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6997700" y="2527300"/>
          <a:ext cx="1458913" cy="444500"/>
        </p:xfrm>
        <a:graphic>
          <a:graphicData uri="http://schemas.openxmlformats.org/presentationml/2006/ole">
            <p:oleObj spid="_x0000_s26637" name="Equation" r:id="rId14" imgW="1460160" imgH="444240" progId="Equation.3">
              <p:embed/>
            </p:oleObj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15950" y="246063"/>
            <a:ext cx="107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58763" y="6251575"/>
            <a:ext cx="3752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展成 </a:t>
            </a:r>
            <a:r>
              <a:rPr kumimoji="1" lang="en-US" altLang="zh-CN" sz="2800" b="1" i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的幂级数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572000" y="6237288"/>
            <a:ext cx="411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展开成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麦克劳林级数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930650" y="6396038"/>
            <a:ext cx="720725" cy="215900"/>
          </a:xfrm>
          <a:prstGeom prst="leftRightArrow">
            <a:avLst>
              <a:gd name="adj1" fmla="val 50000"/>
              <a:gd name="adj2" fmla="val 66765"/>
            </a:avLst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  <p:bldP spid="8209" grpId="0" build="p" autoUpdateAnimBg="0"/>
      <p:bldP spid="20" grpId="0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05850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二、函数展开成</a:t>
            </a:r>
            <a:r>
              <a:rPr lang="en-US" altLang="zh-CN" i="1" smtClean="0"/>
              <a:t>x</a:t>
            </a:r>
            <a:r>
              <a:rPr lang="zh-CN" altLang="en-US" smtClean="0"/>
              <a:t>的幂级数</a:t>
            </a:r>
          </a:p>
        </p:txBody>
      </p:sp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228600" y="1252538"/>
            <a:ext cx="8686800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第一步  求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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· · ·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baseline="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· · ·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第二步  求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(0)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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(0)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· · ·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baseline="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(0)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· · ·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第三步  写出麦克劳林级数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600" y="849313"/>
            <a:ext cx="4559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函数展开成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/>
                <a:ea typeface="楷体_GB2312"/>
                <a:cs typeface="+mj-cs"/>
              </a:rPr>
              <a:t>x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/>
                <a:ea typeface="楷体_GB2312"/>
                <a:cs typeface="+mj-cs"/>
              </a:rPr>
              <a:t>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幂级数的步骤：</a:t>
            </a:r>
          </a:p>
        </p:txBody>
      </p:sp>
      <p:pic>
        <p:nvPicPr>
          <p:cNvPr id="128004" name="Picture 6"/>
          <p:cNvPicPr>
            <a:picLocks noChangeAspect="1" noChangeArrowheads="1"/>
          </p:cNvPicPr>
          <p:nvPr/>
        </p:nvPicPr>
        <p:blipFill>
          <a:blip r:embed="rId2"/>
          <a:srcRect t="17781" r="42570" b="17781"/>
          <a:stretch>
            <a:fillRect/>
          </a:stretch>
        </p:blipFill>
        <p:spPr bwMode="auto">
          <a:xfrm>
            <a:off x="1376363" y="2716213"/>
            <a:ext cx="63690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8600" y="3519488"/>
            <a:ext cx="26527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并求出收敛半径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．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28600" y="3924300"/>
            <a:ext cx="689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第四步  考察当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在区间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内时余项的极限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3"/>
          <a:srcRect t="16043" r="60835" b="16043"/>
          <a:stretch>
            <a:fillRect/>
          </a:stretch>
        </p:blipFill>
        <p:spPr bwMode="auto">
          <a:xfrm>
            <a:off x="2381250" y="4327525"/>
            <a:ext cx="43434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28600" y="5173663"/>
            <a:ext cx="86868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是否为零． 如果为零，则在区间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内有</a:t>
            </a:r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4"/>
          <a:srcRect t="17514" r="27556" b="17514"/>
          <a:stretch>
            <a:fillRect/>
          </a:stretch>
        </p:blipFill>
        <p:spPr bwMode="auto">
          <a:xfrm>
            <a:off x="881063" y="5688013"/>
            <a:ext cx="803433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724525" y="765175"/>
            <a:ext cx="2519363" cy="5476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直接展开法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build="p" autoUpdateAnimBg="0"/>
      <p:bldP spid="28680" grpId="0" build="p" autoUpdateAnimBg="0"/>
      <p:bldP spid="28682" grpId="0" build="p" autoUpdateAnimBg="0"/>
      <p:bldP spid="28684" grpId="0" animBg="1" autoUpdateAnimBg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华南农业大学高等数学多媒体课件">
  <a:themeElements>
    <a:clrScheme name="1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1251</Words>
  <Application>Microsoft Office PowerPoint</Application>
  <PresentationFormat>全屏显示(4:3)</PresentationFormat>
  <Paragraphs>162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演示文稿设计模板</vt:lpstr>
      </vt:variant>
      <vt:variant>
        <vt:i4>27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70" baseType="lpstr">
      <vt:lpstr>Arial</vt:lpstr>
      <vt:lpstr>宋体</vt:lpstr>
      <vt:lpstr>Times New Roman</vt:lpstr>
      <vt:lpstr>楷体_GB2312</vt:lpstr>
      <vt:lpstr>Calibri</vt:lpstr>
      <vt:lpstr>华文行楷</vt:lpstr>
      <vt:lpstr>华文中宋</vt:lpstr>
      <vt:lpstr>Wingdings</vt:lpstr>
      <vt:lpstr>Symbol</vt:lpstr>
      <vt:lpstr>黑体</vt:lpstr>
      <vt:lpstr>仿宋_GB2312</vt:lpstr>
      <vt:lpstr>方正舒体</vt:lpstr>
      <vt:lpstr>华文新魏</vt:lpstr>
      <vt:lpstr>华南农业大学高等数学多媒体课件</vt:lpstr>
      <vt:lpstr>1_华南农业大学高等数学多媒体课件</vt:lpstr>
      <vt:lpstr>默认设计模板</vt:lpstr>
      <vt:lpstr>1_默认设计模板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Equation</vt:lpstr>
      <vt:lpstr>公式</vt:lpstr>
      <vt:lpstr>金山 WPS 文字</vt:lpstr>
      <vt:lpstr>MathType 6.0 Equation</vt:lpstr>
      <vt:lpstr>第五节   函数展开成幂级数 </vt:lpstr>
      <vt:lpstr>幻灯片 2</vt:lpstr>
      <vt:lpstr>幻灯片 3</vt:lpstr>
      <vt:lpstr>幻灯片 4</vt:lpstr>
      <vt:lpstr>幻灯片 5</vt:lpstr>
      <vt:lpstr>定理 .</vt:lpstr>
      <vt:lpstr>幻灯片 7</vt:lpstr>
      <vt:lpstr>幻灯片 8</vt:lpstr>
      <vt:lpstr> 二、函数展开成x的幂级数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内容小结</vt:lpstr>
      <vt:lpstr>幻灯片 21</vt:lpstr>
      <vt:lpstr>幻灯片 22</vt:lpstr>
      <vt:lpstr>幻灯片 23</vt:lpstr>
      <vt:lpstr>课外练习</vt:lpstr>
      <vt:lpstr>3.</vt:lpstr>
      <vt:lpstr>4. 将</vt:lpstr>
    </vt:vector>
  </TitlesOfParts>
  <Company>http:/sdwm.org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  函数展开成幂级数 </dc:title>
  <dc:creator>SDWM</dc:creator>
  <cp:lastModifiedBy>微软用户</cp:lastModifiedBy>
  <cp:revision>65</cp:revision>
  <dcterms:created xsi:type="dcterms:W3CDTF">2018-05-20T07:51:59Z</dcterms:created>
  <dcterms:modified xsi:type="dcterms:W3CDTF">2019-04-29T13:37:15Z</dcterms:modified>
</cp:coreProperties>
</file>