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24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theme/theme14.xml" ContentType="application/vnd.openxmlformats-officedocument.them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29.xml" ContentType="application/vnd.openxmlformats-officedocument.presentationml.slideLayout+xml"/>
  <Default Extension="bin" ContentType="application/vnd.openxmlformats-officedocument.oleObject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25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Layouts/slideLayout99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slideLayouts/slideLayout88.xml" ContentType="application/vnd.openxmlformats-officedocument.presentationml.slideLayout+xml"/>
  <Override PartName="/ppt/theme/theme11.xml" ContentType="application/vnd.openxmlformats-officedocument.them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33.xml" ContentType="application/vnd.openxmlformats-officedocument.presentationml.slideLayout+xml"/>
  <Default Extension="wmf" ContentType="image/x-wmf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Masters/slideMaster13.xml" ContentType="application/vnd.openxmlformats-officedocument.presentationml.slideMaster+xml"/>
  <Override PartName="/ppt/slideLayouts/slideLayout100.xml" ContentType="application/vnd.openxmlformats-officedocument.presentationml.slideLayout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theme/theme12.xml" ContentType="application/vnd.openxmlformats-officedocument.them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Default Extension="jpeg" ContentType="image/jpeg"/>
  <Override PartName="/ppt/slideLayouts/slideLayout105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  <Override PartName="/ppt/theme/theme13.xml" ContentType="application/vnd.openxmlformats-officedocument.theme+xml"/>
  <Override PartName="/ppt/slides/slide8.xml" ContentType="application/vnd.openxmlformats-officedocument.presentationml.slid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1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32" r:id="rId7"/>
    <p:sldMasterId id="2147483744" r:id="rId8"/>
    <p:sldMasterId id="2147483756" r:id="rId9"/>
    <p:sldMasterId id="2147483856" r:id="rId10"/>
    <p:sldMasterId id="2147483857" r:id="rId11"/>
    <p:sldMasterId id="2147483957" r:id="rId12"/>
    <p:sldMasterId id="2147483958" r:id="rId13"/>
  </p:sldMasterIdLst>
  <p:notesMasterIdLst>
    <p:notesMasterId r:id="rId31"/>
  </p:notesMasterIdLst>
  <p:sldIdLst>
    <p:sldId id="257" r:id="rId14"/>
    <p:sldId id="267" r:id="rId15"/>
    <p:sldId id="268" r:id="rId16"/>
    <p:sldId id="269" r:id="rId17"/>
    <p:sldId id="270" r:id="rId18"/>
    <p:sldId id="288" r:id="rId19"/>
    <p:sldId id="289" r:id="rId20"/>
    <p:sldId id="290" r:id="rId21"/>
    <p:sldId id="294" r:id="rId22"/>
    <p:sldId id="295" r:id="rId23"/>
    <p:sldId id="291" r:id="rId24"/>
    <p:sldId id="292" r:id="rId25"/>
    <p:sldId id="293" r:id="rId26"/>
    <p:sldId id="282" r:id="rId27"/>
    <p:sldId id="283" r:id="rId28"/>
    <p:sldId id="284" r:id="rId29"/>
    <p:sldId id="287" r:id="rId3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8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8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4" Type="http://schemas.openxmlformats.org/officeDocument/2006/relationships/image" Target="../media/image11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Relationship Id="rId6" Type="http://schemas.openxmlformats.org/officeDocument/2006/relationships/image" Target="../media/image117.wmf"/><Relationship Id="rId5" Type="http://schemas.openxmlformats.org/officeDocument/2006/relationships/image" Target="../media/image116.wmf"/><Relationship Id="rId4" Type="http://schemas.openxmlformats.org/officeDocument/2006/relationships/image" Target="../media/image11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image" Target="../media/image48.wmf"/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12" Type="http://schemas.openxmlformats.org/officeDocument/2006/relationships/image" Target="../media/image47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11" Type="http://schemas.openxmlformats.org/officeDocument/2006/relationships/image" Target="../media/image46.wmf"/><Relationship Id="rId5" Type="http://schemas.openxmlformats.org/officeDocument/2006/relationships/image" Target="../media/image40.wmf"/><Relationship Id="rId15" Type="http://schemas.openxmlformats.org/officeDocument/2006/relationships/image" Target="../media/image50.wmf"/><Relationship Id="rId10" Type="http://schemas.openxmlformats.org/officeDocument/2006/relationships/image" Target="../media/image45.wmf"/><Relationship Id="rId4" Type="http://schemas.openxmlformats.org/officeDocument/2006/relationships/image" Target="../media/image39.wmf"/><Relationship Id="rId9" Type="http://schemas.openxmlformats.org/officeDocument/2006/relationships/image" Target="../media/image44.wmf"/><Relationship Id="rId14" Type="http://schemas.openxmlformats.org/officeDocument/2006/relationships/image" Target="../media/image4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image" Target="../media/image49.wmf"/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12" Type="http://schemas.openxmlformats.org/officeDocument/2006/relationships/image" Target="../media/image45.wmf"/><Relationship Id="rId2" Type="http://schemas.openxmlformats.org/officeDocument/2006/relationships/image" Target="../media/image51.wmf"/><Relationship Id="rId1" Type="http://schemas.openxmlformats.org/officeDocument/2006/relationships/image" Target="../media/image36.wmf"/><Relationship Id="rId6" Type="http://schemas.openxmlformats.org/officeDocument/2006/relationships/image" Target="../media/image55.wmf"/><Relationship Id="rId11" Type="http://schemas.openxmlformats.org/officeDocument/2006/relationships/image" Target="../media/image59.wmf"/><Relationship Id="rId5" Type="http://schemas.openxmlformats.org/officeDocument/2006/relationships/image" Target="../media/image54.wmf"/><Relationship Id="rId10" Type="http://schemas.openxmlformats.org/officeDocument/2006/relationships/image" Target="../media/image58.wmf"/><Relationship Id="rId4" Type="http://schemas.openxmlformats.org/officeDocument/2006/relationships/image" Target="../media/image53.wmf"/><Relationship Id="rId9" Type="http://schemas.openxmlformats.org/officeDocument/2006/relationships/image" Target="../media/image47.wmf"/><Relationship Id="rId14" Type="http://schemas.openxmlformats.org/officeDocument/2006/relationships/image" Target="../media/image50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image" Target="../media/image61.wmf"/><Relationship Id="rId7" Type="http://schemas.openxmlformats.org/officeDocument/2006/relationships/image" Target="../media/image65.wmf"/><Relationship Id="rId2" Type="http://schemas.openxmlformats.org/officeDocument/2006/relationships/image" Target="../media/image37.wmf"/><Relationship Id="rId1" Type="http://schemas.openxmlformats.org/officeDocument/2006/relationships/image" Target="../media/image60.e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Relationship Id="rId9" Type="http://schemas.openxmlformats.org/officeDocument/2006/relationships/image" Target="../media/image6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4" Type="http://schemas.openxmlformats.org/officeDocument/2006/relationships/image" Target="../media/image70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image" Target="../media/image73.wmf"/><Relationship Id="rId7" Type="http://schemas.openxmlformats.org/officeDocument/2006/relationships/image" Target="../media/image77.wmf"/><Relationship Id="rId12" Type="http://schemas.openxmlformats.org/officeDocument/2006/relationships/image" Target="../media/image82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11" Type="http://schemas.openxmlformats.org/officeDocument/2006/relationships/image" Target="../media/image81.wmf"/><Relationship Id="rId5" Type="http://schemas.openxmlformats.org/officeDocument/2006/relationships/image" Target="../media/image75.wmf"/><Relationship Id="rId10" Type="http://schemas.openxmlformats.org/officeDocument/2006/relationships/image" Target="../media/image80.wmf"/><Relationship Id="rId4" Type="http://schemas.openxmlformats.org/officeDocument/2006/relationships/image" Target="../media/image74.wmf"/><Relationship Id="rId9" Type="http://schemas.openxmlformats.org/officeDocument/2006/relationships/image" Target="../media/image79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image" Target="../media/image84.wmf"/><Relationship Id="rId7" Type="http://schemas.openxmlformats.org/officeDocument/2006/relationships/image" Target="../media/image88.wmf"/><Relationship Id="rId2" Type="http://schemas.openxmlformats.org/officeDocument/2006/relationships/image" Target="../media/image72.wmf"/><Relationship Id="rId1" Type="http://schemas.openxmlformats.org/officeDocument/2006/relationships/image" Target="../media/image83.emf"/><Relationship Id="rId6" Type="http://schemas.openxmlformats.org/officeDocument/2006/relationships/image" Target="../media/image87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Relationship Id="rId9" Type="http://schemas.openxmlformats.org/officeDocument/2006/relationships/image" Target="../media/image90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13" Type="http://schemas.openxmlformats.org/officeDocument/2006/relationships/image" Target="../media/image102.wmf"/><Relationship Id="rId3" Type="http://schemas.openxmlformats.org/officeDocument/2006/relationships/image" Target="../media/image92.wmf"/><Relationship Id="rId7" Type="http://schemas.openxmlformats.org/officeDocument/2006/relationships/image" Target="../media/image96.wmf"/><Relationship Id="rId12" Type="http://schemas.openxmlformats.org/officeDocument/2006/relationships/image" Target="../media/image101.wmf"/><Relationship Id="rId2" Type="http://schemas.openxmlformats.org/officeDocument/2006/relationships/image" Target="../media/image72.wmf"/><Relationship Id="rId1" Type="http://schemas.openxmlformats.org/officeDocument/2006/relationships/image" Target="../media/image91.wmf"/><Relationship Id="rId6" Type="http://schemas.openxmlformats.org/officeDocument/2006/relationships/image" Target="../media/image95.wmf"/><Relationship Id="rId11" Type="http://schemas.openxmlformats.org/officeDocument/2006/relationships/image" Target="../media/image100.wmf"/><Relationship Id="rId5" Type="http://schemas.openxmlformats.org/officeDocument/2006/relationships/image" Target="../media/image94.wmf"/><Relationship Id="rId10" Type="http://schemas.openxmlformats.org/officeDocument/2006/relationships/image" Target="../media/image99.wmf"/><Relationship Id="rId4" Type="http://schemas.openxmlformats.org/officeDocument/2006/relationships/image" Target="../media/image93.wmf"/><Relationship Id="rId9" Type="http://schemas.openxmlformats.org/officeDocument/2006/relationships/image" Target="../media/image9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8C754EA-C99E-478D-A9B4-B5FCBD62D0F1}" type="datetimeFigureOut">
              <a:rPr lang="zh-CN" altLang="en-US"/>
              <a:pPr>
                <a:defRPr/>
              </a:pPr>
              <a:t>2019-5-12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8DB742F-4DE5-4990-8002-24D7383D95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9AB6D0A-FBCE-4C35-A9FD-D136451D8F9F}" type="datetime3">
              <a:rPr lang="zh-CN" altLang="en-US"/>
              <a:pPr>
                <a:defRPr/>
              </a:pPr>
              <a:t>2019年5月12日星期日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6377139-F0BF-42F8-8E1E-EB1BBC9098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9AB6D0A-FBCE-4C35-A9FD-D136451D8F9F}" type="datetime3">
              <a:rPr lang="zh-CN" altLang="en-US"/>
              <a:pPr>
                <a:defRPr/>
              </a:pPr>
              <a:t>2019年5月12日星期日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7126F48-A24C-48BF-919D-EB3BE0C06C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631D2F-7ADF-4F1B-A3B5-A22861C465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724D34-4542-49C9-81F5-583808A900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92847-826A-4DF4-8A75-96F0554759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AC727-B86B-496F-9C35-CEF53DB60D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538E97-85D8-4E47-8A78-1EA5AE3266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8D411-0615-4143-B26F-D8768AE2FB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0A824-11B2-425A-A7E7-FE58CD9FE3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609600"/>
            <a:ext cx="2135187" cy="5489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09600"/>
            <a:ext cx="6253163" cy="5489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EF8E2-5950-4240-BB0E-8EDCC347D8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CF0451-C6F6-4382-9957-ABC9476438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9A875-B4CE-46BB-BBF9-53131814B7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7813" y="404813"/>
            <a:ext cx="2058987" cy="57213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6088" y="404813"/>
            <a:ext cx="6029325" cy="57213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9AB6D0A-FBCE-4C35-A9FD-D136451D8F9F}" type="datetime3">
              <a:rPr lang="zh-CN" altLang="en-US"/>
              <a:pPr>
                <a:defRPr/>
              </a:pPr>
              <a:t>2019年5月12日星期日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ACD34EA-FEA9-4638-8060-75BE057E7F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A6AE12-337D-4719-9AFE-A0CD12B208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23165-EB0D-4273-91B0-DFA5B7AD11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CE4ED2-D790-4880-A54D-6E2F9D84FA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C9CD2E-45C5-4815-81EC-4BC1BA5CFC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F279BC-69C6-416D-89BC-98A7397180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2A36B5-70B1-480A-BE78-6A9E657BD9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D4B32-349E-45CA-82CB-ABBE96A02D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9A5BC9-1FBD-44BF-85AC-D810CE0679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7813" y="404813"/>
            <a:ext cx="2058987" cy="57213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6088" y="404813"/>
            <a:ext cx="6029325" cy="57213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10CFFF-7D3C-4211-986E-431B4C9F5C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85239-859F-4537-813C-394C1B70AF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EDDED132-CBCD-41F4-B111-D922B674CA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DC43AF-F781-4BF5-BC53-139A6C012A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EA4C79-17D9-4417-A7B8-2BCF91D66F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4AB3B4-062E-477B-ABE2-71043DAE36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C21016-D63E-4208-A3F1-17B600B2DC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F6DAC4-7892-404B-A19D-E1B9963FD0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6334FD-A3E5-4368-BE4C-ED5DBECBB5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B50083-284E-43E7-AD29-DF79550009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469966-A6A3-4C4D-92C3-3E037717F1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577191-71D3-4513-8932-8C136800A0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609600"/>
            <a:ext cx="188595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550545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FAF5F-FBCB-4B07-8C3B-26C3A006B3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86E80B74-3F32-4C07-86F9-11349015BA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E02EF-4677-4A69-82DA-1E49092F2ADD}" type="datetimeFigureOut">
              <a:rPr lang="zh-CN" altLang="en-US"/>
              <a:pPr>
                <a:defRPr/>
              </a:pPr>
              <a:t>2019-5-12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159A4A-FAFC-4622-9DA5-795374A77E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CBFF-A5E0-4D29-B9E1-F5F7CC7A2253}" type="datetimeFigureOut">
              <a:rPr lang="zh-CN" altLang="en-US"/>
              <a:pPr>
                <a:defRPr/>
              </a:pPr>
              <a:t>2019-5-12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35A0D-FE10-4187-9AFB-1A39AFD478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81017A-2EEC-4B11-B184-54BC77397C75}" type="datetimeFigureOut">
              <a:rPr lang="zh-CN" altLang="en-US"/>
              <a:pPr>
                <a:defRPr/>
              </a:pPr>
              <a:t>2019-5-12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1A7FA6-C25A-4B30-9D4E-EEDFC6C491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31343D-C88B-4E43-A4C8-BCB9E8548908}" type="datetimeFigureOut">
              <a:rPr lang="zh-CN" altLang="en-US"/>
              <a:pPr>
                <a:defRPr/>
              </a:pPr>
              <a:t>2019-5-12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69791-47ED-409A-A1D2-3966F32F6D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C5C675-7169-4AE5-9DD9-76C3C64F6F46}" type="datetimeFigureOut">
              <a:rPr lang="zh-CN" altLang="en-US"/>
              <a:pPr>
                <a:defRPr/>
              </a:pPr>
              <a:t>2019-5-12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FC7B8B-3437-437E-9321-8ED8D48A4A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B22624-5317-49F6-BD22-0AB4C3576C53}" type="datetimeFigureOut">
              <a:rPr lang="zh-CN" altLang="en-US"/>
              <a:pPr>
                <a:defRPr/>
              </a:pPr>
              <a:t>2019-5-12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EA9BEF-B6DF-4A86-B26B-662971FFF5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12E4C-B88C-423F-A0A6-DCD28673250C}" type="datetimeFigureOut">
              <a:rPr lang="zh-CN" altLang="en-US"/>
              <a:pPr>
                <a:defRPr/>
              </a:pPr>
              <a:t>2019-5-12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1BC587-50C2-4665-A1C4-AFBDA1B696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48946-E85B-4297-9750-552CC06921E9}" type="datetimeFigureOut">
              <a:rPr lang="zh-CN" altLang="en-US"/>
              <a:pPr>
                <a:defRPr/>
              </a:pPr>
              <a:t>2019-5-12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9BD93-A49A-423F-AC6F-D6C063E9EC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732581-3E26-47FF-BDB5-0491F17F343C}" type="datetimeFigureOut">
              <a:rPr lang="zh-CN" altLang="en-US"/>
              <a:pPr>
                <a:defRPr/>
              </a:pPr>
              <a:t>2019-5-12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80531-9785-4790-AD5E-3A7DDD83E4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8B33A-275B-4527-BBAC-221935106EFD}" type="datetimeFigureOut">
              <a:rPr lang="zh-CN" altLang="en-US"/>
              <a:pPr>
                <a:defRPr/>
              </a:pPr>
              <a:t>2019-5-12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02EEEF-3978-4CEA-AE9C-66E220736C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C0C82A36-A9BB-4F52-8D1A-46697E243A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585EC-DA07-4F60-8E82-A40E4C726617}" type="datetimeFigureOut">
              <a:rPr lang="zh-CN" altLang="en-US"/>
              <a:pPr>
                <a:defRPr/>
              </a:pPr>
              <a:t>2019-5-12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A48F2D-B127-47E0-A90F-FD6EB3B268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42CB72CF-14B9-459A-8505-1536B0F0B7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FC4BBC7B-6915-4AF7-B095-DAAA3B8FA2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1BE83291-095E-47B3-83A7-B6AF9EB6F2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62712C7C-9D32-47FE-AAD3-2F09BB3B84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4C5A46DC-A6FD-4C7B-A18F-98C231FA68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9AB6D0A-FBCE-4C35-A9FD-D136451D8F9F}" type="datetime3">
              <a:rPr lang="zh-CN" altLang="en-US"/>
              <a:pPr>
                <a:defRPr/>
              </a:pPr>
              <a:t>2019年5月12日星期日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130F2C3-26AD-4FA7-BC76-00871359D8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D487E05D-B624-4F11-ADE8-EB25C68B1C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609600"/>
            <a:ext cx="188595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550545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14CCAB72-C940-442A-8117-F7C308A7C4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F7DDBAA1-61B2-4BD7-BDD6-98A4966CA6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57EDE381-3FE9-4203-B334-DE03D2F04B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61B33190-938F-46C9-A230-BD3DFCB935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506395BB-A496-4B3D-ACB7-60E81E82F0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563724EC-F96D-49E6-A54D-0B90A23551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62074126-6920-4401-A3E1-E99CC72E81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BA1A5BF1-A43F-4D47-A7D7-1B7B5F4DFA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A711A0C9-0F9A-4855-8A18-8BB036A7FA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9AB6D0A-FBCE-4C35-A9FD-D136451D8F9F}" type="datetime3">
              <a:rPr lang="zh-CN" altLang="en-US"/>
              <a:pPr>
                <a:defRPr/>
              </a:pPr>
              <a:t>2019年5月12日星期日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76369EC-848E-4D3A-92CA-6267012D25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ABC6466A-B0E2-49A8-8DA1-62169E57B1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609600"/>
            <a:ext cx="188595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550545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91F63D1C-7308-4966-9A3D-5A1AB87D8C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8AEE1B2E-ADEA-43A0-9BD6-79695AD5F1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A474DDDA-6E73-44D4-B3DE-66BF0F610B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E95A87D6-BF41-4B67-A737-68541F7F99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FEA91992-46EF-4279-A4B0-9443AEAFD8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3B3148E5-28FE-4DDE-87A5-DDBDF7385B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0DAE6F0D-D963-48C0-8187-5D4D6D7F53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801DB924-6496-469D-B116-2AED4B252E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2A605427-C0CA-4DBC-8006-CF6E64B59C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9AB6D0A-FBCE-4C35-A9FD-D136451D8F9F}" type="datetime3">
              <a:rPr lang="zh-CN" altLang="en-US"/>
              <a:pPr>
                <a:defRPr/>
              </a:pPr>
              <a:t>2019年5月12日星期日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6EE0DCA-24AB-46F2-9A6A-2FF32175E8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3FFC1B03-FBEA-48B1-955F-A0C01AFA56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ACC0DD80-85B5-4AB1-A2EE-26B5A7A36A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609600"/>
            <a:ext cx="188595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550545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4A709630-983A-451C-9574-08CF2114A9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33BE8994-9EDD-427C-8361-0BB786C7B2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573F0ABA-D976-4A53-9A8E-FDB14806FB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071578E3-9D9E-4798-A18D-36C137B926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97BF76A4-76C3-495B-BD38-B83A74FA14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6D6904CE-9B16-4A58-A0AD-301D6B4213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C7AAF43F-44E9-41A5-88AD-54F967A416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999BE923-72C9-41A3-A812-5C03403E15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9AB6D0A-FBCE-4C35-A9FD-D136451D8F9F}" type="datetime3">
              <a:rPr lang="zh-CN" altLang="en-US"/>
              <a:pPr>
                <a:defRPr/>
              </a:pPr>
              <a:t>2019年5月12日星期日</a:t>
            </a:fld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0B30D4C-951E-4F45-8FAD-0E2326042A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67A4E486-03A0-45F9-A8E3-3D589D042D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DA4249CC-40EB-4129-9A6C-D7595B58AD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609600"/>
            <a:ext cx="188595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550545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13A032D4-F88F-4DA1-A4BA-B6F3F40CFB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4C9F94D0-9140-4ED6-BC9D-EF330634A1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CF4EA379-BF7E-4E8E-BABD-95A54EF304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B699B64A-3B33-4A45-95DF-4E4A2C7E99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5805E2AE-5051-4168-BC7F-A592B86C92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0C5363E6-5B32-4A1E-9804-0C0B617F63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8DF313C9-97EF-4B17-8474-0A472B92BB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16706908-90D5-40BF-90B3-C7455C232B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9AB6D0A-FBCE-4C35-A9FD-D136451D8F9F}" type="datetime3">
              <a:rPr lang="zh-CN" altLang="en-US"/>
              <a:pPr>
                <a:defRPr/>
              </a:pPr>
              <a:t>2019年5月12日星期日</a:t>
            </a:fld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9651076-035A-4788-85B4-4B7C0658B8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83BA9834-FF63-4F1A-9C92-79A141797E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3D3D5FA1-FBD9-40E4-8E26-9D2011A022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4C6F888A-E271-4E37-976A-7340FC3C46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609600"/>
            <a:ext cx="188595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550545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8B04D37C-9E92-4D16-A591-C310DAC3F8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592228E5-B6D8-4D35-81B8-5A31C48416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F435D9F8-8505-41AD-BBAE-3DD90E5F84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CF437097-36BC-4A28-9C98-8D9F473194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B56AE34C-F08C-4B9D-8990-6D730F1113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D1658EC5-B392-4E12-9C00-D3FFDE93BF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839DEE5A-F07C-4FC0-92B6-FF6B095E88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9AB6D0A-FBCE-4C35-A9FD-D136451D8F9F}" type="datetime3">
              <a:rPr lang="zh-CN" altLang="en-US"/>
              <a:pPr>
                <a:defRPr/>
              </a:pPr>
              <a:t>2019年5月12日星期日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4F61A8E-B48C-47AA-8EFA-011DA721CA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209F07FC-64EC-4D37-A27B-9BB0CAEC73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5AEF323B-DC84-41A4-8D69-24F014C3F6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FC8D4BD0-F016-4FFA-BDAC-78C60C26FC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C4D037D0-6B22-4668-BF7F-EA812C4527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609600"/>
            <a:ext cx="188595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550545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9A8B3F11-9DD9-406F-8770-B3C3FD9C32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C1BCCA67-4BA3-46D6-8149-1879D4EEC0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E5DC303B-3410-4814-AC97-CF11684281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B1D27DDD-449B-48C2-A2F8-E3E72F393F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477326BA-E03C-47D0-AC33-96873514CD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8608680A-7088-4566-9FE2-673A2BC45F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9AB6D0A-FBCE-4C35-A9FD-D136451D8F9F}" type="datetime3">
              <a:rPr lang="zh-CN" altLang="en-US"/>
              <a:pPr>
                <a:defRPr/>
              </a:pPr>
              <a:t>2019年5月12日星期日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C8E0048-E22C-45F1-AB49-7B84201DAC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AC3EEC55-02DF-48EF-B89A-21B92A87A2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D9E5F48F-3229-4511-9D8B-D4D9BBE16D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14088690-36AE-463C-ADFE-B0144C50EE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402BE3B1-D522-4074-9E5D-C660D80E8E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99327C7B-4FD7-43EA-90F7-9505E448B6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609600"/>
            <a:ext cx="188595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550545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DAC3D3E8-6327-4C17-8A56-1F87E9EAAA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7D2B6B0-C5CD-4CD6-826D-D7C54F350E06}" type="datetime3">
              <a:rPr lang="zh-CN" altLang="en-US"/>
              <a:pPr>
                <a:defRPr/>
              </a:pPr>
              <a:t>2019年5月12日星期日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ADCA420-5405-42A4-8FE3-4726F0C6C0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7D2B6B0-C5CD-4CD6-826D-D7C54F350E06}" type="datetime3">
              <a:rPr lang="zh-CN" altLang="en-US"/>
              <a:pPr>
                <a:defRPr/>
              </a:pPr>
              <a:t>2019年5月12日星期日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9F3D7EA-0DAE-4833-B2D5-C393F6EBA0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7D2B6B0-C5CD-4CD6-826D-D7C54F350E06}" type="datetime3">
              <a:rPr lang="zh-CN" altLang="en-US"/>
              <a:pPr>
                <a:defRPr/>
              </a:pPr>
              <a:t>2019年5月12日星期日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D3ACBDC-C80D-47AC-AF55-D6F8C9B9AE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7D2B6B0-C5CD-4CD6-826D-D7C54F350E06}" type="datetime3">
              <a:rPr lang="zh-CN" altLang="en-US"/>
              <a:pPr>
                <a:defRPr/>
              </a:pPr>
              <a:t>2019年5月12日星期日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7668016-0318-4457-924B-39B2981BB9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9AB6D0A-FBCE-4C35-A9FD-D136451D8F9F}" type="datetime3">
              <a:rPr lang="zh-CN" altLang="en-US"/>
              <a:pPr>
                <a:defRPr/>
              </a:pPr>
              <a:t>2019年5月12日星期日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2930271-F64D-4294-A54E-4D672DB420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7D2B6B0-C5CD-4CD6-826D-D7C54F350E06}" type="datetime3">
              <a:rPr lang="zh-CN" altLang="en-US"/>
              <a:pPr>
                <a:defRPr/>
              </a:pPr>
              <a:t>2019年5月12日星期日</a:t>
            </a:fld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158880A-5328-4993-866B-D1E0561E25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7D2B6B0-C5CD-4CD6-826D-D7C54F350E06}" type="datetime3">
              <a:rPr lang="zh-CN" altLang="en-US"/>
              <a:pPr>
                <a:defRPr/>
              </a:pPr>
              <a:t>2019年5月12日星期日</a:t>
            </a:fld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8AA9861-00ED-4FA4-8EB1-C6E1BCF0D5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7D2B6B0-C5CD-4CD6-826D-D7C54F350E06}" type="datetime3">
              <a:rPr lang="zh-CN" altLang="en-US"/>
              <a:pPr>
                <a:defRPr/>
              </a:pPr>
              <a:t>2019年5月12日星期日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1A7E706-0BD1-4963-833A-FE1B2487A3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7D2B6B0-C5CD-4CD6-826D-D7C54F350E06}" type="datetime3">
              <a:rPr lang="zh-CN" altLang="en-US"/>
              <a:pPr>
                <a:defRPr/>
              </a:pPr>
              <a:t>2019年5月12日星期日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C66BAC1-39D0-4CFD-BA7C-59A8B23EF9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7D2B6B0-C5CD-4CD6-826D-D7C54F350E06}" type="datetime3">
              <a:rPr lang="zh-CN" altLang="en-US"/>
              <a:pPr>
                <a:defRPr/>
              </a:pPr>
              <a:t>2019年5月12日星期日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4C8B5F5-C7B1-46A1-8163-03A254269A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7D2B6B0-C5CD-4CD6-826D-D7C54F350E06}" type="datetime3">
              <a:rPr lang="zh-CN" altLang="en-US"/>
              <a:pPr>
                <a:defRPr/>
              </a:pPr>
              <a:t>2019年5月12日星期日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DA78263-39C0-4B6F-B47E-C1C4145875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7813" y="404813"/>
            <a:ext cx="2058987" cy="57213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6088" y="404813"/>
            <a:ext cx="6029325" cy="57213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7D2B6B0-C5CD-4CD6-826D-D7C54F350E06}" type="datetime3">
              <a:rPr lang="zh-CN" altLang="en-US"/>
              <a:pPr>
                <a:defRPr/>
              </a:pPr>
              <a:t>2019年5月12日星期日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C24BE78-06DC-41DD-99D0-911CF5CD9E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8758CE-958B-4229-B476-80B2141BB5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F243AA-AD35-4E69-98C1-40C89220DB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05D087-C62D-46DC-A7EA-7C00976DE7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image" Target="../media/image3.jpeg"/><Relationship Id="rId18" Type="http://schemas.openxmlformats.org/officeDocument/2006/relationships/image" Target="../media/image8.jpeg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theme" Target="../theme/theme10.xml"/><Relationship Id="rId17" Type="http://schemas.openxmlformats.org/officeDocument/2006/relationships/image" Target="../media/image7.jpeg"/><Relationship Id="rId2" Type="http://schemas.openxmlformats.org/officeDocument/2006/relationships/slideLayout" Target="../slideLayouts/slideLayout98.xml"/><Relationship Id="rId16" Type="http://schemas.openxmlformats.org/officeDocument/2006/relationships/image" Target="../media/image6.jpeg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5" Type="http://schemas.openxmlformats.org/officeDocument/2006/relationships/image" Target="../media/image5.jpeg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image" Target="../media/image4.jpe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5.xml"/><Relationship Id="rId13" Type="http://schemas.openxmlformats.org/officeDocument/2006/relationships/slide" Target="../slides/slide3.xml"/><Relationship Id="rId3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114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8.xml"/><Relationship Id="rId6" Type="http://schemas.openxmlformats.org/officeDocument/2006/relationships/slideLayout" Target="../slideLayouts/slideLayout113.xml"/><Relationship Id="rId11" Type="http://schemas.openxmlformats.org/officeDocument/2006/relationships/slideLayout" Target="../slideLayouts/slideLayout118.xml"/><Relationship Id="rId5" Type="http://schemas.openxmlformats.org/officeDocument/2006/relationships/slideLayout" Target="../slideLayouts/slideLayout112.xml"/><Relationship Id="rId10" Type="http://schemas.openxmlformats.org/officeDocument/2006/relationships/slideLayout" Target="../slideLayouts/slideLayout117.xml"/><Relationship Id="rId4" Type="http://schemas.openxmlformats.org/officeDocument/2006/relationships/slideLayout" Target="../slideLayouts/slideLayout111.xml"/><Relationship Id="rId9" Type="http://schemas.openxmlformats.org/officeDocument/2006/relationships/slideLayout" Target="../slideLayouts/slideLayout116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6.xml"/><Relationship Id="rId3" Type="http://schemas.openxmlformats.org/officeDocument/2006/relationships/slideLayout" Target="../slideLayouts/slideLayout121.xml"/><Relationship Id="rId7" Type="http://schemas.openxmlformats.org/officeDocument/2006/relationships/slideLayout" Target="../slideLayouts/slideLayout125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0.xml"/><Relationship Id="rId1" Type="http://schemas.openxmlformats.org/officeDocument/2006/relationships/slideLayout" Target="../slideLayouts/slideLayout119.xml"/><Relationship Id="rId6" Type="http://schemas.openxmlformats.org/officeDocument/2006/relationships/slideLayout" Target="../slideLayouts/slideLayout124.xml"/><Relationship Id="rId11" Type="http://schemas.openxmlformats.org/officeDocument/2006/relationships/slideLayout" Target="../slideLayouts/slideLayout129.xml"/><Relationship Id="rId5" Type="http://schemas.openxmlformats.org/officeDocument/2006/relationships/slideLayout" Target="../slideLayouts/slideLayout123.xml"/><Relationship Id="rId10" Type="http://schemas.openxmlformats.org/officeDocument/2006/relationships/slideLayout" Target="../slideLayouts/slideLayout128.xml"/><Relationship Id="rId4" Type="http://schemas.openxmlformats.org/officeDocument/2006/relationships/slideLayout" Target="../slideLayouts/slideLayout122.xml"/><Relationship Id="rId9" Type="http://schemas.openxmlformats.org/officeDocument/2006/relationships/slideLayout" Target="../slideLayouts/slideLayout127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7.xml"/><Relationship Id="rId3" Type="http://schemas.openxmlformats.org/officeDocument/2006/relationships/slideLayout" Target="../slideLayouts/slideLayout132.xml"/><Relationship Id="rId7" Type="http://schemas.openxmlformats.org/officeDocument/2006/relationships/slideLayout" Target="../slideLayouts/slideLayout136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1.xml"/><Relationship Id="rId1" Type="http://schemas.openxmlformats.org/officeDocument/2006/relationships/slideLayout" Target="../slideLayouts/slideLayout130.xml"/><Relationship Id="rId6" Type="http://schemas.openxmlformats.org/officeDocument/2006/relationships/slideLayout" Target="../slideLayouts/slideLayout135.xml"/><Relationship Id="rId11" Type="http://schemas.openxmlformats.org/officeDocument/2006/relationships/slideLayout" Target="../slideLayouts/slideLayout140.xml"/><Relationship Id="rId5" Type="http://schemas.openxmlformats.org/officeDocument/2006/relationships/slideLayout" Target="../slideLayouts/slideLayout134.xml"/><Relationship Id="rId10" Type="http://schemas.openxmlformats.org/officeDocument/2006/relationships/slideLayout" Target="../slideLayouts/slideLayout139.xml"/><Relationship Id="rId4" Type="http://schemas.openxmlformats.org/officeDocument/2006/relationships/slideLayout" Target="../slideLayouts/slideLayout133.xml"/><Relationship Id="rId9" Type="http://schemas.openxmlformats.org/officeDocument/2006/relationships/slideLayout" Target="../slideLayouts/slideLayout13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73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77.xml"/><Relationship Id="rId7" Type="http://schemas.openxmlformats.org/officeDocument/2006/relationships/slideLayout" Target="../slideLayouts/slideLayout81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6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5.xml"/><Relationship Id="rId5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4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3.xml"/><Relationship Id="rId13" Type="http://schemas.openxmlformats.org/officeDocument/2006/relationships/slide" Target="../slides/slide8.xml"/><Relationship Id="rId3" Type="http://schemas.openxmlformats.org/officeDocument/2006/relationships/slideLayout" Target="../slideLayouts/slideLayout88.xml"/><Relationship Id="rId7" Type="http://schemas.openxmlformats.org/officeDocument/2006/relationships/slideLayout" Target="../slideLayouts/slideLayout92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87.xml"/><Relationship Id="rId1" Type="http://schemas.openxmlformats.org/officeDocument/2006/relationships/slideLayout" Target="../slideLayouts/slideLayout86.xml"/><Relationship Id="rId6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6.xml"/><Relationship Id="rId5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95.xml"/><Relationship Id="rId4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404813"/>
            <a:ext cx="82296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8588" y="6408738"/>
            <a:ext cx="29527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2000" b="0">
                <a:solidFill>
                  <a:srgbClr val="000000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A9AB6D0A-FBCE-4C35-A9FD-D136451D8F9F}" type="datetime3">
              <a:rPr lang="zh-CN" altLang="en-US"/>
              <a:pPr>
                <a:defRPr/>
              </a:pPr>
              <a:t>2019年5月12日星期日</a:t>
            </a:fld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02000" y="640873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 b="0">
                <a:solidFill>
                  <a:srgbClr val="000000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30A7B274-B731-4383-9C26-879EF93592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9" name="Oval 5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8243888" y="6454775"/>
            <a:ext cx="792162" cy="287338"/>
          </a:xfrm>
          <a:prstGeom prst="ellipse">
            <a:avLst/>
          </a:prstGeom>
          <a:gradFill rotWithShape="1">
            <a:gsLst>
              <a:gs pos="0">
                <a:srgbClr val="FF99CC"/>
              </a:gs>
              <a:gs pos="100000">
                <a:srgbClr val="FF99CC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返回</a:t>
            </a:r>
          </a:p>
        </p:txBody>
      </p:sp>
      <p:sp>
        <p:nvSpPr>
          <p:cNvPr id="1030" name="Oval 6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515100" y="6453188"/>
            <a:ext cx="792163" cy="287337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上页</a:t>
            </a:r>
          </a:p>
        </p:txBody>
      </p:sp>
      <p:sp>
        <p:nvSpPr>
          <p:cNvPr id="1031" name="Oval 7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378700" y="6454775"/>
            <a:ext cx="792163" cy="287338"/>
          </a:xfrm>
          <a:prstGeom prst="ellipse">
            <a:avLst/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100000">
                <a:srgbClr val="FFFF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下页</a:t>
            </a:r>
          </a:p>
        </p:txBody>
      </p:sp>
      <p:sp>
        <p:nvSpPr>
          <p:cNvPr id="1032" name="Oval 8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651500" y="6453188"/>
            <a:ext cx="792163" cy="287337"/>
          </a:xfrm>
          <a:prstGeom prst="ellipse">
            <a:avLst/>
          </a:prstGeom>
          <a:gradFill rotWithShape="1">
            <a:gsLst>
              <a:gs pos="0">
                <a:srgbClr val="FFCC00">
                  <a:gamma/>
                  <a:shade val="46275"/>
                  <a:invGamma/>
                </a:srgbClr>
              </a:gs>
              <a:gs pos="100000">
                <a:srgbClr val="FFCC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目录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</p:sldLayoutIdLst>
  <p:hf hdr="0" ftr="0"/>
  <p:txStyles>
    <p:titleStyle>
      <a:lvl1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2pPr>
      <a:lvl3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3pPr>
      <a:lvl4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4pPr>
      <a:lvl5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5pPr>
      <a:lvl6pPr marL="4572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6pPr>
      <a:lvl7pPr marL="9144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7pPr>
      <a:lvl8pPr marL="13716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8pPr>
      <a:lvl9pPr marL="18288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09600"/>
            <a:ext cx="854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2390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905000"/>
            <a:ext cx="8540750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</a:defRPr>
            </a:lvl1pPr>
          </a:lstStyle>
          <a:p>
            <a:pPr>
              <a:defRPr/>
            </a:pPr>
            <a:fld id="{A50193CD-8581-4973-8386-62202D6493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24935" name="Text Box 7"/>
          <p:cNvSpPr txBox="1">
            <a:spLocks noChangeArrowheads="1"/>
          </p:cNvSpPr>
          <p:nvPr userDrawn="1"/>
        </p:nvSpPr>
        <p:spPr bwMode="auto">
          <a:xfrm>
            <a:off x="6513513" y="6600825"/>
            <a:ext cx="2279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zh-CN" altLang="en-US" sz="1000">
                <a:latin typeface="楷体_GB2312" pitchFamily="49" charset="-122"/>
                <a:ea typeface="楷体_GB2312" pitchFamily="49" charset="-122"/>
              </a:rPr>
              <a:t>目录   上页   下页   返回   结束 </a:t>
            </a:r>
          </a:p>
        </p:txBody>
      </p:sp>
      <p:pic>
        <p:nvPicPr>
          <p:cNvPr id="123912" name="Picture 8" descr="返回">
            <a:hlinkClick r:id="" action="ppaction://hlinkshowjump?jump=lastslideviewed"/>
          </p:cNvPr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913" name="Picture 9" descr="目录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6564313" y="6376988"/>
            <a:ext cx="3556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914" name="Picture 10" descr="上一页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7010400" y="6376988"/>
            <a:ext cx="3556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915" name="Picture 11" descr="退出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17"/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916" name="Picture 12" descr="下一页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18"/>
          <a:srcRect/>
          <a:stretch>
            <a:fillRect/>
          </a:stretch>
        </p:blipFill>
        <p:spPr bwMode="auto">
          <a:xfrm>
            <a:off x="7456488" y="6376988"/>
            <a:ext cx="3556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68" r:id="rId2"/>
    <p:sldLayoutId id="2147483967" r:id="rId3"/>
    <p:sldLayoutId id="2147483966" r:id="rId4"/>
    <p:sldLayoutId id="2147483965" r:id="rId5"/>
    <p:sldLayoutId id="2147483964" r:id="rId6"/>
    <p:sldLayoutId id="2147483963" r:id="rId7"/>
    <p:sldLayoutId id="2147483962" r:id="rId8"/>
    <p:sldLayoutId id="2147483961" r:id="rId9"/>
    <p:sldLayoutId id="2147483960" r:id="rId10"/>
    <p:sldLayoutId id="2147483959" r:id="rId11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404813"/>
            <a:ext cx="82296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8588" y="6408738"/>
            <a:ext cx="29527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2000" b="0">
                <a:latin typeface="+mn-ea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02000" y="640873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 b="0">
                <a:latin typeface="+mn-ea"/>
                <a:ea typeface="+mn-ea"/>
              </a:defRPr>
            </a:lvl1pPr>
          </a:lstStyle>
          <a:p>
            <a:pPr>
              <a:defRPr/>
            </a:pPr>
            <a:fld id="{A8763100-FF0F-4059-87C2-89AD6AF972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9" name="Oval 5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8243888" y="6454775"/>
            <a:ext cx="792162" cy="287338"/>
          </a:xfrm>
          <a:prstGeom prst="ellipse">
            <a:avLst/>
          </a:prstGeom>
          <a:gradFill rotWithShape="1">
            <a:gsLst>
              <a:gs pos="0">
                <a:srgbClr val="FF99CC"/>
              </a:gs>
              <a:gs pos="100000">
                <a:srgbClr val="FF99CC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返回</a:t>
            </a:r>
          </a:p>
        </p:txBody>
      </p:sp>
      <p:sp>
        <p:nvSpPr>
          <p:cNvPr id="1030" name="Oval 6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515100" y="6453188"/>
            <a:ext cx="792163" cy="287337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上页</a:t>
            </a:r>
          </a:p>
        </p:txBody>
      </p:sp>
      <p:sp>
        <p:nvSpPr>
          <p:cNvPr id="1031" name="Oval 7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378700" y="6454775"/>
            <a:ext cx="792163" cy="287338"/>
          </a:xfrm>
          <a:prstGeom prst="ellipse">
            <a:avLst/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100000">
                <a:srgbClr val="FFFF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下页</a:t>
            </a:r>
          </a:p>
        </p:txBody>
      </p:sp>
      <p:sp>
        <p:nvSpPr>
          <p:cNvPr id="1032" name="Oval 8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651500" y="6453188"/>
            <a:ext cx="792163" cy="287337"/>
          </a:xfrm>
          <a:prstGeom prst="ellipse">
            <a:avLst/>
          </a:prstGeom>
          <a:gradFill rotWithShape="1">
            <a:gsLst>
              <a:gs pos="0">
                <a:srgbClr val="FFCC00">
                  <a:gamma/>
                  <a:shade val="46275"/>
                  <a:invGamma/>
                </a:srgbClr>
              </a:gs>
              <a:gs pos="100000">
                <a:srgbClr val="FFCC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目录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  <p:sldLayoutId id="2147483979" r:id="rId2"/>
    <p:sldLayoutId id="2147483978" r:id="rId3"/>
    <p:sldLayoutId id="2147483977" r:id="rId4"/>
    <p:sldLayoutId id="2147483976" r:id="rId5"/>
    <p:sldLayoutId id="2147483975" r:id="rId6"/>
    <p:sldLayoutId id="2147483974" r:id="rId7"/>
    <p:sldLayoutId id="2147483973" r:id="rId8"/>
    <p:sldLayoutId id="2147483972" r:id="rId9"/>
    <p:sldLayoutId id="2147483971" r:id="rId10"/>
    <p:sldLayoutId id="2147483970" r:id="rId11"/>
  </p:sldLayoutIdLst>
  <p:hf hdr="0" ftr="0" dt="0"/>
  <p:txStyles>
    <p:titleStyle>
      <a:lvl1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宋体" charset="-122"/>
        </a:defRPr>
      </a:lvl2pPr>
      <a:lvl3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宋体" charset="-122"/>
        </a:defRPr>
      </a:lvl3pPr>
      <a:lvl4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宋体" charset="-122"/>
        </a:defRPr>
      </a:lvl4pPr>
      <a:lvl5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宋体" charset="-122"/>
        </a:defRPr>
      </a:lvl5pPr>
      <a:lvl6pPr marL="4572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宋体" charset="-122"/>
        </a:defRPr>
      </a:lvl6pPr>
      <a:lvl7pPr marL="9144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宋体" charset="-122"/>
        </a:defRPr>
      </a:lvl7pPr>
      <a:lvl8pPr marL="13716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宋体" charset="-122"/>
        </a:defRPr>
      </a:lvl8pPr>
      <a:lvl9pPr marL="18288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7" name="Rectangle 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400800" y="6324600"/>
            <a:ext cx="685800" cy="3810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20000"/>
              </a:lnSpc>
              <a:defRPr/>
            </a:pPr>
            <a:endParaRPr kumimoji="1" lang="zh-CN" altLang="en-US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71688" name="Rectangle 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3450" y="6292850"/>
            <a:ext cx="685800" cy="3810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20000"/>
              </a:lnSpc>
              <a:defRPr/>
            </a:pPr>
            <a:endParaRPr kumimoji="1" lang="zh-CN" altLang="en-US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71689" name="Rectangle 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153400" y="6308725"/>
            <a:ext cx="685800" cy="3810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20000"/>
              </a:lnSpc>
              <a:defRPr/>
            </a:pPr>
            <a:endParaRPr kumimoji="1" lang="zh-CN" altLang="en-US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58573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8573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7543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fontAlgn="auto" hangingPunct="0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fontAlgn="auto" hangingPunct="0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925479C-8749-45B3-ABD3-BBCA47ADF4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4" r:id="rId4"/>
    <p:sldLayoutId id="2147483985" r:id="rId5"/>
    <p:sldLayoutId id="2147483986" r:id="rId6"/>
    <p:sldLayoutId id="2147483987" r:id="rId7"/>
    <p:sldLayoutId id="2147483988" r:id="rId8"/>
    <p:sldLayoutId id="2147483989" r:id="rId9"/>
    <p:sldLayoutId id="2147483990" r:id="rId10"/>
    <p:sldLayoutId id="214748399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898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9F28012-20B2-4555-8673-102363BCDE58}" type="datetimeFigureOut">
              <a:rPr lang="zh-CN" altLang="en-US"/>
              <a:pPr>
                <a:defRPr/>
              </a:pPr>
              <a:t>2019-5-12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5EE0345-FEB1-4458-AC39-87A446B0EF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2" r:id="rId1"/>
    <p:sldLayoutId id="2147483993" r:id="rId2"/>
    <p:sldLayoutId id="2147483994" r:id="rId3"/>
    <p:sldLayoutId id="2147483995" r:id="rId4"/>
    <p:sldLayoutId id="2147483996" r:id="rId5"/>
    <p:sldLayoutId id="2147483997" r:id="rId6"/>
    <p:sldLayoutId id="2147483998" r:id="rId7"/>
    <p:sldLayoutId id="2147483999" r:id="rId8"/>
    <p:sldLayoutId id="2147484000" r:id="rId9"/>
    <p:sldLayoutId id="2147484001" r:id="rId10"/>
    <p:sldLayoutId id="214748400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7543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defRPr kumimoji="1" sz="14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ct val="100000"/>
              </a:lnSpc>
              <a:defRPr kumimoji="1" sz="14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defRPr kumimoji="1" sz="14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FD04E3B-BF74-4347-A811-F0CC55E3AE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1687" name="Rectangle 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400800" y="6324600"/>
            <a:ext cx="685800" cy="3810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20000"/>
              </a:lnSpc>
              <a:defRPr/>
            </a:pPr>
            <a:endParaRPr kumimoji="1" lang="zh-CN" altLang="en-US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71688" name="Rectangle 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3450" y="6292850"/>
            <a:ext cx="685800" cy="3810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20000"/>
              </a:lnSpc>
              <a:defRPr/>
            </a:pPr>
            <a:endParaRPr kumimoji="1" lang="zh-CN" altLang="en-US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71689" name="Rectangle 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153400" y="6308725"/>
            <a:ext cx="685800" cy="3810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20000"/>
              </a:lnSpc>
              <a:defRPr/>
            </a:pPr>
            <a:endParaRPr kumimoji="1" lang="zh-CN" altLang="en-US" sz="2600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4" r:id="rId1"/>
    <p:sldLayoutId id="2147484015" r:id="rId2"/>
    <p:sldLayoutId id="2147484016" r:id="rId3"/>
    <p:sldLayoutId id="2147484017" r:id="rId4"/>
    <p:sldLayoutId id="2147484018" r:id="rId5"/>
    <p:sldLayoutId id="2147484019" r:id="rId6"/>
    <p:sldLayoutId id="2147484020" r:id="rId7"/>
    <p:sldLayoutId id="2147484021" r:id="rId8"/>
    <p:sldLayoutId id="2147484022" r:id="rId9"/>
    <p:sldLayoutId id="214748402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7543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defRPr kumimoji="1" sz="14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ct val="100000"/>
              </a:lnSpc>
              <a:defRPr kumimoji="1" sz="14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defRPr kumimoji="1" sz="14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9AF6418-A1B5-47AD-990D-F0FC5015CB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1687" name="Rectangle 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400800" y="6324600"/>
            <a:ext cx="685800" cy="3810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20000"/>
              </a:lnSpc>
              <a:defRPr/>
            </a:pPr>
            <a:endParaRPr kumimoji="1" lang="zh-CN" altLang="en-US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71688" name="Rectangle 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3450" y="6292850"/>
            <a:ext cx="685800" cy="3810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20000"/>
              </a:lnSpc>
              <a:defRPr/>
            </a:pPr>
            <a:endParaRPr kumimoji="1" lang="zh-CN" altLang="en-US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71689" name="Rectangle 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153400" y="6308725"/>
            <a:ext cx="685800" cy="3810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20000"/>
              </a:lnSpc>
              <a:defRPr/>
            </a:pPr>
            <a:endParaRPr kumimoji="1" lang="zh-CN" altLang="en-US" sz="2600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4" r:id="rId1"/>
    <p:sldLayoutId id="2147484025" r:id="rId2"/>
    <p:sldLayoutId id="2147484026" r:id="rId3"/>
    <p:sldLayoutId id="2147484027" r:id="rId4"/>
    <p:sldLayoutId id="2147484028" r:id="rId5"/>
    <p:sldLayoutId id="2147484029" r:id="rId6"/>
    <p:sldLayoutId id="2147484030" r:id="rId7"/>
    <p:sldLayoutId id="2147484031" r:id="rId8"/>
    <p:sldLayoutId id="2147484032" r:id="rId9"/>
    <p:sldLayoutId id="214748403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7543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defRPr kumimoji="1" sz="14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ct val="100000"/>
              </a:lnSpc>
              <a:defRPr kumimoji="1" sz="14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defRPr kumimoji="1" sz="14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B43E75F-C697-44EB-AE27-D453B58ECA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1687" name="Rectangle 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400800" y="6324600"/>
            <a:ext cx="685800" cy="3810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20000"/>
              </a:lnSpc>
              <a:defRPr/>
            </a:pPr>
            <a:endParaRPr kumimoji="1" lang="zh-CN" altLang="en-US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71688" name="Rectangle 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3450" y="6292850"/>
            <a:ext cx="685800" cy="3810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20000"/>
              </a:lnSpc>
              <a:defRPr/>
            </a:pPr>
            <a:endParaRPr kumimoji="1" lang="zh-CN" altLang="en-US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71689" name="Rectangle 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153400" y="6308725"/>
            <a:ext cx="685800" cy="3810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20000"/>
              </a:lnSpc>
              <a:defRPr/>
            </a:pPr>
            <a:endParaRPr kumimoji="1" lang="zh-CN" altLang="en-US" sz="2600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3" r:id="rId10"/>
    <p:sldLayoutId id="214748404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7543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defRPr kumimoji="1" sz="14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ct val="100000"/>
              </a:lnSpc>
              <a:defRPr kumimoji="1" sz="14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defRPr kumimoji="1" sz="14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6DFD41-CE92-4C96-95A2-2BDC1DEDD8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1687" name="Rectangle 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400800" y="6324600"/>
            <a:ext cx="685800" cy="3810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20000"/>
              </a:lnSpc>
              <a:defRPr/>
            </a:pPr>
            <a:endParaRPr kumimoji="1" lang="zh-CN" altLang="en-US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71688" name="Rectangle 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3450" y="6292850"/>
            <a:ext cx="685800" cy="3810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20000"/>
              </a:lnSpc>
              <a:defRPr/>
            </a:pPr>
            <a:endParaRPr kumimoji="1" lang="zh-CN" altLang="en-US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71689" name="Rectangle 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153400" y="6308725"/>
            <a:ext cx="685800" cy="3810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20000"/>
              </a:lnSpc>
              <a:defRPr/>
            </a:pPr>
            <a:endParaRPr kumimoji="1" lang="zh-CN" altLang="en-US" sz="2600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7543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defRPr kumimoji="1" sz="14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ct val="100000"/>
              </a:lnSpc>
              <a:defRPr kumimoji="1" sz="14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defRPr kumimoji="1" sz="14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FDA40FB-7C81-4A0D-A464-E3E85DA7F5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1687" name="Rectangle 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400800" y="6324600"/>
            <a:ext cx="685800" cy="3810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20000"/>
              </a:lnSpc>
              <a:defRPr/>
            </a:pPr>
            <a:endParaRPr kumimoji="1" lang="zh-CN" altLang="en-US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71688" name="Rectangle 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3450" y="6292850"/>
            <a:ext cx="685800" cy="3810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20000"/>
              </a:lnSpc>
              <a:defRPr/>
            </a:pPr>
            <a:endParaRPr kumimoji="1" lang="zh-CN" altLang="en-US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71689" name="Rectangle 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153400" y="6308725"/>
            <a:ext cx="685800" cy="3810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20000"/>
              </a:lnSpc>
              <a:defRPr/>
            </a:pPr>
            <a:endParaRPr kumimoji="1" lang="zh-CN" altLang="en-US" sz="2600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56" r:id="rId2"/>
    <p:sldLayoutId id="2147484057" r:id="rId3"/>
    <p:sldLayoutId id="2147484058" r:id="rId4"/>
    <p:sldLayoutId id="2147484059" r:id="rId5"/>
    <p:sldLayoutId id="2147484060" r:id="rId6"/>
    <p:sldLayoutId id="2147484061" r:id="rId7"/>
    <p:sldLayoutId id="2147484062" r:id="rId8"/>
    <p:sldLayoutId id="2147484063" r:id="rId9"/>
    <p:sldLayoutId id="2147484064" r:id="rId10"/>
    <p:sldLayoutId id="214748406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7543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defRPr kumimoji="1" sz="14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ct val="100000"/>
              </a:lnSpc>
              <a:defRPr kumimoji="1" sz="14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defRPr kumimoji="1" sz="14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AB5EE4F-92B9-4EB3-9BDA-039A9792CB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1687" name="Rectangle 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400800" y="6324600"/>
            <a:ext cx="685800" cy="3810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20000"/>
              </a:lnSpc>
              <a:defRPr/>
            </a:pPr>
            <a:endParaRPr kumimoji="1" lang="zh-CN" altLang="en-US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71688" name="Rectangle 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3450" y="6292850"/>
            <a:ext cx="685800" cy="3810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20000"/>
              </a:lnSpc>
              <a:defRPr/>
            </a:pPr>
            <a:endParaRPr kumimoji="1" lang="zh-CN" altLang="en-US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71689" name="Rectangle 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153400" y="6308725"/>
            <a:ext cx="685800" cy="3810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20000"/>
              </a:lnSpc>
              <a:defRPr/>
            </a:pPr>
            <a:endParaRPr kumimoji="1" lang="zh-CN" altLang="en-US" sz="2600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7543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defRPr kumimoji="1" sz="14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ct val="100000"/>
              </a:lnSpc>
              <a:defRPr kumimoji="1" sz="14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defRPr kumimoji="1" sz="14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37E35E9-5D3D-42F4-BAE9-7D33DE2A8A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1687" name="Rectangle 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400800" y="6324600"/>
            <a:ext cx="685800" cy="3810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20000"/>
              </a:lnSpc>
              <a:defRPr/>
            </a:pPr>
            <a:endParaRPr kumimoji="1" lang="zh-CN" altLang="en-US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71688" name="Rectangle 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3450" y="6292850"/>
            <a:ext cx="685800" cy="3810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20000"/>
              </a:lnSpc>
              <a:defRPr/>
            </a:pPr>
            <a:endParaRPr kumimoji="1" lang="zh-CN" altLang="en-US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71689" name="Rectangle 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153400" y="6308725"/>
            <a:ext cx="685800" cy="3810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20000"/>
              </a:lnSpc>
              <a:defRPr/>
            </a:pPr>
            <a:endParaRPr kumimoji="1" lang="zh-CN" altLang="en-US" sz="2600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078" r:id="rId2"/>
    <p:sldLayoutId id="2147484079" r:id="rId3"/>
    <p:sldLayoutId id="2147484080" r:id="rId4"/>
    <p:sldLayoutId id="2147484081" r:id="rId5"/>
    <p:sldLayoutId id="2147484082" r:id="rId6"/>
    <p:sldLayoutId id="2147484083" r:id="rId7"/>
    <p:sldLayoutId id="2147484084" r:id="rId8"/>
    <p:sldLayoutId id="2147484085" r:id="rId9"/>
    <p:sldLayoutId id="2147484086" r:id="rId10"/>
    <p:sldLayoutId id="214748408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404813"/>
            <a:ext cx="82296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8588" y="6408738"/>
            <a:ext cx="29527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2000" b="0">
                <a:solidFill>
                  <a:srgbClr val="000000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77D2B6B0-C5CD-4CD6-826D-D7C54F350E06}" type="datetime3">
              <a:rPr lang="zh-CN" altLang="en-US"/>
              <a:pPr>
                <a:defRPr/>
              </a:pPr>
              <a:t>2019年5月12日星期日</a:t>
            </a:fld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02000" y="640873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 b="0">
                <a:solidFill>
                  <a:srgbClr val="000000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8284FEB6-33D1-47DC-AF93-6C904C8D86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9" name="Oval 5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8243888" y="6454775"/>
            <a:ext cx="792162" cy="287338"/>
          </a:xfrm>
          <a:prstGeom prst="ellipse">
            <a:avLst/>
          </a:prstGeom>
          <a:gradFill rotWithShape="1">
            <a:gsLst>
              <a:gs pos="0">
                <a:srgbClr val="FF99CC"/>
              </a:gs>
              <a:gs pos="100000">
                <a:srgbClr val="FF99CC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返回</a:t>
            </a:r>
          </a:p>
        </p:txBody>
      </p:sp>
      <p:sp>
        <p:nvSpPr>
          <p:cNvPr id="1030" name="Oval 6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515100" y="6453188"/>
            <a:ext cx="792163" cy="287337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上页</a:t>
            </a:r>
          </a:p>
        </p:txBody>
      </p:sp>
      <p:sp>
        <p:nvSpPr>
          <p:cNvPr id="1031" name="Oval 7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378700" y="6454775"/>
            <a:ext cx="792163" cy="287338"/>
          </a:xfrm>
          <a:prstGeom prst="ellipse">
            <a:avLst/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100000">
                <a:srgbClr val="FFFF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下页</a:t>
            </a:r>
          </a:p>
        </p:txBody>
      </p:sp>
      <p:sp>
        <p:nvSpPr>
          <p:cNvPr id="1032" name="Oval 8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651500" y="6453188"/>
            <a:ext cx="792163" cy="287337"/>
          </a:xfrm>
          <a:prstGeom prst="ellipse">
            <a:avLst/>
          </a:prstGeom>
          <a:gradFill rotWithShape="1">
            <a:gsLst>
              <a:gs pos="0">
                <a:srgbClr val="FFCC00">
                  <a:gamma/>
                  <a:shade val="46275"/>
                  <a:invGamma/>
                </a:srgbClr>
              </a:gs>
              <a:gs pos="100000">
                <a:srgbClr val="FFCC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目录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8" r:id="rId1"/>
    <p:sldLayoutId id="2147484089" r:id="rId2"/>
    <p:sldLayoutId id="2147484090" r:id="rId3"/>
    <p:sldLayoutId id="2147484091" r:id="rId4"/>
    <p:sldLayoutId id="2147484092" r:id="rId5"/>
    <p:sldLayoutId id="2147484093" r:id="rId6"/>
    <p:sldLayoutId id="2147484094" r:id="rId7"/>
    <p:sldLayoutId id="2147484095" r:id="rId8"/>
    <p:sldLayoutId id="2147484096" r:id="rId9"/>
    <p:sldLayoutId id="2147484097" r:id="rId10"/>
    <p:sldLayoutId id="2147484098" r:id="rId11"/>
  </p:sldLayoutIdLst>
  <p:hf hdr="0" ftr="0"/>
  <p:txStyles>
    <p:titleStyle>
      <a:lvl1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2pPr>
      <a:lvl3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3pPr>
      <a:lvl4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4pPr>
      <a:lvl5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5pPr>
      <a:lvl6pPr marL="4572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6pPr>
      <a:lvl7pPr marL="9144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7pPr>
      <a:lvl8pPr marL="13716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8pPr>
      <a:lvl9pPr marL="18288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13" Type="http://schemas.openxmlformats.org/officeDocument/2006/relationships/oleObject" Target="../embeddings/oleObject61.bin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5.bin"/><Relationship Id="rId12" Type="http://schemas.openxmlformats.org/officeDocument/2006/relationships/oleObject" Target="../embeddings/oleObject60.bin"/><Relationship Id="rId2" Type="http://schemas.openxmlformats.org/officeDocument/2006/relationships/slideLayout" Target="../slideLayouts/slideLayout13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54.bin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3.bin"/><Relationship Id="rId10" Type="http://schemas.openxmlformats.org/officeDocument/2006/relationships/oleObject" Target="../embeddings/oleObject58.bin"/><Relationship Id="rId4" Type="http://schemas.openxmlformats.org/officeDocument/2006/relationships/oleObject" Target="../embeddings/oleObject52.bin"/><Relationship Id="rId9" Type="http://schemas.openxmlformats.org/officeDocument/2006/relationships/oleObject" Target="../embeddings/oleObject57.bin"/><Relationship Id="rId14" Type="http://schemas.openxmlformats.org/officeDocument/2006/relationships/oleObject" Target="../embeddings/oleObject6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13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66.bin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5.bin"/><Relationship Id="rId10" Type="http://schemas.openxmlformats.org/officeDocument/2006/relationships/oleObject" Target="../embeddings/oleObject70.bin"/><Relationship Id="rId4" Type="http://schemas.openxmlformats.org/officeDocument/2006/relationships/oleObject" Target="../embeddings/oleObject64.bin"/><Relationship Id="rId9" Type="http://schemas.openxmlformats.org/officeDocument/2006/relationships/oleObject" Target="../embeddings/oleObject69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13" Type="http://schemas.openxmlformats.org/officeDocument/2006/relationships/oleObject" Target="../embeddings/oleObject82.bin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6.bin"/><Relationship Id="rId12" Type="http://schemas.openxmlformats.org/officeDocument/2006/relationships/oleObject" Target="../embeddings/oleObject81.bin"/><Relationship Id="rId2" Type="http://schemas.openxmlformats.org/officeDocument/2006/relationships/slideLayout" Target="../slideLayouts/slideLayout13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75.bin"/><Relationship Id="rId11" Type="http://schemas.openxmlformats.org/officeDocument/2006/relationships/oleObject" Target="../embeddings/oleObject80.bin"/><Relationship Id="rId5" Type="http://schemas.openxmlformats.org/officeDocument/2006/relationships/oleObject" Target="../embeddings/oleObject74.bin"/><Relationship Id="rId15" Type="http://schemas.openxmlformats.org/officeDocument/2006/relationships/oleObject" Target="../embeddings/oleObject84.bin"/><Relationship Id="rId10" Type="http://schemas.openxmlformats.org/officeDocument/2006/relationships/oleObject" Target="../embeddings/oleObject79.bin"/><Relationship Id="rId4" Type="http://schemas.openxmlformats.org/officeDocument/2006/relationships/oleObject" Target="../embeddings/oleObject73.bin"/><Relationship Id="rId9" Type="http://schemas.openxmlformats.org/officeDocument/2006/relationships/oleObject" Target="../embeddings/oleObject78.bin"/><Relationship Id="rId14" Type="http://schemas.openxmlformats.org/officeDocument/2006/relationships/oleObject" Target="../embeddings/oleObject8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2" Type="http://schemas.openxmlformats.org/officeDocument/2006/relationships/slideLayout" Target="../slideLayouts/slideLayout136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87.bin"/><Relationship Id="rId4" Type="http://schemas.openxmlformats.org/officeDocument/2006/relationships/oleObject" Target="../embeddings/oleObject86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10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7" Type="http://schemas.openxmlformats.org/officeDocument/2006/relationships/image" Target="../media/image111.png"/><Relationship Id="rId2" Type="http://schemas.openxmlformats.org/officeDocument/2006/relationships/slideLayout" Target="../slideLayouts/slideLayout114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91.bin"/><Relationship Id="rId5" Type="http://schemas.openxmlformats.org/officeDocument/2006/relationships/oleObject" Target="../embeddings/oleObject90.bin"/><Relationship Id="rId4" Type="http://schemas.openxmlformats.org/officeDocument/2006/relationships/oleObject" Target="../embeddings/oleObject89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7.bin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6.bin"/><Relationship Id="rId2" Type="http://schemas.openxmlformats.org/officeDocument/2006/relationships/slideLayout" Target="../slideLayouts/slideLayout114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95.bin"/><Relationship Id="rId5" Type="http://schemas.openxmlformats.org/officeDocument/2006/relationships/oleObject" Target="../embeddings/oleObject94.bin"/><Relationship Id="rId4" Type="http://schemas.openxmlformats.org/officeDocument/2006/relationships/oleObject" Target="../embeddings/oleObject9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slideLayout" Target="../slideLayouts/slideLayout125.xml"/><Relationship Id="rId4" Type="http://schemas.openxmlformats.org/officeDocument/2006/relationships/image" Target="../media/image120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image" Target="../media/image18.emf"/><Relationship Id="rId7" Type="http://schemas.openxmlformats.org/officeDocument/2006/relationships/image" Target="../media/image22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54.xml"/><Relationship Id="rId6" Type="http://schemas.openxmlformats.org/officeDocument/2006/relationships/image" Target="../media/image21.emf"/><Relationship Id="rId11" Type="http://schemas.openxmlformats.org/officeDocument/2006/relationships/image" Target="../media/image26.emf"/><Relationship Id="rId5" Type="http://schemas.openxmlformats.org/officeDocument/2006/relationships/image" Target="../media/image20.emf"/><Relationship Id="rId10" Type="http://schemas.openxmlformats.org/officeDocument/2006/relationships/image" Target="../media/image25.emf"/><Relationship Id="rId4" Type="http://schemas.openxmlformats.org/officeDocument/2006/relationships/image" Target="../media/image19.emf"/><Relationship Id="rId9" Type="http://schemas.openxmlformats.org/officeDocument/2006/relationships/image" Target="../media/image2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image" Target="../media/image30.emf"/><Relationship Id="rId7" Type="http://schemas.openxmlformats.org/officeDocument/2006/relationships/image" Target="../media/image34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6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3.bin"/><Relationship Id="rId12" Type="http://schemas.openxmlformats.org/officeDocument/2006/relationships/oleObject" Target="../embeddings/oleObject18.bin"/><Relationship Id="rId17" Type="http://schemas.openxmlformats.org/officeDocument/2006/relationships/oleObject" Target="../embeddings/oleObject23.bin"/><Relationship Id="rId2" Type="http://schemas.openxmlformats.org/officeDocument/2006/relationships/slideLayout" Target="../slideLayouts/slideLayout136.xml"/><Relationship Id="rId16" Type="http://schemas.openxmlformats.org/officeDocument/2006/relationships/oleObject" Target="../embeddings/oleObject22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2.bin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21.bin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0.bin"/><Relationship Id="rId9" Type="http://schemas.openxmlformats.org/officeDocument/2006/relationships/oleObject" Target="../embeddings/oleObject15.bin"/><Relationship Id="rId14" Type="http://schemas.openxmlformats.org/officeDocument/2006/relationships/oleObject" Target="../embeddings/oleObject2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oleObject" Target="../embeddings/oleObject34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8.bin"/><Relationship Id="rId12" Type="http://schemas.openxmlformats.org/officeDocument/2006/relationships/oleObject" Target="../embeddings/oleObject33.bin"/><Relationship Id="rId2" Type="http://schemas.openxmlformats.org/officeDocument/2006/relationships/slideLayout" Target="../slideLayouts/slideLayout136.xml"/><Relationship Id="rId16" Type="http://schemas.openxmlformats.org/officeDocument/2006/relationships/oleObject" Target="../embeddings/oleObject37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7.bin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6.bin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5.bin"/><Relationship Id="rId9" Type="http://schemas.openxmlformats.org/officeDocument/2006/relationships/oleObject" Target="../embeddings/oleObject30.bin"/><Relationship Id="rId14" Type="http://schemas.openxmlformats.org/officeDocument/2006/relationships/oleObject" Target="../embeddings/oleObject3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13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1.bin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0.bin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39.bin"/><Relationship Id="rId9" Type="http://schemas.openxmlformats.org/officeDocument/2006/relationships/oleObject" Target="../embeddings/oleObject4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13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0.bin"/><Relationship Id="rId5" Type="http://schemas.openxmlformats.org/officeDocument/2006/relationships/oleObject" Target="../embeddings/oleObject49.bin"/><Relationship Id="rId4" Type="http://schemas.openxmlformats.org/officeDocument/2006/relationships/oleObject" Target="../embeddings/oleObject4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904A4B2-3866-4606-A8AC-52B1D17C7485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765175"/>
            <a:ext cx="7993062" cy="1079500"/>
          </a:xfrm>
        </p:spPr>
        <p:txBody>
          <a:bodyPr lIns="0" tIns="0" rIns="0" bIns="0"/>
          <a:lstStyle/>
          <a:p>
            <a:pPr eaLnBrk="1" hangingPunct="1">
              <a:lnSpc>
                <a:spcPct val="120000"/>
              </a:lnSpc>
            </a:pPr>
            <a:r>
              <a:rPr lang="zh-CN" altLang="en-US" sz="4800" smtClean="0">
                <a:solidFill>
                  <a:srgbClr val="008000"/>
                </a:solidFill>
                <a:latin typeface="华文行楷"/>
                <a:ea typeface="华文行楷"/>
                <a:cs typeface="华文行楷"/>
              </a:rPr>
              <a:t>第三节  一阶线性微分方程</a:t>
            </a:r>
          </a:p>
        </p:txBody>
      </p:sp>
      <p:sp>
        <p:nvSpPr>
          <p:cNvPr id="149507" name="Text Box 3"/>
          <p:cNvSpPr txBox="1">
            <a:spLocks noChangeArrowheads="1"/>
          </p:cNvSpPr>
          <p:nvPr/>
        </p:nvSpPr>
        <p:spPr bwMode="auto">
          <a:xfrm>
            <a:off x="7340600" y="188913"/>
            <a:ext cx="1447800" cy="52387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第十章 </a:t>
            </a:r>
          </a:p>
        </p:txBody>
      </p:sp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827088" y="1773238"/>
            <a:ext cx="81724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(Linear differential equation of first order)</a:t>
            </a:r>
          </a:p>
        </p:txBody>
      </p:sp>
      <p:sp>
        <p:nvSpPr>
          <p:cNvPr id="149509" name="Text Box 5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052638" y="2708275"/>
            <a:ext cx="62642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一、线性微分方程</a:t>
            </a:r>
          </a:p>
        </p:txBody>
      </p:sp>
      <p:sp>
        <p:nvSpPr>
          <p:cNvPr id="149510" name="Text Box 6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052638" y="3651250"/>
            <a:ext cx="54737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4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二、伯努利方程</a:t>
            </a:r>
          </a:p>
        </p:txBody>
      </p:sp>
      <p:sp>
        <p:nvSpPr>
          <p:cNvPr id="149511" name="Text Box 7"/>
          <p:cNvSpPr txBox="1">
            <a:spLocks noChangeArrowheads="1"/>
          </p:cNvSpPr>
          <p:nvPr/>
        </p:nvSpPr>
        <p:spPr bwMode="auto">
          <a:xfrm>
            <a:off x="2051050" y="4581525"/>
            <a:ext cx="52562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4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三、小结与思考练习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8018" name="Object 2"/>
          <p:cNvGraphicFramePr>
            <a:graphicFrameLocks noChangeAspect="1"/>
          </p:cNvGraphicFramePr>
          <p:nvPr/>
        </p:nvGraphicFramePr>
        <p:xfrm>
          <a:off x="468313" y="0"/>
          <a:ext cx="9271000" cy="3455988"/>
        </p:xfrm>
        <a:graphic>
          <a:graphicData uri="http://schemas.openxmlformats.org/presentationml/2006/ole">
            <p:oleObj spid="_x0000_s598018" name="金山 WPS 文字" r:id="rId3" imgW="4338360" imgH="1621440" progId="">
              <p:embed/>
            </p:oleObj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703263" y="3500438"/>
          <a:ext cx="484187" cy="482600"/>
        </p:xfrm>
        <a:graphic>
          <a:graphicData uri="http://schemas.openxmlformats.org/presentationml/2006/ole">
            <p:oleObj spid="_x0000_s598019" name="Equation" r:id="rId4" imgW="203040" imgH="203040" progId="Equation.DSMT4">
              <p:embed/>
            </p:oleObj>
          </a:graphicData>
        </a:graphic>
      </p:graphicFrame>
      <p:graphicFrame>
        <p:nvGraphicFramePr>
          <p:cNvPr id="94212" name="Object 4"/>
          <p:cNvGraphicFramePr>
            <a:graphicFrameLocks noChangeAspect="1"/>
          </p:cNvGraphicFramePr>
          <p:nvPr/>
        </p:nvGraphicFramePr>
        <p:xfrm>
          <a:off x="1455738" y="3500438"/>
          <a:ext cx="1171575" cy="427037"/>
        </p:xfrm>
        <a:graphic>
          <a:graphicData uri="http://schemas.openxmlformats.org/presentationml/2006/ole">
            <p:oleObj spid="_x0000_s598020" name="Equation" r:id="rId5" imgW="1282680" imgH="469800" progId="Equation.DSMT4">
              <p:embed/>
            </p:oleObj>
          </a:graphicData>
        </a:graphic>
      </p:graphicFrame>
      <p:graphicFrame>
        <p:nvGraphicFramePr>
          <p:cNvPr id="94213" name="Object 5"/>
          <p:cNvGraphicFramePr>
            <a:graphicFrameLocks noChangeAspect="1"/>
          </p:cNvGraphicFramePr>
          <p:nvPr/>
        </p:nvGraphicFramePr>
        <p:xfrm>
          <a:off x="2843213" y="3500438"/>
          <a:ext cx="4948237" cy="439737"/>
        </p:xfrm>
        <a:graphic>
          <a:graphicData uri="http://schemas.openxmlformats.org/presentationml/2006/ole">
            <p:oleObj spid="_x0000_s598021" name="Equation" r:id="rId6" imgW="5422680" imgH="482400" progId="Equation.DSMT4">
              <p:embed/>
            </p:oleObj>
          </a:graphicData>
        </a:graphic>
      </p:graphicFrame>
      <p:graphicFrame>
        <p:nvGraphicFramePr>
          <p:cNvPr id="94214" name="Object 6"/>
          <p:cNvGraphicFramePr>
            <a:graphicFrameLocks noChangeAspect="1"/>
          </p:cNvGraphicFramePr>
          <p:nvPr/>
        </p:nvGraphicFramePr>
        <p:xfrm>
          <a:off x="755650" y="4221163"/>
          <a:ext cx="2227263" cy="427037"/>
        </p:xfrm>
        <a:graphic>
          <a:graphicData uri="http://schemas.openxmlformats.org/presentationml/2006/ole">
            <p:oleObj spid="_x0000_s598022" name="Equation" r:id="rId7" imgW="2438280" imgH="469800" progId="Equation.DSMT4">
              <p:embed/>
            </p:oleObj>
          </a:graphicData>
        </a:graphic>
      </p:graphicFrame>
      <p:graphicFrame>
        <p:nvGraphicFramePr>
          <p:cNvPr id="94215" name="Object 7"/>
          <p:cNvGraphicFramePr>
            <a:graphicFrameLocks noChangeAspect="1"/>
          </p:cNvGraphicFramePr>
          <p:nvPr/>
        </p:nvGraphicFramePr>
        <p:xfrm>
          <a:off x="3132138" y="4221163"/>
          <a:ext cx="4832350" cy="439737"/>
        </p:xfrm>
        <a:graphic>
          <a:graphicData uri="http://schemas.openxmlformats.org/presentationml/2006/ole">
            <p:oleObj spid="_x0000_s598023" name="Equation" r:id="rId8" imgW="5295600" imgH="482400" progId="Equation.DSMT4">
              <p:embed/>
            </p:oleObj>
          </a:graphicData>
        </a:graphic>
      </p:graphicFrame>
      <p:graphicFrame>
        <p:nvGraphicFramePr>
          <p:cNvPr id="94216" name="Object 8"/>
          <p:cNvGraphicFramePr>
            <a:graphicFrameLocks noChangeAspect="1"/>
          </p:cNvGraphicFramePr>
          <p:nvPr/>
        </p:nvGraphicFramePr>
        <p:xfrm>
          <a:off x="3348038" y="4797425"/>
          <a:ext cx="1008062" cy="358775"/>
        </p:xfrm>
        <a:graphic>
          <a:graphicData uri="http://schemas.openxmlformats.org/presentationml/2006/ole">
            <p:oleObj spid="_x0000_s598024" name="Equation" r:id="rId9" imgW="1104840" imgH="393480" progId="Equation.DSMT4">
              <p:embed/>
            </p:oleObj>
          </a:graphicData>
        </a:graphic>
      </p:graphicFrame>
      <p:graphicFrame>
        <p:nvGraphicFramePr>
          <p:cNvPr id="94217" name="Object 9"/>
          <p:cNvGraphicFramePr>
            <a:graphicFrameLocks noChangeAspect="1"/>
          </p:cNvGraphicFramePr>
          <p:nvPr/>
        </p:nvGraphicFramePr>
        <p:xfrm>
          <a:off x="755650" y="5229225"/>
          <a:ext cx="1193800" cy="439738"/>
        </p:xfrm>
        <a:graphic>
          <a:graphicData uri="http://schemas.openxmlformats.org/presentationml/2006/ole">
            <p:oleObj spid="_x0000_s598025" name="Equation" r:id="rId10" imgW="1307880" imgH="482400" progId="Equation.DSMT4">
              <p:embed/>
            </p:oleObj>
          </a:graphicData>
        </a:graphic>
      </p:graphicFrame>
      <p:graphicFrame>
        <p:nvGraphicFramePr>
          <p:cNvPr id="94218" name="Object 10"/>
          <p:cNvGraphicFramePr>
            <a:graphicFrameLocks noChangeAspect="1"/>
          </p:cNvGraphicFramePr>
          <p:nvPr/>
        </p:nvGraphicFramePr>
        <p:xfrm>
          <a:off x="2124075" y="5268913"/>
          <a:ext cx="5702300" cy="463550"/>
        </p:xfrm>
        <a:graphic>
          <a:graphicData uri="http://schemas.openxmlformats.org/presentationml/2006/ole">
            <p:oleObj spid="_x0000_s598026" name="Equation" r:id="rId11" imgW="6248160" imgH="507960" progId="Equation.DSMT4">
              <p:embed/>
            </p:oleObj>
          </a:graphicData>
        </a:graphic>
      </p:graphicFrame>
      <p:graphicFrame>
        <p:nvGraphicFramePr>
          <p:cNvPr id="94219" name="Object 11"/>
          <p:cNvGraphicFramePr>
            <a:graphicFrameLocks noChangeAspect="1"/>
          </p:cNvGraphicFramePr>
          <p:nvPr/>
        </p:nvGraphicFramePr>
        <p:xfrm>
          <a:off x="815975" y="5889625"/>
          <a:ext cx="1019175" cy="347663"/>
        </p:xfrm>
        <a:graphic>
          <a:graphicData uri="http://schemas.openxmlformats.org/presentationml/2006/ole">
            <p:oleObj spid="_x0000_s598027" name="Equation" r:id="rId12" imgW="1117440" imgH="380880" progId="Equation.DSMT4">
              <p:embed/>
            </p:oleObj>
          </a:graphicData>
        </a:graphic>
      </p:graphicFrame>
      <p:graphicFrame>
        <p:nvGraphicFramePr>
          <p:cNvPr id="94220" name="Object 12"/>
          <p:cNvGraphicFramePr>
            <a:graphicFrameLocks noChangeAspect="1"/>
          </p:cNvGraphicFramePr>
          <p:nvPr/>
        </p:nvGraphicFramePr>
        <p:xfrm>
          <a:off x="2051050" y="5805488"/>
          <a:ext cx="1703388" cy="452437"/>
        </p:xfrm>
        <a:graphic>
          <a:graphicData uri="http://schemas.openxmlformats.org/presentationml/2006/ole">
            <p:oleObj spid="_x0000_s598028" name="Equation" r:id="rId13" imgW="1866600" imgH="495000" progId="Equation.DSMT4">
              <p:embed/>
            </p:oleObj>
          </a:graphicData>
        </a:graphic>
      </p:graphicFrame>
      <p:graphicFrame>
        <p:nvGraphicFramePr>
          <p:cNvPr id="973838" name="Object 13"/>
          <p:cNvGraphicFramePr>
            <a:graphicFrameLocks noGrp="1" noChangeAspect="1"/>
          </p:cNvGraphicFramePr>
          <p:nvPr/>
        </p:nvGraphicFramePr>
        <p:xfrm>
          <a:off x="3365500" y="917575"/>
          <a:ext cx="414338" cy="431800"/>
        </p:xfrm>
        <a:graphic>
          <a:graphicData uri="http://schemas.openxmlformats.org/presentationml/2006/ole">
            <p:oleObj spid="_x0000_s598029" name="Equation" r:id="rId14" imgW="279360" imgH="2919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4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4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973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922" name="Object 2"/>
          <p:cNvGraphicFramePr>
            <a:graphicFrameLocks noChangeAspect="1"/>
          </p:cNvGraphicFramePr>
          <p:nvPr/>
        </p:nvGraphicFramePr>
        <p:xfrm>
          <a:off x="212725" y="261938"/>
          <a:ext cx="8572500" cy="2595562"/>
        </p:xfrm>
        <a:graphic>
          <a:graphicData uri="http://schemas.openxmlformats.org/presentationml/2006/ole">
            <p:oleObj spid="_x0000_s593922" name="文档" r:id="rId3" imgW="4633661" imgH="1401890" progId="Word.Document.12">
              <p:embed/>
            </p:oleObj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250825" y="2730500"/>
          <a:ext cx="484188" cy="482600"/>
        </p:xfrm>
        <a:graphic>
          <a:graphicData uri="http://schemas.openxmlformats.org/presentationml/2006/ole">
            <p:oleObj spid="_x0000_s593923" name="Equation" r:id="rId4" imgW="203040" imgH="203040" progId="Equation.DSMT4">
              <p:embed/>
            </p:oleObj>
          </a:graphicData>
        </a:graphic>
      </p:graphicFrame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928688" y="2771775"/>
          <a:ext cx="6956425" cy="369888"/>
        </p:xfrm>
        <a:graphic>
          <a:graphicData uri="http://schemas.openxmlformats.org/presentationml/2006/ole">
            <p:oleObj spid="_x0000_s593924" name="Equation" r:id="rId5" imgW="7619760" imgH="406080" progId="Equation.DSMT4">
              <p:embed/>
            </p:oleObj>
          </a:graphicData>
        </a:graphic>
      </p:graphicFrame>
      <p:graphicFrame>
        <p:nvGraphicFramePr>
          <p:cNvPr id="39941" name="Object 5"/>
          <p:cNvGraphicFramePr>
            <a:graphicFrameLocks noChangeAspect="1"/>
          </p:cNvGraphicFramePr>
          <p:nvPr/>
        </p:nvGraphicFramePr>
        <p:xfrm>
          <a:off x="2195513" y="3284538"/>
          <a:ext cx="2887662" cy="762000"/>
        </p:xfrm>
        <a:graphic>
          <a:graphicData uri="http://schemas.openxmlformats.org/presentationml/2006/ole">
            <p:oleObj spid="_x0000_s593925" name="Equation" r:id="rId6" imgW="3162240" imgH="838080" progId="Equation.DSMT4">
              <p:embed/>
            </p:oleObj>
          </a:graphicData>
        </a:graphic>
      </p:graphicFrame>
      <p:graphicFrame>
        <p:nvGraphicFramePr>
          <p:cNvPr id="39942" name="Object 6"/>
          <p:cNvGraphicFramePr>
            <a:graphicFrameLocks noChangeAspect="1"/>
          </p:cNvGraphicFramePr>
          <p:nvPr/>
        </p:nvGraphicFramePr>
        <p:xfrm>
          <a:off x="395288" y="4151313"/>
          <a:ext cx="3479800" cy="357187"/>
        </p:xfrm>
        <a:graphic>
          <a:graphicData uri="http://schemas.openxmlformats.org/presentationml/2006/ole">
            <p:oleObj spid="_x0000_s593926" name="Equation" r:id="rId7" imgW="3809880" imgH="393480" progId="Equation.DSMT4">
              <p:embed/>
            </p:oleObj>
          </a:graphicData>
        </a:graphic>
      </p:graphicFrame>
      <p:graphicFrame>
        <p:nvGraphicFramePr>
          <p:cNvPr id="39943" name="Object 7"/>
          <p:cNvGraphicFramePr>
            <a:graphicFrameLocks noChangeAspect="1"/>
          </p:cNvGraphicFramePr>
          <p:nvPr/>
        </p:nvGraphicFramePr>
        <p:xfrm>
          <a:off x="1908175" y="4797425"/>
          <a:ext cx="2909888" cy="762000"/>
        </p:xfrm>
        <a:graphic>
          <a:graphicData uri="http://schemas.openxmlformats.org/presentationml/2006/ole">
            <p:oleObj spid="_x0000_s593927" name="Equation" r:id="rId8" imgW="3187440" imgH="838080" progId="Equation.DSMT4">
              <p:embed/>
            </p:oleObj>
          </a:graphicData>
        </a:graphic>
      </p:graphicFrame>
      <p:graphicFrame>
        <p:nvGraphicFramePr>
          <p:cNvPr id="39944" name="Object 8"/>
          <p:cNvGraphicFramePr>
            <a:graphicFrameLocks noChangeAspect="1"/>
          </p:cNvGraphicFramePr>
          <p:nvPr/>
        </p:nvGraphicFramePr>
        <p:xfrm>
          <a:off x="5148263" y="4797425"/>
          <a:ext cx="1866900" cy="762000"/>
        </p:xfrm>
        <a:graphic>
          <a:graphicData uri="http://schemas.openxmlformats.org/presentationml/2006/ole">
            <p:oleObj spid="_x0000_s593928" name="Equation" r:id="rId9" imgW="2044440" imgH="838080" progId="Equation.DSMT4">
              <p:embed/>
            </p:oleObj>
          </a:graphicData>
        </a:graphic>
      </p:graphicFrame>
      <p:graphicFrame>
        <p:nvGraphicFramePr>
          <p:cNvPr id="39945" name="Object 9"/>
          <p:cNvGraphicFramePr>
            <a:graphicFrameLocks noChangeAspect="1"/>
          </p:cNvGraphicFramePr>
          <p:nvPr/>
        </p:nvGraphicFramePr>
        <p:xfrm>
          <a:off x="550863" y="5661025"/>
          <a:ext cx="7767637" cy="461963"/>
        </p:xfrm>
        <a:graphic>
          <a:graphicData uri="http://schemas.openxmlformats.org/presentationml/2006/ole">
            <p:oleObj spid="_x0000_s593929" name="Equation" r:id="rId10" imgW="8508960" imgH="507960" progId="Equation.DSMT4">
              <p:embed/>
            </p:oleObj>
          </a:graphicData>
        </a:graphic>
      </p:graphicFrame>
      <p:sp>
        <p:nvSpPr>
          <p:cNvPr id="59393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59393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graphicFrame>
        <p:nvGraphicFramePr>
          <p:cNvPr id="39948" name="Object 12"/>
          <p:cNvGraphicFramePr>
            <a:graphicFrameLocks noChangeAspect="1"/>
          </p:cNvGraphicFramePr>
          <p:nvPr/>
        </p:nvGraphicFramePr>
        <p:xfrm>
          <a:off x="3132138" y="6165850"/>
          <a:ext cx="2278062" cy="503238"/>
        </p:xfrm>
        <a:graphic>
          <a:graphicData uri="http://schemas.openxmlformats.org/presentationml/2006/ole">
            <p:oleObj spid="_x0000_s593932" name="Equation" r:id="rId11" imgW="91440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4946" name="Object 18"/>
          <p:cNvGraphicFramePr>
            <a:graphicFrameLocks noChangeAspect="1"/>
          </p:cNvGraphicFramePr>
          <p:nvPr/>
        </p:nvGraphicFramePr>
        <p:xfrm>
          <a:off x="138113" y="549275"/>
          <a:ext cx="8901112" cy="638175"/>
        </p:xfrm>
        <a:graphic>
          <a:graphicData uri="http://schemas.openxmlformats.org/presentationml/2006/ole">
            <p:oleObj spid="_x0000_s594946" name="Equation" r:id="rId3" imgW="9753480" imgH="698400" progId="Equation.DSMT4">
              <p:embed/>
            </p:oleObj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395288" y="1557338"/>
          <a:ext cx="484187" cy="482600"/>
        </p:xfrm>
        <a:graphic>
          <a:graphicData uri="http://schemas.openxmlformats.org/presentationml/2006/ole">
            <p:oleObj spid="_x0000_s594947" name="Equation" r:id="rId4" imgW="203040" imgH="203040" progId="Equation.DSMT4">
              <p:embed/>
            </p:oleObj>
          </a:graphicData>
        </a:graphic>
      </p:graphicFrame>
      <p:graphicFrame>
        <p:nvGraphicFramePr>
          <p:cNvPr id="8203" name="Object 4"/>
          <p:cNvGraphicFramePr>
            <a:graphicFrameLocks noChangeAspect="1"/>
          </p:cNvGraphicFramePr>
          <p:nvPr/>
        </p:nvGraphicFramePr>
        <p:xfrm>
          <a:off x="1050925" y="1412875"/>
          <a:ext cx="5969000" cy="706438"/>
        </p:xfrm>
        <a:graphic>
          <a:graphicData uri="http://schemas.openxmlformats.org/presentationml/2006/ole">
            <p:oleObj spid="_x0000_s594948" name="Equation" r:id="rId5" imgW="6540480" imgH="774360" progId="Equation.DSMT4">
              <p:embed/>
            </p:oleObj>
          </a:graphicData>
        </a:graphic>
      </p:graphicFrame>
      <p:graphicFrame>
        <p:nvGraphicFramePr>
          <p:cNvPr id="8204" name="Object 5"/>
          <p:cNvGraphicFramePr>
            <a:graphicFrameLocks noChangeAspect="1"/>
          </p:cNvGraphicFramePr>
          <p:nvPr/>
        </p:nvGraphicFramePr>
        <p:xfrm>
          <a:off x="1403350" y="2420938"/>
          <a:ext cx="1042988" cy="441325"/>
        </p:xfrm>
        <a:graphic>
          <a:graphicData uri="http://schemas.openxmlformats.org/presentationml/2006/ole">
            <p:oleObj spid="_x0000_s594949" name="Equation" r:id="rId6" imgW="1143000" imgH="482400" progId="Equation.DSMT4">
              <p:embed/>
            </p:oleObj>
          </a:graphicData>
        </a:graphic>
      </p:graphicFrame>
      <p:graphicFrame>
        <p:nvGraphicFramePr>
          <p:cNvPr id="8205" name="Object 6"/>
          <p:cNvGraphicFramePr>
            <a:graphicFrameLocks noChangeAspect="1"/>
          </p:cNvGraphicFramePr>
          <p:nvPr/>
        </p:nvGraphicFramePr>
        <p:xfrm>
          <a:off x="2411413" y="2470150"/>
          <a:ext cx="661987" cy="382588"/>
        </p:xfrm>
        <a:graphic>
          <a:graphicData uri="http://schemas.openxmlformats.org/presentationml/2006/ole">
            <p:oleObj spid="_x0000_s594950" name="Equation" r:id="rId7" imgW="723600" imgH="419040" progId="Equation.DSMT4">
              <p:embed/>
            </p:oleObj>
          </a:graphicData>
        </a:graphic>
      </p:graphicFrame>
      <p:graphicFrame>
        <p:nvGraphicFramePr>
          <p:cNvPr id="8206" name="Object 7"/>
          <p:cNvGraphicFramePr>
            <a:graphicFrameLocks noChangeAspect="1"/>
          </p:cNvGraphicFramePr>
          <p:nvPr/>
        </p:nvGraphicFramePr>
        <p:xfrm>
          <a:off x="3203575" y="2492375"/>
          <a:ext cx="371475" cy="277813"/>
        </p:xfrm>
        <a:graphic>
          <a:graphicData uri="http://schemas.openxmlformats.org/presentationml/2006/ole">
            <p:oleObj spid="_x0000_s594951" name="Equation" r:id="rId8" imgW="406080" imgH="304560" progId="Equation.DSMT4">
              <p:embed/>
            </p:oleObj>
          </a:graphicData>
        </a:graphic>
      </p:graphicFrame>
      <p:graphicFrame>
        <p:nvGraphicFramePr>
          <p:cNvPr id="8207" name="Object 8"/>
          <p:cNvGraphicFramePr>
            <a:graphicFrameLocks noChangeAspect="1"/>
          </p:cNvGraphicFramePr>
          <p:nvPr/>
        </p:nvGraphicFramePr>
        <p:xfrm>
          <a:off x="4051300" y="2413000"/>
          <a:ext cx="1416050" cy="439738"/>
        </p:xfrm>
        <a:graphic>
          <a:graphicData uri="http://schemas.openxmlformats.org/presentationml/2006/ole">
            <p:oleObj spid="_x0000_s594952" name="Equation" r:id="rId9" imgW="1549080" imgH="482400" progId="Equation.DSMT4">
              <p:embed/>
            </p:oleObj>
          </a:graphicData>
        </a:graphic>
      </p:graphicFrame>
      <p:graphicFrame>
        <p:nvGraphicFramePr>
          <p:cNvPr id="8208" name="Object 9"/>
          <p:cNvGraphicFramePr>
            <a:graphicFrameLocks noChangeAspect="1"/>
          </p:cNvGraphicFramePr>
          <p:nvPr/>
        </p:nvGraphicFramePr>
        <p:xfrm>
          <a:off x="685800" y="3108325"/>
          <a:ext cx="4318000" cy="358775"/>
        </p:xfrm>
        <a:graphic>
          <a:graphicData uri="http://schemas.openxmlformats.org/presentationml/2006/ole">
            <p:oleObj spid="_x0000_s594953" name="Equation" r:id="rId10" imgW="4724280" imgH="393480" progId="Equation.DSMT4">
              <p:embed/>
            </p:oleObj>
          </a:graphicData>
        </a:graphic>
      </p:graphicFrame>
      <p:graphicFrame>
        <p:nvGraphicFramePr>
          <p:cNvPr id="8209" name="Object 10"/>
          <p:cNvGraphicFramePr>
            <a:graphicFrameLocks noChangeAspect="1"/>
          </p:cNvGraphicFramePr>
          <p:nvPr/>
        </p:nvGraphicFramePr>
        <p:xfrm>
          <a:off x="1644650" y="3662363"/>
          <a:ext cx="3273425" cy="774700"/>
        </p:xfrm>
        <a:graphic>
          <a:graphicData uri="http://schemas.openxmlformats.org/presentationml/2006/ole">
            <p:oleObj spid="_x0000_s594954" name="Equation" r:id="rId11" imgW="3581280" imgH="850680" progId="Equation.DSMT4">
              <p:embed/>
            </p:oleObj>
          </a:graphicData>
        </a:graphic>
      </p:graphicFrame>
      <p:graphicFrame>
        <p:nvGraphicFramePr>
          <p:cNvPr id="8210" name="Object 11"/>
          <p:cNvGraphicFramePr>
            <a:graphicFrameLocks noChangeAspect="1"/>
          </p:cNvGraphicFramePr>
          <p:nvPr/>
        </p:nvGraphicFramePr>
        <p:xfrm>
          <a:off x="4956175" y="3806825"/>
          <a:ext cx="1055688" cy="358775"/>
        </p:xfrm>
        <a:graphic>
          <a:graphicData uri="http://schemas.openxmlformats.org/presentationml/2006/ole">
            <p:oleObj spid="_x0000_s594955" name="Equation" r:id="rId12" imgW="1155600" imgH="393480" progId="Equation.DSMT4">
              <p:embed/>
            </p:oleObj>
          </a:graphicData>
        </a:graphic>
      </p:graphicFrame>
      <p:graphicFrame>
        <p:nvGraphicFramePr>
          <p:cNvPr id="8211" name="Object 12"/>
          <p:cNvGraphicFramePr>
            <a:graphicFrameLocks noChangeAspect="1"/>
          </p:cNvGraphicFramePr>
          <p:nvPr/>
        </p:nvGraphicFramePr>
        <p:xfrm>
          <a:off x="671513" y="4437063"/>
          <a:ext cx="5700712" cy="706437"/>
        </p:xfrm>
        <a:graphic>
          <a:graphicData uri="http://schemas.openxmlformats.org/presentationml/2006/ole">
            <p:oleObj spid="_x0000_s594956" name="Equation" r:id="rId13" imgW="6248160" imgH="774360" progId="Equation.DSMT4">
              <p:embed/>
            </p:oleObj>
          </a:graphicData>
        </a:graphic>
      </p:graphicFrame>
      <p:graphicFrame>
        <p:nvGraphicFramePr>
          <p:cNvPr id="8212" name="Object 13"/>
          <p:cNvGraphicFramePr>
            <a:graphicFrameLocks noChangeAspect="1"/>
          </p:cNvGraphicFramePr>
          <p:nvPr/>
        </p:nvGraphicFramePr>
        <p:xfrm>
          <a:off x="728663" y="5386388"/>
          <a:ext cx="1346200" cy="346075"/>
        </p:xfrm>
        <a:graphic>
          <a:graphicData uri="http://schemas.openxmlformats.org/presentationml/2006/ole">
            <p:oleObj spid="_x0000_s594957" name="Equation" r:id="rId14" imgW="1473120" imgH="380880" progId="Equation.DSMT4">
              <p:embed/>
            </p:oleObj>
          </a:graphicData>
        </a:graphic>
      </p:graphicFrame>
      <p:graphicFrame>
        <p:nvGraphicFramePr>
          <p:cNvPr id="8213" name="Object 14"/>
          <p:cNvGraphicFramePr>
            <a:graphicFrameLocks noChangeAspect="1"/>
          </p:cNvGraphicFramePr>
          <p:nvPr/>
        </p:nvGraphicFramePr>
        <p:xfrm>
          <a:off x="2312988" y="5373688"/>
          <a:ext cx="603250" cy="358775"/>
        </p:xfrm>
        <a:graphic>
          <a:graphicData uri="http://schemas.openxmlformats.org/presentationml/2006/ole">
            <p:oleObj spid="_x0000_s594958" name="Equation" r:id="rId15" imgW="660240" imgH="393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5970" name="Object 2"/>
          <p:cNvGraphicFramePr>
            <a:graphicFrameLocks noChangeAspect="1"/>
          </p:cNvGraphicFramePr>
          <p:nvPr/>
        </p:nvGraphicFramePr>
        <p:xfrm>
          <a:off x="395288" y="333375"/>
          <a:ext cx="9601200" cy="4829175"/>
        </p:xfrm>
        <a:graphic>
          <a:graphicData uri="http://schemas.openxmlformats.org/presentationml/2006/ole">
            <p:oleObj spid="_x0000_s595970" name="金山 WPS 文字" r:id="rId3" imgW="4319280" imgH="2174040" progId="">
              <p:embed/>
            </p:oleObj>
          </a:graphicData>
        </a:graphic>
      </p:graphicFrame>
      <p:graphicFrame>
        <p:nvGraphicFramePr>
          <p:cNvPr id="973838" name="Object 3"/>
          <p:cNvGraphicFramePr>
            <a:graphicFrameLocks noGrp="1" noChangeAspect="1"/>
          </p:cNvGraphicFramePr>
          <p:nvPr/>
        </p:nvGraphicFramePr>
        <p:xfrm>
          <a:off x="5076825" y="2060575"/>
          <a:ext cx="450850" cy="450850"/>
        </p:xfrm>
        <a:graphic>
          <a:graphicData uri="http://schemas.openxmlformats.org/presentationml/2006/ole">
            <p:oleObj spid="_x0000_s595971" name="Equation" r:id="rId4" imgW="304560" imgH="304560" progId="Equation.DSMT4">
              <p:embed/>
            </p:oleObj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539750" y="4149725"/>
          <a:ext cx="7159625" cy="542925"/>
        </p:xfrm>
        <a:graphic>
          <a:graphicData uri="http://schemas.openxmlformats.org/presentationml/2006/ole">
            <p:oleObj spid="_x0000_s595972" name="Equation" r:id="rId5" imgW="300960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73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7" name="Text Box 2"/>
          <p:cNvSpPr txBox="1">
            <a:spLocks noChangeArrowheads="1"/>
          </p:cNvSpPr>
          <p:nvPr/>
        </p:nvSpPr>
        <p:spPr bwMode="auto">
          <a:xfrm>
            <a:off x="1143000" y="1143000"/>
            <a:ext cx="3295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40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zh-CN" altLang="en-US" sz="240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雅各布第一 </a:t>
            </a:r>
            <a:r>
              <a:rPr kumimoji="1" lang="en-US" altLang="zh-CN" sz="240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· </a:t>
            </a:r>
            <a:r>
              <a:rPr kumimoji="1" lang="zh-CN" altLang="en-US" sz="240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伯努利 </a:t>
            </a:r>
            <a:r>
              <a:rPr kumimoji="1" lang="en-US" altLang="zh-CN" sz="240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2971800" y="4586288"/>
            <a:ext cx="6051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>
                <a:latin typeface="Times New Roman" pitchFamily="18" charset="0"/>
                <a:ea typeface="楷体_GB2312" pitchFamily="49" charset="-122"/>
              </a:rPr>
              <a:t>书中给出的伯努利数在很多地方有用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</a:rPr>
              <a:t>, </a:t>
            </a:r>
          </a:p>
        </p:txBody>
      </p:sp>
      <p:sp>
        <p:nvSpPr>
          <p:cNvPr id="275459" name="Rectangle 4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295400" y="533400"/>
            <a:ext cx="3657600" cy="6096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ea typeface="楷体_GB2312" pitchFamily="49" charset="-122"/>
              </a:rPr>
              <a:t>伯努利</a:t>
            </a:r>
            <a:r>
              <a:rPr lang="en-US" altLang="zh-CN" sz="2800" b="1" smtClean="0">
                <a:solidFill>
                  <a:schemeClr val="accent2"/>
                </a:solidFill>
                <a:ea typeface="楷体_GB2312" pitchFamily="49" charset="-122"/>
              </a:rPr>
              <a:t>(1654 – 1705)</a:t>
            </a: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996950" y="1752600"/>
            <a:ext cx="2139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>
                <a:latin typeface="Times New Roman" pitchFamily="18" charset="0"/>
                <a:ea typeface="楷体_GB2312" pitchFamily="49" charset="-122"/>
              </a:rPr>
              <a:t>瑞士数学家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</a:rPr>
              <a:t>, </a:t>
            </a:r>
          </a:p>
        </p:txBody>
      </p:sp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635000" y="2286000"/>
            <a:ext cx="1784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>
                <a:latin typeface="Times New Roman" pitchFamily="18" charset="0"/>
                <a:ea typeface="楷体_GB2312" pitchFamily="49" charset="-122"/>
              </a:rPr>
              <a:t>位数学家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</a:rPr>
              <a:t>. </a:t>
            </a:r>
          </a:p>
        </p:txBody>
      </p:sp>
      <p:sp>
        <p:nvSpPr>
          <p:cNvPr id="109575" name="Text Box 7"/>
          <p:cNvSpPr txBox="1">
            <a:spLocks noChangeArrowheads="1"/>
          </p:cNvSpPr>
          <p:nvPr/>
        </p:nvSpPr>
        <p:spPr bwMode="auto">
          <a:xfrm>
            <a:off x="635000" y="2854325"/>
            <a:ext cx="5073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>
                <a:latin typeface="Times New Roman" pitchFamily="18" charset="0"/>
                <a:ea typeface="楷体_GB2312" pitchFamily="49" charset="-122"/>
              </a:rPr>
              <a:t>标和极坐标下的曲率半径公式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</a:rPr>
              <a:t>,  </a:t>
            </a:r>
          </a:p>
        </p:txBody>
      </p:sp>
      <p:sp>
        <p:nvSpPr>
          <p:cNvPr id="109576" name="Text Box 8"/>
          <p:cNvSpPr txBox="1">
            <a:spLocks noChangeArrowheads="1"/>
          </p:cNvSpPr>
          <p:nvPr/>
        </p:nvSpPr>
        <p:spPr bwMode="auto">
          <a:xfrm>
            <a:off x="5543550" y="2833688"/>
            <a:ext cx="13398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800">
                <a:latin typeface="Times New Roman" pitchFamily="18" charset="0"/>
                <a:ea typeface="楷体_GB2312" pitchFamily="49" charset="-122"/>
              </a:rPr>
              <a:t>1695</a:t>
            </a:r>
            <a:r>
              <a:rPr kumimoji="1" lang="zh-CN" altLang="en-US" sz="2800">
                <a:latin typeface="Times New Roman" pitchFamily="18" charset="0"/>
                <a:ea typeface="楷体_GB2312" pitchFamily="49" charset="-122"/>
              </a:rPr>
              <a:t>年 </a:t>
            </a:r>
          </a:p>
        </p:txBody>
      </p:sp>
      <p:sp>
        <p:nvSpPr>
          <p:cNvPr id="109577" name="Text Box 9"/>
          <p:cNvSpPr txBox="1">
            <a:spLocks noChangeArrowheads="1"/>
          </p:cNvSpPr>
          <p:nvPr/>
        </p:nvSpPr>
        <p:spPr bwMode="auto">
          <a:xfrm>
            <a:off x="635000" y="4006850"/>
            <a:ext cx="4184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>
                <a:latin typeface="Times New Roman" pitchFamily="18" charset="0"/>
                <a:ea typeface="楷体_GB2312" pitchFamily="49" charset="-122"/>
              </a:rPr>
              <a:t>版了他的巨著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</a:rPr>
              <a:t>《</a:t>
            </a:r>
            <a:r>
              <a:rPr kumimoji="1" lang="zh-CN" altLang="en-US" sz="2800">
                <a:latin typeface="Times New Roman" pitchFamily="18" charset="0"/>
                <a:ea typeface="楷体_GB2312" pitchFamily="49" charset="-122"/>
              </a:rPr>
              <a:t>猜度术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</a:rPr>
              <a:t>》,</a:t>
            </a:r>
          </a:p>
        </p:txBody>
      </p:sp>
      <p:sp>
        <p:nvSpPr>
          <p:cNvPr id="109578" name="Text Box 10"/>
          <p:cNvSpPr txBox="1">
            <a:spLocks noChangeArrowheads="1"/>
          </p:cNvSpPr>
          <p:nvPr/>
        </p:nvSpPr>
        <p:spPr bwMode="auto">
          <a:xfrm>
            <a:off x="635000" y="4586288"/>
            <a:ext cx="25844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>
                <a:latin typeface="Times New Roman" pitchFamily="18" charset="0"/>
                <a:ea typeface="楷体_GB2312" pitchFamily="49" charset="-122"/>
              </a:rPr>
              <a:t>上的一件大事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</a:rPr>
              <a:t>,  </a:t>
            </a:r>
          </a:p>
        </p:txBody>
      </p:sp>
      <p:sp>
        <p:nvSpPr>
          <p:cNvPr id="109579" name="Text Box 11"/>
          <p:cNvSpPr txBox="1">
            <a:spLocks noChangeArrowheads="1"/>
          </p:cNvSpPr>
          <p:nvPr/>
        </p:nvSpPr>
        <p:spPr bwMode="auto">
          <a:xfrm>
            <a:off x="635000" y="5181600"/>
            <a:ext cx="6407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>
                <a:latin typeface="Times New Roman" pitchFamily="18" charset="0"/>
                <a:ea typeface="楷体_GB2312" pitchFamily="49" charset="-122"/>
              </a:rPr>
              <a:t>而伯努利定理则是大数定律的最早形式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</a:rPr>
              <a:t>. </a:t>
            </a:r>
          </a:p>
        </p:txBody>
      </p:sp>
      <p:grpSp>
        <p:nvGrpSpPr>
          <p:cNvPr id="275467" name="Group 12"/>
          <p:cNvGrpSpPr>
            <a:grpSpLocks/>
          </p:cNvGrpSpPr>
          <p:nvPr/>
        </p:nvGrpSpPr>
        <p:grpSpPr bwMode="auto">
          <a:xfrm>
            <a:off x="6934200" y="1098550"/>
            <a:ext cx="1763713" cy="2482850"/>
            <a:chOff x="4368" y="431"/>
            <a:chExt cx="1111" cy="1564"/>
          </a:xfrm>
        </p:grpSpPr>
        <p:pic>
          <p:nvPicPr>
            <p:cNvPr id="275476" name="Picture 13" descr="Y1伯努利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464" y="480"/>
              <a:ext cx="912" cy="1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5477" name="Freeform 14"/>
            <p:cNvSpPr>
              <a:spLocks/>
            </p:cNvSpPr>
            <p:nvPr/>
          </p:nvSpPr>
          <p:spPr bwMode="auto">
            <a:xfrm>
              <a:off x="4368" y="431"/>
              <a:ext cx="1111" cy="85"/>
            </a:xfrm>
            <a:custGeom>
              <a:avLst/>
              <a:gdLst>
                <a:gd name="T0" fmla="*/ 0 w 2304"/>
                <a:gd name="T1" fmla="*/ 0 h 192"/>
                <a:gd name="T2" fmla="*/ 45 w 2304"/>
                <a:gd name="T3" fmla="*/ 38 h 192"/>
                <a:gd name="T4" fmla="*/ 491 w 2304"/>
                <a:gd name="T5" fmla="*/ 38 h 192"/>
                <a:gd name="T6" fmla="*/ 536 w 2304"/>
                <a:gd name="T7" fmla="*/ 0 h 192"/>
                <a:gd name="T8" fmla="*/ 0 w 2304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4"/>
                <a:gd name="T16" fmla="*/ 0 h 192"/>
                <a:gd name="T17" fmla="*/ 2304 w 2304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4" h="192">
                  <a:moveTo>
                    <a:pt x="0" y="0"/>
                  </a:moveTo>
                  <a:lnTo>
                    <a:pt x="192" y="192"/>
                  </a:lnTo>
                  <a:lnTo>
                    <a:pt x="2112" y="192"/>
                  </a:lnTo>
                  <a:lnTo>
                    <a:pt x="230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478" name="Freeform 15"/>
            <p:cNvSpPr>
              <a:spLocks/>
            </p:cNvSpPr>
            <p:nvPr/>
          </p:nvSpPr>
          <p:spPr bwMode="auto">
            <a:xfrm>
              <a:off x="4368" y="431"/>
              <a:ext cx="96" cy="1564"/>
            </a:xfrm>
            <a:custGeom>
              <a:avLst/>
              <a:gdLst>
                <a:gd name="T0" fmla="*/ 0 w 192"/>
                <a:gd name="T1" fmla="*/ 0 h 3552"/>
                <a:gd name="T2" fmla="*/ 48 w 192"/>
                <a:gd name="T3" fmla="*/ 37 h 3552"/>
                <a:gd name="T4" fmla="*/ 48 w 192"/>
                <a:gd name="T5" fmla="*/ 651 h 3552"/>
                <a:gd name="T6" fmla="*/ 0 w 192"/>
                <a:gd name="T7" fmla="*/ 689 h 3552"/>
                <a:gd name="T8" fmla="*/ 0 w 192"/>
                <a:gd name="T9" fmla="*/ 0 h 35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3552"/>
                <a:gd name="T17" fmla="*/ 192 w 192"/>
                <a:gd name="T18" fmla="*/ 3552 h 35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3552">
                  <a:moveTo>
                    <a:pt x="0" y="0"/>
                  </a:moveTo>
                  <a:lnTo>
                    <a:pt x="192" y="192"/>
                  </a:lnTo>
                  <a:lnTo>
                    <a:pt x="192" y="3360"/>
                  </a:lnTo>
                  <a:lnTo>
                    <a:pt x="0" y="3552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479" name="Freeform 16"/>
            <p:cNvSpPr>
              <a:spLocks/>
            </p:cNvSpPr>
            <p:nvPr/>
          </p:nvSpPr>
          <p:spPr bwMode="auto">
            <a:xfrm flipH="1" flipV="1">
              <a:off x="5376" y="431"/>
              <a:ext cx="96" cy="1564"/>
            </a:xfrm>
            <a:custGeom>
              <a:avLst/>
              <a:gdLst>
                <a:gd name="T0" fmla="*/ 0 w 192"/>
                <a:gd name="T1" fmla="*/ 0 h 3552"/>
                <a:gd name="T2" fmla="*/ 48 w 192"/>
                <a:gd name="T3" fmla="*/ 37 h 3552"/>
                <a:gd name="T4" fmla="*/ 48 w 192"/>
                <a:gd name="T5" fmla="*/ 651 h 3552"/>
                <a:gd name="T6" fmla="*/ 0 w 192"/>
                <a:gd name="T7" fmla="*/ 689 h 3552"/>
                <a:gd name="T8" fmla="*/ 0 w 192"/>
                <a:gd name="T9" fmla="*/ 0 h 35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3552"/>
                <a:gd name="T17" fmla="*/ 192 w 192"/>
                <a:gd name="T18" fmla="*/ 3552 h 35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3552">
                  <a:moveTo>
                    <a:pt x="0" y="0"/>
                  </a:moveTo>
                  <a:lnTo>
                    <a:pt x="192" y="192"/>
                  </a:lnTo>
                  <a:lnTo>
                    <a:pt x="192" y="3360"/>
                  </a:lnTo>
                  <a:lnTo>
                    <a:pt x="0" y="3552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480" name="Freeform 17"/>
            <p:cNvSpPr>
              <a:spLocks/>
            </p:cNvSpPr>
            <p:nvPr/>
          </p:nvSpPr>
          <p:spPr bwMode="auto">
            <a:xfrm flipV="1">
              <a:off x="4368" y="1910"/>
              <a:ext cx="1111" cy="85"/>
            </a:xfrm>
            <a:custGeom>
              <a:avLst/>
              <a:gdLst>
                <a:gd name="T0" fmla="*/ 0 w 2304"/>
                <a:gd name="T1" fmla="*/ 0 h 192"/>
                <a:gd name="T2" fmla="*/ 45 w 2304"/>
                <a:gd name="T3" fmla="*/ 38 h 192"/>
                <a:gd name="T4" fmla="*/ 491 w 2304"/>
                <a:gd name="T5" fmla="*/ 38 h 192"/>
                <a:gd name="T6" fmla="*/ 536 w 2304"/>
                <a:gd name="T7" fmla="*/ 0 h 192"/>
                <a:gd name="T8" fmla="*/ 0 w 2304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4"/>
                <a:gd name="T16" fmla="*/ 0 h 192"/>
                <a:gd name="T17" fmla="*/ 2304 w 2304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4" h="192">
                  <a:moveTo>
                    <a:pt x="0" y="0"/>
                  </a:moveTo>
                  <a:lnTo>
                    <a:pt x="192" y="192"/>
                  </a:lnTo>
                  <a:lnTo>
                    <a:pt x="2112" y="192"/>
                  </a:lnTo>
                  <a:lnTo>
                    <a:pt x="230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9586" name="Text Box 18"/>
          <p:cNvSpPr txBox="1">
            <a:spLocks noChangeArrowheads="1"/>
          </p:cNvSpPr>
          <p:nvPr/>
        </p:nvSpPr>
        <p:spPr bwMode="auto">
          <a:xfrm>
            <a:off x="635000" y="3411538"/>
            <a:ext cx="4629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>
                <a:latin typeface="Times New Roman" pitchFamily="18" charset="0"/>
                <a:ea typeface="楷体_GB2312" pitchFamily="49" charset="-122"/>
              </a:rPr>
              <a:t>年提出了著名的伯努利方程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</a:rPr>
              <a:t>, </a:t>
            </a:r>
          </a:p>
        </p:txBody>
      </p:sp>
      <p:sp>
        <p:nvSpPr>
          <p:cNvPr id="275469" name="Line 19"/>
          <p:cNvSpPr>
            <a:spLocks noChangeShapeType="1"/>
          </p:cNvSpPr>
          <p:nvPr/>
        </p:nvSpPr>
        <p:spPr bwMode="auto">
          <a:xfrm flipV="1">
            <a:off x="1219200" y="1143000"/>
            <a:ext cx="3733800" cy="0"/>
          </a:xfrm>
          <a:prstGeom prst="line">
            <a:avLst/>
          </a:prstGeom>
          <a:noFill/>
          <a:ln w="76200" cmpd="tri">
            <a:solidFill>
              <a:srgbClr val="0066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9588" name="Text Box 20"/>
          <p:cNvSpPr txBox="1">
            <a:spLocks noChangeArrowheads="1"/>
          </p:cNvSpPr>
          <p:nvPr/>
        </p:nvSpPr>
        <p:spPr bwMode="auto">
          <a:xfrm>
            <a:off x="2971800" y="1774825"/>
            <a:ext cx="3829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>
                <a:latin typeface="Times New Roman" pitchFamily="18" charset="0"/>
                <a:ea typeface="楷体_GB2312" pitchFamily="49" charset="-122"/>
              </a:rPr>
              <a:t>他家祖孙三代出过十多 </a:t>
            </a:r>
          </a:p>
        </p:txBody>
      </p:sp>
      <p:sp>
        <p:nvSpPr>
          <p:cNvPr id="109589" name="Text Box 21"/>
          <p:cNvSpPr txBox="1">
            <a:spLocks noChangeArrowheads="1"/>
          </p:cNvSpPr>
          <p:nvPr/>
        </p:nvSpPr>
        <p:spPr bwMode="auto">
          <a:xfrm>
            <a:off x="2305050" y="2286000"/>
            <a:ext cx="4540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800">
                <a:latin typeface="Times New Roman" pitchFamily="18" charset="0"/>
                <a:ea typeface="楷体_GB2312" pitchFamily="49" charset="-122"/>
              </a:rPr>
              <a:t>1694</a:t>
            </a:r>
            <a:r>
              <a:rPr kumimoji="1" lang="zh-CN" altLang="en-US" sz="2800">
                <a:latin typeface="Times New Roman" pitchFamily="18" charset="0"/>
                <a:ea typeface="楷体_GB2312" pitchFamily="49" charset="-122"/>
              </a:rPr>
              <a:t>年他首次给出了直角坐 </a:t>
            </a:r>
          </a:p>
        </p:txBody>
      </p:sp>
      <p:sp>
        <p:nvSpPr>
          <p:cNvPr id="109590" name="Text Box 22"/>
          <p:cNvSpPr txBox="1">
            <a:spLocks noChangeArrowheads="1"/>
          </p:cNvSpPr>
          <p:nvPr/>
        </p:nvSpPr>
        <p:spPr bwMode="auto">
          <a:xfrm>
            <a:off x="5105400" y="3429000"/>
            <a:ext cx="1695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800">
                <a:latin typeface="Times New Roman" pitchFamily="18" charset="0"/>
                <a:ea typeface="楷体_GB2312" pitchFamily="49" charset="-122"/>
              </a:rPr>
              <a:t>1713</a:t>
            </a:r>
            <a:r>
              <a:rPr kumimoji="1" lang="zh-CN" altLang="en-US" sz="2800">
                <a:latin typeface="Times New Roman" pitchFamily="18" charset="0"/>
                <a:ea typeface="楷体_GB2312" pitchFamily="49" charset="-122"/>
              </a:rPr>
              <a:t>年出 </a:t>
            </a:r>
          </a:p>
        </p:txBody>
      </p:sp>
      <p:sp>
        <p:nvSpPr>
          <p:cNvPr id="109591" name="Text Box 23"/>
          <p:cNvSpPr txBox="1">
            <a:spLocks noChangeArrowheads="1"/>
          </p:cNvSpPr>
          <p:nvPr/>
        </p:nvSpPr>
        <p:spPr bwMode="auto">
          <a:xfrm>
            <a:off x="4724400" y="3976688"/>
            <a:ext cx="4095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>
                <a:latin typeface="Times New Roman" pitchFamily="18" charset="0"/>
                <a:ea typeface="楷体_GB2312" pitchFamily="49" charset="-122"/>
              </a:rPr>
              <a:t>这是组合数学与概率论史</a:t>
            </a:r>
          </a:p>
        </p:txBody>
      </p:sp>
      <p:sp>
        <p:nvSpPr>
          <p:cNvPr id="109592" name="Text Box 24"/>
          <p:cNvSpPr txBox="1">
            <a:spLocks noChangeArrowheads="1"/>
          </p:cNvSpPr>
          <p:nvPr/>
        </p:nvSpPr>
        <p:spPr bwMode="auto">
          <a:xfrm>
            <a:off x="6978650" y="5181600"/>
            <a:ext cx="1784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>
                <a:latin typeface="Times New Roman" pitchFamily="18" charset="0"/>
                <a:ea typeface="楷体_GB2312" pitchFamily="49" charset="-122"/>
              </a:rPr>
              <a:t>此外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2800">
                <a:latin typeface="Times New Roman" pitchFamily="18" charset="0"/>
                <a:ea typeface="楷体_GB2312" pitchFamily="49" charset="-122"/>
              </a:rPr>
              <a:t>他对</a:t>
            </a:r>
          </a:p>
        </p:txBody>
      </p:sp>
      <p:sp>
        <p:nvSpPr>
          <p:cNvPr id="109593" name="Text Box 25"/>
          <p:cNvSpPr txBox="1">
            <a:spLocks noChangeArrowheads="1"/>
          </p:cNvSpPr>
          <p:nvPr/>
        </p:nvSpPr>
        <p:spPr bwMode="auto">
          <a:xfrm>
            <a:off x="609600" y="5781675"/>
            <a:ext cx="6940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>
                <a:latin typeface="Times New Roman" pitchFamily="18" charset="0"/>
                <a:ea typeface="楷体_GB2312" pitchFamily="49" charset="-122"/>
              </a:rPr>
              <a:t>双纽线</a:t>
            </a:r>
            <a:r>
              <a:rPr kumimoji="1" lang="en-US" altLang="zh-CN" sz="2800"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>
                <a:latin typeface="Times New Roman" pitchFamily="18" charset="0"/>
                <a:ea typeface="楷体_GB2312" pitchFamily="49" charset="-122"/>
              </a:rPr>
              <a:t>悬链线和对数螺线都有深入的研究 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9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9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9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95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9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9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9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95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9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9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9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9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9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 autoUpdateAnimBg="0"/>
      <p:bldP spid="109573" grpId="0" build="p" autoUpdateAnimBg="0"/>
      <p:bldP spid="109574" grpId="0" build="p" autoUpdateAnimBg="0" advAuto="0"/>
      <p:bldP spid="109575" grpId="0" build="p" autoUpdateAnimBg="0" advAuto="0"/>
      <p:bldP spid="109576" grpId="0" build="p" autoUpdateAnimBg="0"/>
      <p:bldP spid="109577" grpId="0" build="p" autoUpdateAnimBg="0" advAuto="0"/>
      <p:bldP spid="109578" grpId="0" build="p" autoUpdateAnimBg="0" advAuto="0"/>
      <p:bldP spid="109579" grpId="0" build="p" autoUpdateAnimBg="0" advAuto="0"/>
      <p:bldP spid="109586" grpId="0" build="p" autoUpdateAnimBg="0" advAuto="0"/>
      <p:bldP spid="109588" grpId="0" build="p" autoUpdateAnimBg="0" advAuto="0"/>
      <p:bldP spid="109589" grpId="0" build="p" autoUpdateAnimBg="0"/>
      <p:bldP spid="109590" grpId="0" build="p" autoUpdateAnimBg="0"/>
      <p:bldP spid="109591" grpId="0" build="p" autoUpdateAnimBg="0" advAuto="0"/>
      <p:bldP spid="109592" grpId="0" build="p" autoUpdateAnimBg="0"/>
      <p:bldP spid="109593" grpId="0" build="p" autoUpdateAnimBg="0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 txBox="1">
            <a:spLocks noGrp="1"/>
          </p:cNvSpPr>
          <p:nvPr/>
        </p:nvSpPr>
        <p:spPr bwMode="auto">
          <a:xfrm>
            <a:off x="3302000" y="6408738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B3D40CB1-FA46-4FAE-9CEF-256DE83338B4}" type="slidenum">
              <a:rPr lang="en-US" altLang="zh-CN" sz="2000">
                <a:latin typeface="+mn-ea"/>
                <a:ea typeface="+mn-ea"/>
              </a:rPr>
              <a:pPr algn="ctr">
                <a:defRPr/>
              </a:pPr>
              <a:t>15</a:t>
            </a:fld>
            <a:endParaRPr lang="en-US" altLang="zh-CN" sz="2000">
              <a:latin typeface="+mn-ea"/>
              <a:ea typeface="+mn-ea"/>
            </a:endParaRPr>
          </a:p>
        </p:txBody>
      </p:sp>
      <p:graphicFrame>
        <p:nvGraphicFramePr>
          <p:cNvPr id="379907" name="Object 7"/>
          <p:cNvGraphicFramePr>
            <a:graphicFrameLocks noChangeAspect="1"/>
          </p:cNvGraphicFramePr>
          <p:nvPr/>
        </p:nvGraphicFramePr>
        <p:xfrm>
          <a:off x="584200" y="404813"/>
          <a:ext cx="5913438" cy="1025525"/>
        </p:xfrm>
        <a:graphic>
          <a:graphicData uri="http://schemas.openxmlformats.org/presentationml/2006/ole">
            <p:oleObj spid="_x0000_s379907" name="Equation" r:id="rId3" imgW="2489040" imgH="431640" progId="Equation.DSMT4">
              <p:embed/>
            </p:oleObj>
          </a:graphicData>
        </a:graphic>
      </p:graphicFrame>
      <p:graphicFrame>
        <p:nvGraphicFramePr>
          <p:cNvPr id="121859" name="Object 3"/>
          <p:cNvGraphicFramePr>
            <a:graphicFrameLocks noChangeAspect="1"/>
          </p:cNvGraphicFramePr>
          <p:nvPr/>
        </p:nvGraphicFramePr>
        <p:xfrm>
          <a:off x="611188" y="1628775"/>
          <a:ext cx="1008062" cy="504825"/>
        </p:xfrm>
        <a:graphic>
          <a:graphicData uri="http://schemas.openxmlformats.org/presentationml/2006/ole">
            <p:oleObj spid="_x0000_s379908" name="Equation" r:id="rId4" imgW="406080" imgH="203040" progId="Equation.DSMT4">
              <p:embed/>
            </p:oleObj>
          </a:graphicData>
        </a:graphic>
      </p:graphicFrame>
      <p:graphicFrame>
        <p:nvGraphicFramePr>
          <p:cNvPr id="121861" name="Object 6"/>
          <p:cNvGraphicFramePr>
            <a:graphicFrameLocks noChangeAspect="1"/>
          </p:cNvGraphicFramePr>
          <p:nvPr/>
        </p:nvGraphicFramePr>
        <p:xfrm>
          <a:off x="1835150" y="1628775"/>
          <a:ext cx="4224338" cy="482600"/>
        </p:xfrm>
        <a:graphic>
          <a:graphicData uri="http://schemas.openxmlformats.org/presentationml/2006/ole">
            <p:oleObj spid="_x0000_s379910" name="Equation" r:id="rId5" imgW="1777680" imgH="203040" progId="Equation.DSMT4">
              <p:embed/>
            </p:oleObj>
          </a:graphicData>
        </a:graphic>
      </p:graphicFrame>
      <p:graphicFrame>
        <p:nvGraphicFramePr>
          <p:cNvPr id="379912" name="Object 8"/>
          <p:cNvGraphicFramePr>
            <a:graphicFrameLocks noChangeAspect="1"/>
          </p:cNvGraphicFramePr>
          <p:nvPr/>
        </p:nvGraphicFramePr>
        <p:xfrm>
          <a:off x="746125" y="2663825"/>
          <a:ext cx="5672138" cy="1116013"/>
        </p:xfrm>
        <a:graphic>
          <a:graphicData uri="http://schemas.openxmlformats.org/presentationml/2006/ole">
            <p:oleObj spid="_x0000_s379912" name="Equation" r:id="rId6" imgW="2387520" imgH="469800" progId="Equation.DSMT4">
              <p:embed/>
            </p:oleObj>
          </a:graphicData>
        </a:graphic>
      </p:graphicFrame>
      <p:pic>
        <p:nvPicPr>
          <p:cNvPr id="379914" name="Picture 1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495800" y="3352800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315" name="组合 4"/>
          <p:cNvGrpSpPr>
            <a:grpSpLocks/>
          </p:cNvGrpSpPr>
          <p:nvPr/>
        </p:nvGrpSpPr>
        <p:grpSpPr bwMode="auto">
          <a:xfrm>
            <a:off x="323850" y="1052513"/>
            <a:ext cx="8977313" cy="2416175"/>
            <a:chOff x="166688" y="332656"/>
            <a:chExt cx="8977312" cy="2415282"/>
          </a:xfrm>
        </p:grpSpPr>
        <p:graphicFrame>
          <p:nvGraphicFramePr>
            <p:cNvPr id="482307" name="Object 3"/>
            <p:cNvGraphicFramePr>
              <a:graphicFrameLocks/>
            </p:cNvGraphicFramePr>
            <p:nvPr/>
          </p:nvGraphicFramePr>
          <p:xfrm>
            <a:off x="166688" y="620688"/>
            <a:ext cx="8977312" cy="2127250"/>
          </p:xfrm>
          <a:graphic>
            <a:graphicData uri="http://schemas.openxmlformats.org/presentationml/2006/ole">
              <p:oleObj spid="_x0000_s482307" r:id="rId3" imgW="4290060" imgH="929640" progId="Word.Document.12">
                <p:embed/>
              </p:oleObj>
            </a:graphicData>
          </a:graphic>
        </p:graphicFrame>
        <p:graphicFrame>
          <p:nvGraphicFramePr>
            <p:cNvPr id="482308" name="Object 4"/>
            <p:cNvGraphicFramePr>
              <a:graphicFrameLocks/>
            </p:cNvGraphicFramePr>
            <p:nvPr/>
          </p:nvGraphicFramePr>
          <p:xfrm>
            <a:off x="2542952" y="332656"/>
            <a:ext cx="1954213" cy="1206500"/>
          </p:xfrm>
          <a:graphic>
            <a:graphicData uri="http://schemas.openxmlformats.org/presentationml/2006/ole">
              <p:oleObj spid="_x0000_s482308" r:id="rId4" imgW="685800" imgH="393700" progId="Equation.DSMT4">
                <p:embed/>
              </p:oleObj>
            </a:graphicData>
          </a:graphic>
        </p:graphicFrame>
      </p:grpSp>
      <p:sp>
        <p:nvSpPr>
          <p:cNvPr id="48231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Font typeface="Arial" charset="0"/>
              <a:buNone/>
            </a:pPr>
            <a:endParaRPr lang="zh-CN" altLang="en-US"/>
          </a:p>
        </p:txBody>
      </p:sp>
      <p:grpSp>
        <p:nvGrpSpPr>
          <p:cNvPr id="482317" name="组合 9"/>
          <p:cNvGrpSpPr>
            <a:grpSpLocks/>
          </p:cNvGrpSpPr>
          <p:nvPr/>
        </p:nvGrpSpPr>
        <p:grpSpPr bwMode="auto">
          <a:xfrm>
            <a:off x="328613" y="2781300"/>
            <a:ext cx="10498137" cy="2082800"/>
            <a:chOff x="328613" y="2780928"/>
            <a:chExt cx="10498137" cy="2083172"/>
          </a:xfrm>
        </p:grpSpPr>
        <p:graphicFrame>
          <p:nvGraphicFramePr>
            <p:cNvPr id="482311" name="Object 6"/>
            <p:cNvGraphicFramePr>
              <a:graphicFrameLocks/>
            </p:cNvGraphicFramePr>
            <p:nvPr/>
          </p:nvGraphicFramePr>
          <p:xfrm>
            <a:off x="328613" y="2925763"/>
            <a:ext cx="10498137" cy="1938337"/>
          </p:xfrm>
          <a:graphic>
            <a:graphicData uri="http://schemas.openxmlformats.org/presentationml/2006/ole">
              <p:oleObj spid="_x0000_s482311" r:id="rId5" imgW="6560820" imgH="1219200" progId="Word.Document.12">
                <p:embed/>
              </p:oleObj>
            </a:graphicData>
          </a:graphic>
        </p:graphicFrame>
        <p:graphicFrame>
          <p:nvGraphicFramePr>
            <p:cNvPr id="482312" name="Object 7"/>
            <p:cNvGraphicFramePr>
              <a:graphicFrameLocks/>
            </p:cNvGraphicFramePr>
            <p:nvPr/>
          </p:nvGraphicFramePr>
          <p:xfrm>
            <a:off x="3108026" y="2780928"/>
            <a:ext cx="1752006" cy="1080120"/>
          </p:xfrm>
          <a:graphic>
            <a:graphicData uri="http://schemas.openxmlformats.org/presentationml/2006/ole">
              <p:oleObj spid="_x0000_s482312" r:id="rId6" imgW="710891" imgH="444307" progId="Equation.DSMT4">
                <p:embed/>
              </p:oleObj>
            </a:graphicData>
          </a:graphic>
        </p:graphicFrame>
      </p:grpSp>
      <p:graphicFrame>
        <p:nvGraphicFramePr>
          <p:cNvPr id="33798" name="Object 12"/>
          <p:cNvGraphicFramePr>
            <a:graphicFrameLocks/>
          </p:cNvGraphicFramePr>
          <p:nvPr/>
        </p:nvGraphicFramePr>
        <p:xfrm>
          <a:off x="6948488" y="1196975"/>
          <a:ext cx="1035050" cy="630238"/>
        </p:xfrm>
        <a:graphic>
          <a:graphicData uri="http://schemas.openxmlformats.org/presentationml/2006/ole">
            <p:oleObj spid="_x0000_s482313" name="Equation" r:id="rId7" imgW="419040" imgH="253800" progId="Equation.DSMT4">
              <p:embed/>
            </p:oleObj>
          </a:graphicData>
        </a:graphic>
      </p:graphicFrame>
      <p:graphicFrame>
        <p:nvGraphicFramePr>
          <p:cNvPr id="2" name="Object 10"/>
          <p:cNvGraphicFramePr>
            <a:graphicFrameLocks/>
          </p:cNvGraphicFramePr>
          <p:nvPr/>
        </p:nvGraphicFramePr>
        <p:xfrm>
          <a:off x="7667625" y="2852738"/>
          <a:ext cx="1035050" cy="630237"/>
        </p:xfrm>
        <a:graphic>
          <a:graphicData uri="http://schemas.openxmlformats.org/presentationml/2006/ole">
            <p:oleObj spid="_x0000_s482314" name="Equation" r:id="rId8" imgW="419040" imgH="2538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6754" name="Picture 2" descr="BIND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685800"/>
            <a:ext cx="1143000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6755" name="Picture 3" descr="PENCIL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133600"/>
            <a:ext cx="243840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6756" name="Rectangle 4"/>
          <p:cNvSpPr>
            <a:spLocks noChangeArrowheads="1"/>
          </p:cNvSpPr>
          <p:nvPr/>
        </p:nvSpPr>
        <p:spPr bwMode="auto">
          <a:xfrm>
            <a:off x="3124200" y="609600"/>
            <a:ext cx="3124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zh-CN" altLang="en-US" sz="5400" b="1">
                <a:solidFill>
                  <a:srgbClr val="FF0000"/>
                </a:solidFill>
                <a:latin typeface="方正舒体"/>
                <a:ea typeface="方正舒体"/>
                <a:cs typeface="方正舒体"/>
              </a:rPr>
              <a:t>作      业</a:t>
            </a:r>
            <a:r>
              <a:rPr kumimoji="1" lang="zh-CN" altLang="en-US" sz="5400" b="1">
                <a:solidFill>
                  <a:srgbClr val="FF0000"/>
                </a:solidFill>
                <a:latin typeface="宋体" charset="-122"/>
                <a:ea typeface="华文新魏"/>
                <a:cs typeface="华文新魏"/>
              </a:rPr>
              <a:t>  </a:t>
            </a:r>
            <a:endParaRPr kumimoji="1" lang="zh-CN" altLang="en-US" sz="5400">
              <a:solidFill>
                <a:srgbClr val="000000"/>
              </a:solidFill>
              <a:latin typeface="Times New Roman" pitchFamily="18" charset="0"/>
              <a:ea typeface="华文新魏"/>
              <a:cs typeface="华文新魏"/>
            </a:endParaRPr>
          </a:p>
        </p:txBody>
      </p:sp>
      <p:sp>
        <p:nvSpPr>
          <p:cNvPr id="586757" name="Rectangle 5"/>
          <p:cNvSpPr>
            <a:spLocks noChangeArrowheads="1"/>
          </p:cNvSpPr>
          <p:nvPr/>
        </p:nvSpPr>
        <p:spPr bwMode="auto">
          <a:xfrm>
            <a:off x="3203575" y="1700213"/>
            <a:ext cx="2552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zh-CN" altLang="en-US" sz="4000" b="1">
                <a:solidFill>
                  <a:srgbClr val="0000FF"/>
                </a:solidFill>
                <a:latin typeface="宋体" charset="-122"/>
              </a:rPr>
              <a:t>习 题 </a:t>
            </a:r>
            <a:r>
              <a:rPr kumimoji="1" lang="en-US" altLang="zh-CN" sz="4000" b="1">
                <a:solidFill>
                  <a:srgbClr val="0000FF"/>
                </a:solidFill>
                <a:latin typeface="宋体" charset="-122"/>
              </a:rPr>
              <a:t>11-3</a:t>
            </a:r>
            <a:endParaRPr kumimoji="1" lang="en-US" altLang="zh-CN" sz="4000">
              <a:solidFill>
                <a:srgbClr val="000000"/>
              </a:solidFill>
              <a:latin typeface="华文新魏"/>
              <a:ea typeface="华文新魏"/>
              <a:cs typeface="华文新魏"/>
            </a:endParaRPr>
          </a:p>
        </p:txBody>
      </p:sp>
      <p:pic>
        <p:nvPicPr>
          <p:cNvPr id="586758" name="Picture 6" descr="FLOWERS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34200" y="4572000"/>
            <a:ext cx="17526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6759" name="Rectangle 7"/>
          <p:cNvSpPr>
            <a:spLocks noChangeArrowheads="1"/>
          </p:cNvSpPr>
          <p:nvPr/>
        </p:nvSpPr>
        <p:spPr bwMode="auto">
          <a:xfrm>
            <a:off x="2555875" y="2492375"/>
            <a:ext cx="446405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3200" b="1">
                <a:solidFill>
                  <a:srgbClr val="000000"/>
                </a:solidFill>
                <a:latin typeface="Times New Roman" pitchFamily="18" charset="0"/>
              </a:rPr>
              <a:t>抄笔记  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</a:rPr>
              <a:t>5.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itchFamily="18" charset="0"/>
              </a:rPr>
              <a:t>）</a:t>
            </a:r>
            <a:endParaRPr kumimoji="1" lang="en-US" altLang="zh-CN" sz="32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86760" name="Rectangle 5"/>
          <p:cNvSpPr>
            <a:spLocks noChangeArrowheads="1"/>
          </p:cNvSpPr>
          <p:nvPr/>
        </p:nvSpPr>
        <p:spPr bwMode="auto">
          <a:xfrm>
            <a:off x="1403350" y="3357563"/>
            <a:ext cx="2552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zh-CN" altLang="en-US" sz="4000" b="1">
                <a:solidFill>
                  <a:srgbClr val="0000FF"/>
                </a:solidFill>
                <a:latin typeface="宋体" charset="-122"/>
              </a:rPr>
              <a:t>习 题 </a:t>
            </a:r>
            <a:r>
              <a:rPr kumimoji="1" lang="en-US" altLang="zh-CN" sz="4000" b="1">
                <a:solidFill>
                  <a:srgbClr val="0000FF"/>
                </a:solidFill>
                <a:latin typeface="宋体" charset="-122"/>
              </a:rPr>
              <a:t>11-5</a:t>
            </a:r>
            <a:endParaRPr kumimoji="1" lang="en-US" altLang="zh-CN" sz="4000">
              <a:solidFill>
                <a:srgbClr val="000000"/>
              </a:solidFill>
              <a:latin typeface="华文新魏"/>
              <a:ea typeface="华文新魏"/>
              <a:cs typeface="华文新魏"/>
            </a:endParaRPr>
          </a:p>
        </p:txBody>
      </p:sp>
      <p:sp>
        <p:nvSpPr>
          <p:cNvPr id="586761" name="Rectangle 7"/>
          <p:cNvSpPr>
            <a:spLocks noChangeArrowheads="1"/>
          </p:cNvSpPr>
          <p:nvPr/>
        </p:nvSpPr>
        <p:spPr bwMode="auto">
          <a:xfrm>
            <a:off x="4211638" y="3181350"/>
            <a:ext cx="446405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</a:rPr>
              <a:t>2.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itchFamily="18" charset="0"/>
              </a:rPr>
              <a:t>）（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itchFamily="18" charset="0"/>
              </a:rPr>
              <a:t>）  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</a:rPr>
              <a:t>3.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itchFamily="18" charset="0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018" name="Object 2"/>
          <p:cNvGraphicFramePr>
            <a:graphicFrameLocks noChangeAspect="1"/>
          </p:cNvGraphicFramePr>
          <p:nvPr/>
        </p:nvGraphicFramePr>
        <p:xfrm>
          <a:off x="539750" y="404813"/>
          <a:ext cx="6678613" cy="468312"/>
        </p:xfrm>
        <a:graphic>
          <a:graphicData uri="http://schemas.openxmlformats.org/presentationml/2006/ole">
            <p:oleObj spid="_x0000_s86018" name="Equation" r:id="rId3" imgW="6895800" imgH="482400" progId="Equation.DSMT4">
              <p:embed/>
            </p:oleObj>
          </a:graphicData>
        </a:graphic>
      </p:graphicFrame>
      <p:graphicFrame>
        <p:nvGraphicFramePr>
          <p:cNvPr id="86019" name="Object 3"/>
          <p:cNvGraphicFramePr>
            <a:graphicFrameLocks noChangeAspect="1"/>
          </p:cNvGraphicFramePr>
          <p:nvPr/>
        </p:nvGraphicFramePr>
        <p:xfrm>
          <a:off x="1908175" y="981075"/>
          <a:ext cx="4895850" cy="904875"/>
        </p:xfrm>
        <a:graphic>
          <a:graphicData uri="http://schemas.openxmlformats.org/presentationml/2006/ole">
            <p:oleObj spid="_x0000_s86019" name="Equation" r:id="rId4" imgW="2197080" imgH="406080" progId="Equation.DSMT4">
              <p:embed/>
            </p:oleObj>
          </a:graphicData>
        </a:graphic>
      </p:graphicFrame>
      <p:graphicFrame>
        <p:nvGraphicFramePr>
          <p:cNvPr id="86020" name="Object 4"/>
          <p:cNvGraphicFramePr>
            <a:graphicFrameLocks noChangeAspect="1"/>
          </p:cNvGraphicFramePr>
          <p:nvPr/>
        </p:nvGraphicFramePr>
        <p:xfrm>
          <a:off x="539750" y="1916113"/>
          <a:ext cx="6062663" cy="382587"/>
        </p:xfrm>
        <a:graphic>
          <a:graphicData uri="http://schemas.openxmlformats.org/presentationml/2006/ole">
            <p:oleObj spid="_x0000_s86020" name="Equation" r:id="rId5" imgW="6260760" imgH="393480" progId="Equation.DSMT4">
              <p:embed/>
            </p:oleObj>
          </a:graphicData>
        </a:graphic>
      </p:graphicFrame>
      <p:graphicFrame>
        <p:nvGraphicFramePr>
          <p:cNvPr id="86022" name="Object 6"/>
          <p:cNvGraphicFramePr>
            <a:graphicFrameLocks noChangeAspect="1"/>
          </p:cNvGraphicFramePr>
          <p:nvPr/>
        </p:nvGraphicFramePr>
        <p:xfrm>
          <a:off x="1924050" y="3571875"/>
          <a:ext cx="5384800" cy="649288"/>
        </p:xfrm>
        <a:graphic>
          <a:graphicData uri="http://schemas.openxmlformats.org/presentationml/2006/ole">
            <p:oleObj spid="_x0000_s86022" name="Equation" r:id="rId6" imgW="5562360" imgH="698400" progId="Equation.DSMT4">
              <p:embed/>
            </p:oleObj>
          </a:graphicData>
        </a:graphic>
      </p:graphicFrame>
      <p:sp>
        <p:nvSpPr>
          <p:cNvPr id="7" name="Line 15"/>
          <p:cNvSpPr>
            <a:spLocks noChangeShapeType="1"/>
          </p:cNvSpPr>
          <p:nvPr/>
        </p:nvSpPr>
        <p:spPr bwMode="auto">
          <a:xfrm>
            <a:off x="2124075" y="4149725"/>
            <a:ext cx="1368425" cy="0"/>
          </a:xfrm>
          <a:prstGeom prst="line">
            <a:avLst/>
          </a:prstGeom>
          <a:noFill/>
          <a:ln w="38100" cmpd="dbl">
            <a:solidFill>
              <a:srgbClr val="CC0000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3995738" y="4292600"/>
            <a:ext cx="3455987" cy="0"/>
          </a:xfrm>
          <a:prstGeom prst="line">
            <a:avLst/>
          </a:prstGeom>
          <a:noFill/>
          <a:ln w="38100" cmpd="dbl">
            <a:solidFill>
              <a:srgbClr val="CC0000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aphicFrame>
        <p:nvGraphicFramePr>
          <p:cNvPr id="86023" name="Object 7"/>
          <p:cNvGraphicFramePr>
            <a:graphicFrameLocks noChangeAspect="1"/>
          </p:cNvGraphicFramePr>
          <p:nvPr/>
        </p:nvGraphicFramePr>
        <p:xfrm>
          <a:off x="1547813" y="2565400"/>
          <a:ext cx="4795837" cy="790575"/>
        </p:xfrm>
        <a:graphic>
          <a:graphicData uri="http://schemas.openxmlformats.org/presentationml/2006/ole">
            <p:oleObj spid="_x0000_s86023" name="Equation" r:id="rId7" imgW="4952880" imgH="850680" progId="Equation.DSMT4">
              <p:embed/>
            </p:oleObj>
          </a:graphicData>
        </a:graphic>
      </p:graphicFrame>
      <p:graphicFrame>
        <p:nvGraphicFramePr>
          <p:cNvPr id="86024" name="Object 8"/>
          <p:cNvGraphicFramePr>
            <a:graphicFrameLocks noChangeAspect="1"/>
          </p:cNvGraphicFramePr>
          <p:nvPr/>
        </p:nvGraphicFramePr>
        <p:xfrm>
          <a:off x="4500563" y="4414838"/>
          <a:ext cx="2816225" cy="382587"/>
        </p:xfrm>
        <a:graphic>
          <a:graphicData uri="http://schemas.openxmlformats.org/presentationml/2006/ole">
            <p:oleObj spid="_x0000_s86024" name="Equation" r:id="rId8" imgW="2908080" imgH="393480" progId="Equation.DSMT4">
              <p:embed/>
            </p:oleObj>
          </a:graphicData>
        </a:graphic>
      </p:graphicFrame>
      <p:graphicFrame>
        <p:nvGraphicFramePr>
          <p:cNvPr id="86025" name="Object 9"/>
          <p:cNvGraphicFramePr>
            <a:graphicFrameLocks noChangeAspect="1"/>
          </p:cNvGraphicFramePr>
          <p:nvPr/>
        </p:nvGraphicFramePr>
        <p:xfrm>
          <a:off x="1331913" y="4292600"/>
          <a:ext cx="2473325" cy="382588"/>
        </p:xfrm>
        <a:graphic>
          <a:graphicData uri="http://schemas.openxmlformats.org/presentationml/2006/ole">
            <p:oleObj spid="_x0000_s86025" name="Equation" r:id="rId9" imgW="2552400" imgH="393480" progId="Equation.DSMT4">
              <p:embed/>
            </p:oleObj>
          </a:graphicData>
        </a:graphic>
      </p:graphicFrame>
      <p:graphicFrame>
        <p:nvGraphicFramePr>
          <p:cNvPr id="86026" name="Object 10"/>
          <p:cNvGraphicFramePr>
            <a:graphicFrameLocks noChangeAspect="1"/>
          </p:cNvGraphicFramePr>
          <p:nvPr/>
        </p:nvGraphicFramePr>
        <p:xfrm>
          <a:off x="539750" y="5013325"/>
          <a:ext cx="8058150" cy="912813"/>
        </p:xfrm>
        <a:graphic>
          <a:graphicData uri="http://schemas.openxmlformats.org/presentationml/2006/ole">
            <p:oleObj spid="_x0000_s86026" name="Equation" r:id="rId10" imgW="8318160" imgH="939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6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6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0"/>
            <a:ext cx="7543800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二、伯努利方程</a:t>
            </a: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228600" y="914400"/>
            <a:ext cx="1674813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600" b="1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伯努利方程</a:t>
            </a:r>
          </a:p>
        </p:txBody>
      </p:sp>
      <p:pic>
        <p:nvPicPr>
          <p:cNvPr id="272397" name="Picture 6"/>
          <p:cNvPicPr>
            <a:picLocks noChangeAspect="1" noChangeArrowheads="1"/>
          </p:cNvPicPr>
          <p:nvPr/>
        </p:nvPicPr>
        <p:blipFill>
          <a:blip r:embed="rId2"/>
          <a:srcRect r="75548"/>
          <a:stretch>
            <a:fillRect/>
          </a:stretch>
        </p:blipFill>
        <p:spPr bwMode="auto">
          <a:xfrm>
            <a:off x="228600" y="3333750"/>
            <a:ext cx="27432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2398" name="Picture 7"/>
          <p:cNvPicPr>
            <a:picLocks noChangeAspect="1" noChangeArrowheads="1"/>
          </p:cNvPicPr>
          <p:nvPr/>
        </p:nvPicPr>
        <p:blipFill>
          <a:blip r:embed="rId3"/>
          <a:srcRect t="17036" r="78265" b="17036"/>
          <a:stretch>
            <a:fillRect/>
          </a:stretch>
        </p:blipFill>
        <p:spPr bwMode="auto">
          <a:xfrm>
            <a:off x="228600" y="4162425"/>
            <a:ext cx="24384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2399" name="Picture 8"/>
          <p:cNvPicPr>
            <a:picLocks noChangeAspect="1" noChangeArrowheads="1"/>
          </p:cNvPicPr>
          <p:nvPr/>
        </p:nvPicPr>
        <p:blipFill>
          <a:blip r:embed="rId4"/>
          <a:srcRect r="64680"/>
          <a:stretch>
            <a:fillRect/>
          </a:stretch>
        </p:blipFill>
        <p:spPr bwMode="auto">
          <a:xfrm>
            <a:off x="228600" y="2476500"/>
            <a:ext cx="39624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2400" name="Picture 9"/>
          <p:cNvPicPr>
            <a:picLocks noChangeAspect="1" noChangeArrowheads="1"/>
          </p:cNvPicPr>
          <p:nvPr/>
        </p:nvPicPr>
        <p:blipFill>
          <a:blip r:embed="rId5"/>
          <a:srcRect r="73511"/>
          <a:stretch>
            <a:fillRect/>
          </a:stretch>
        </p:blipFill>
        <p:spPr bwMode="auto">
          <a:xfrm>
            <a:off x="228600" y="5010150"/>
            <a:ext cx="29718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906" name="Picture 10"/>
          <p:cNvPicPr>
            <a:picLocks noChangeAspect="1" noChangeArrowheads="1"/>
          </p:cNvPicPr>
          <p:nvPr/>
        </p:nvPicPr>
        <p:blipFill>
          <a:blip r:embed="rId6"/>
          <a:srcRect l="35320" r="22568"/>
          <a:stretch>
            <a:fillRect/>
          </a:stretch>
        </p:blipFill>
        <p:spPr bwMode="auto">
          <a:xfrm>
            <a:off x="4191000" y="2476500"/>
            <a:ext cx="47244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907" name="Picture 11"/>
          <p:cNvPicPr>
            <a:picLocks noChangeAspect="1" noChangeArrowheads="1"/>
          </p:cNvPicPr>
          <p:nvPr/>
        </p:nvPicPr>
        <p:blipFill>
          <a:blip r:embed="rId7"/>
          <a:srcRect l="24452" r="56529"/>
          <a:stretch>
            <a:fillRect/>
          </a:stretch>
        </p:blipFill>
        <p:spPr bwMode="auto">
          <a:xfrm>
            <a:off x="2971800" y="3333750"/>
            <a:ext cx="2133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908" name="Picture 12"/>
          <p:cNvPicPr>
            <a:picLocks noChangeAspect="1" noChangeArrowheads="1"/>
          </p:cNvPicPr>
          <p:nvPr/>
        </p:nvPicPr>
        <p:blipFill>
          <a:blip r:embed="rId8"/>
          <a:srcRect l="43471" r="22568"/>
          <a:stretch>
            <a:fillRect/>
          </a:stretch>
        </p:blipFill>
        <p:spPr bwMode="auto">
          <a:xfrm>
            <a:off x="5105400" y="3333750"/>
            <a:ext cx="3810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909" name="Picture 13"/>
          <p:cNvPicPr>
            <a:picLocks noChangeAspect="1" noChangeArrowheads="1"/>
          </p:cNvPicPr>
          <p:nvPr/>
        </p:nvPicPr>
        <p:blipFill>
          <a:blip r:embed="rId9"/>
          <a:srcRect l="21735" t="17036" r="57208" b="17036"/>
          <a:stretch>
            <a:fillRect/>
          </a:stretch>
        </p:blipFill>
        <p:spPr bwMode="auto">
          <a:xfrm>
            <a:off x="2667000" y="4162425"/>
            <a:ext cx="23622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910" name="Picture 14"/>
          <p:cNvPicPr>
            <a:picLocks noChangeAspect="1" noChangeArrowheads="1"/>
          </p:cNvPicPr>
          <p:nvPr/>
        </p:nvPicPr>
        <p:blipFill>
          <a:blip r:embed="rId10"/>
          <a:srcRect l="42792" t="17036" r="22568" b="17036"/>
          <a:stretch>
            <a:fillRect/>
          </a:stretch>
        </p:blipFill>
        <p:spPr bwMode="auto">
          <a:xfrm>
            <a:off x="5029200" y="4162425"/>
            <a:ext cx="38862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911" name="Picture 15"/>
          <p:cNvPicPr>
            <a:picLocks noChangeAspect="1" noChangeArrowheads="1"/>
          </p:cNvPicPr>
          <p:nvPr/>
        </p:nvPicPr>
        <p:blipFill>
          <a:blip r:embed="rId11"/>
          <a:srcRect l="26489" r="22568"/>
          <a:stretch>
            <a:fillRect/>
          </a:stretch>
        </p:blipFill>
        <p:spPr bwMode="auto">
          <a:xfrm>
            <a:off x="3200400" y="5010150"/>
            <a:ext cx="5715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912" name="Text Box 16"/>
          <p:cNvSpPr txBox="1">
            <a:spLocks noChangeArrowheads="1"/>
          </p:cNvSpPr>
          <p:nvPr/>
        </p:nvSpPr>
        <p:spPr bwMode="auto">
          <a:xfrm>
            <a:off x="228600" y="1447800"/>
            <a:ext cx="8686800" cy="989013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60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kumimoji="1" lang="zh-CN" altLang="en-US" sz="2600" b="1">
                <a:solidFill>
                  <a:srgbClr val="000000"/>
                </a:solidFill>
                <a:latin typeface="Times New Roman" pitchFamily="18" charset="0"/>
              </a:rPr>
              <a:t>形如 </a:t>
            </a:r>
            <a:r>
              <a:rPr kumimoji="1" lang="en-US" altLang="zh-CN" sz="2600" b="1" i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</a:t>
            </a:r>
            <a:r>
              <a:rPr kumimoji="1" lang="en-US" altLang="zh-CN" sz="2600" b="1" i="1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en-US" altLang="zh-CN" sz="2600" b="1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</a:rPr>
              <a:t>) </a:t>
            </a:r>
            <a:r>
              <a:rPr kumimoji="1" lang="en-US" altLang="zh-CN" sz="2600" b="1" i="1">
                <a:solidFill>
                  <a:srgbClr val="000000"/>
                </a:solidFill>
                <a:latin typeface="Times New Roman" pitchFamily="18" charset="0"/>
              </a:rPr>
              <a:t>y 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 </a:t>
            </a:r>
            <a:r>
              <a:rPr kumimoji="1" lang="en-US" altLang="zh-CN" sz="2600" b="1" i="1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en-US" altLang="zh-CN" sz="2600" b="1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</a:rPr>
              <a:t>) </a:t>
            </a:r>
            <a:r>
              <a:rPr kumimoji="1" lang="en-US" altLang="zh-CN" sz="2600" b="1" i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kumimoji="1" lang="en-US" altLang="en-US" sz="2800" b="1" i="1" baseline="30000"/>
              <a:t>α</a:t>
            </a:r>
            <a:r>
              <a:rPr kumimoji="1" lang="en-US" altLang="zh-CN" sz="2800" b="1" i="1" baseline="30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en-US" altLang="en-US" sz="2800" b="1" i="1">
                <a:latin typeface="Times New Roman" pitchFamily="18" charset="0"/>
              </a:rPr>
              <a:t>α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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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</a:rPr>
              <a:t> 1) </a:t>
            </a:r>
            <a:r>
              <a:rPr kumimoji="1" lang="zh-CN" altLang="en-US" sz="2600" b="1">
                <a:solidFill>
                  <a:srgbClr val="000000"/>
                </a:solidFill>
                <a:latin typeface="Times New Roman" pitchFamily="18" charset="0"/>
              </a:rPr>
              <a:t>的方程叫做伯努利方程</a:t>
            </a:r>
            <a:r>
              <a:rPr kumimoji="1" lang="zh-CN" altLang="en-US" sz="26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</a:t>
            </a:r>
          </a:p>
        </p:txBody>
      </p:sp>
      <p:sp>
        <p:nvSpPr>
          <p:cNvPr id="80913" name="Text Box 17"/>
          <p:cNvSpPr txBox="1">
            <a:spLocks noChangeArrowheads="1"/>
          </p:cNvSpPr>
          <p:nvPr/>
        </p:nvSpPr>
        <p:spPr bwMode="auto">
          <a:xfrm>
            <a:off x="228600" y="1981200"/>
            <a:ext cx="7483475" cy="47625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60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kumimoji="1" lang="zh-CN" altLang="en-US" sz="2600" b="1">
                <a:solidFill>
                  <a:srgbClr val="000000"/>
                </a:solidFill>
                <a:latin typeface="Times New Roman" pitchFamily="18" charset="0"/>
              </a:rPr>
              <a:t>考察下列方程是否是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zh-CN" altLang="en-US" sz="2600" b="1">
                <a:solidFill>
                  <a:srgbClr val="000000"/>
                </a:solidFill>
                <a:latin typeface="Times New Roman" pitchFamily="18" charset="0"/>
              </a:rPr>
              <a:t>或能否化为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kumimoji="1" lang="zh-CN" altLang="en-US" sz="2600" b="1">
                <a:solidFill>
                  <a:srgbClr val="000000"/>
                </a:solidFill>
                <a:latin typeface="Times New Roman" pitchFamily="18" charset="0"/>
              </a:rPr>
              <a:t>伯努利方程？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2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2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0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2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2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0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0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0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13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ChangeArrowheads="1"/>
          </p:cNvSpPr>
          <p:nvPr/>
        </p:nvSpPr>
        <p:spPr bwMode="auto">
          <a:xfrm>
            <a:off x="228600" y="228600"/>
            <a:ext cx="8686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kumimoji="1" lang="zh-CN" altLang="en-US" sz="3200" b="1">
                <a:solidFill>
                  <a:srgbClr val="0000CC"/>
                </a:solidFill>
                <a:latin typeface="Tahoma" pitchFamily="34" charset="0"/>
                <a:ea typeface="黑体" pitchFamily="2" charset="-122"/>
              </a:rPr>
              <a:t>二、伯努利方程</a:t>
            </a:r>
          </a:p>
        </p:txBody>
      </p:sp>
      <p:sp>
        <p:nvSpPr>
          <p:cNvPr id="273411" name="Text Box 3"/>
          <p:cNvSpPr txBox="1">
            <a:spLocks noChangeArrowheads="1"/>
          </p:cNvSpPr>
          <p:nvPr/>
        </p:nvSpPr>
        <p:spPr bwMode="auto">
          <a:xfrm>
            <a:off x="228600" y="914400"/>
            <a:ext cx="1674813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600" b="1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伯努利方程</a:t>
            </a:r>
          </a:p>
        </p:txBody>
      </p:sp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228600" y="1508125"/>
            <a:ext cx="8686800" cy="481013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60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kumimoji="1" lang="zh-CN" altLang="en-US" sz="2600" b="1">
                <a:solidFill>
                  <a:srgbClr val="000000"/>
                </a:solidFill>
                <a:latin typeface="Times New Roman" pitchFamily="18" charset="0"/>
              </a:rPr>
              <a:t>形如 </a:t>
            </a:r>
            <a:r>
              <a:rPr kumimoji="1" lang="en-US" altLang="zh-CN" sz="2600" b="1" i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</a:t>
            </a:r>
            <a:r>
              <a:rPr kumimoji="1" lang="en-US" altLang="zh-CN" sz="2600" b="1" i="1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en-US" altLang="zh-CN" sz="2600" b="1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</a:rPr>
              <a:t>) </a:t>
            </a:r>
            <a:r>
              <a:rPr kumimoji="1" lang="en-US" altLang="zh-CN" sz="2600" b="1" i="1">
                <a:solidFill>
                  <a:srgbClr val="000000"/>
                </a:solidFill>
                <a:latin typeface="Times New Roman" pitchFamily="18" charset="0"/>
              </a:rPr>
              <a:t>y 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 </a:t>
            </a:r>
            <a:r>
              <a:rPr kumimoji="1" lang="en-US" altLang="zh-CN" sz="2600" b="1" i="1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en-US" altLang="zh-CN" sz="2600" b="1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</a:rPr>
              <a:t>) </a:t>
            </a:r>
            <a:r>
              <a:rPr kumimoji="1" lang="en-US" altLang="zh-CN" sz="2600" b="1" i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kumimoji="1" lang="en-US" altLang="zh-CN" sz="2600" b="1" i="1" baseline="30000">
                <a:solidFill>
                  <a:srgbClr val="000000"/>
                </a:solidFill>
                <a:latin typeface="Times New Roman" pitchFamily="18" charset="0"/>
              </a:rPr>
              <a:t>n 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en-US" altLang="zh-CN" sz="2600" b="1" i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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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</a:rPr>
              <a:t> 1) </a:t>
            </a:r>
            <a:r>
              <a:rPr kumimoji="1" lang="zh-CN" altLang="en-US" sz="2600" b="1">
                <a:solidFill>
                  <a:srgbClr val="000000"/>
                </a:solidFill>
                <a:latin typeface="Times New Roman" pitchFamily="18" charset="0"/>
              </a:rPr>
              <a:t>的方程叫做伯努利方程</a:t>
            </a:r>
            <a:r>
              <a:rPr kumimoji="1" lang="zh-CN" altLang="en-US" sz="26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</a:t>
            </a:r>
            <a:endParaRPr kumimoji="1" lang="zh-CN" altLang="en-US" sz="26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228600" y="2713038"/>
            <a:ext cx="7513638" cy="479425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60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kumimoji="1" lang="zh-CN" altLang="en-US" sz="2600" b="1">
                <a:solidFill>
                  <a:srgbClr val="000000"/>
                </a:solidFill>
                <a:latin typeface="Times New Roman" pitchFamily="18" charset="0"/>
              </a:rPr>
              <a:t>伯努利方程 </a:t>
            </a:r>
            <a:r>
              <a:rPr kumimoji="1" lang="en-US" altLang="zh-CN" sz="2600" b="1" i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</a:t>
            </a:r>
            <a:r>
              <a:rPr kumimoji="1" lang="en-US" altLang="zh-CN" sz="2600" b="1" i="1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en-US" altLang="zh-CN" sz="2600" b="1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kumimoji="1" lang="en-US" altLang="zh-CN" sz="2600" b="1" i="1">
                <a:solidFill>
                  <a:srgbClr val="000000"/>
                </a:solidFill>
                <a:latin typeface="Times New Roman" pitchFamily="18" charset="0"/>
              </a:rPr>
              <a:t>y 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 </a:t>
            </a:r>
            <a:r>
              <a:rPr kumimoji="1" lang="en-US" altLang="zh-CN" sz="2600" b="1" i="1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en-US" altLang="zh-CN" sz="2600" b="1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kumimoji="1" lang="en-US" altLang="zh-CN" sz="2600" b="1" i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kumimoji="1" lang="en-US" altLang="zh-CN" sz="2600" b="1" i="1" baseline="30000">
                <a:solidFill>
                  <a:srgbClr val="000000"/>
                </a:solidFill>
                <a:latin typeface="Times New Roman" pitchFamily="18" charset="0"/>
              </a:rPr>
              <a:t>n </a:t>
            </a:r>
            <a:r>
              <a:rPr kumimoji="1" lang="zh-CN" altLang="en-US" sz="2600" b="1">
                <a:solidFill>
                  <a:srgbClr val="000000"/>
                </a:solidFill>
                <a:latin typeface="Times New Roman" pitchFamily="18" charset="0"/>
              </a:rPr>
              <a:t>可化为线性方程</a:t>
            </a:r>
            <a:r>
              <a:rPr kumimoji="1" lang="zh-CN" altLang="en-US" sz="26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</a:t>
            </a:r>
            <a:r>
              <a:rPr kumimoji="1" lang="zh-CN" altLang="en-US" sz="2600" b="1">
                <a:solidFill>
                  <a:srgbClr val="000000"/>
                </a:solidFill>
                <a:latin typeface="Times New Roman" pitchFamily="18" charset="0"/>
              </a:rPr>
              <a:t>   </a:t>
            </a:r>
          </a:p>
        </p:txBody>
      </p:sp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228600" y="2179638"/>
            <a:ext cx="2679700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600" b="1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伯努利方程的解法</a:t>
            </a:r>
          </a:p>
        </p:txBody>
      </p:sp>
      <p:pic>
        <p:nvPicPr>
          <p:cNvPr id="86023" name="Picture 7"/>
          <p:cNvPicPr>
            <a:picLocks noChangeAspect="1" noChangeArrowheads="1"/>
          </p:cNvPicPr>
          <p:nvPr/>
        </p:nvPicPr>
        <p:blipFill>
          <a:blip r:embed="rId2"/>
          <a:srcRect r="56529"/>
          <a:stretch>
            <a:fillRect/>
          </a:stretch>
        </p:blipFill>
        <p:spPr bwMode="auto">
          <a:xfrm>
            <a:off x="1905000" y="3246438"/>
            <a:ext cx="48768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024" name="Picture 8"/>
          <p:cNvPicPr>
            <a:picLocks noChangeAspect="1" noChangeArrowheads="1"/>
          </p:cNvPicPr>
          <p:nvPr/>
        </p:nvPicPr>
        <p:blipFill>
          <a:blip r:embed="rId3"/>
          <a:srcRect r="34795"/>
          <a:stretch>
            <a:fillRect/>
          </a:stretch>
        </p:blipFill>
        <p:spPr bwMode="auto">
          <a:xfrm>
            <a:off x="250825" y="4300538"/>
            <a:ext cx="73152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 build="p" autoUpdateAnimBg="0"/>
      <p:bldP spid="86022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228600" y="1066800"/>
            <a:ext cx="10858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600" b="1">
                <a:solidFill>
                  <a:srgbClr val="CC0000"/>
                </a:solidFill>
                <a:latin typeface="Times New Roman" pitchFamily="18" charset="0"/>
              </a:rPr>
              <a:t>        </a:t>
            </a:r>
            <a:r>
              <a:rPr kumimoji="1" lang="zh-CN" altLang="en-US" sz="2600" b="1">
                <a:solidFill>
                  <a:srgbClr val="C00000"/>
                </a:solidFill>
                <a:latin typeface="Times New Roman" pitchFamily="18" charset="0"/>
                <a:ea typeface="黑体" pitchFamily="2" charset="-122"/>
              </a:rPr>
              <a:t>解</a:t>
            </a:r>
            <a:r>
              <a:rPr kumimoji="1" lang="zh-CN" altLang="en-US" sz="2600" b="1">
                <a:solidFill>
                  <a:srgbClr val="CC0000"/>
                </a:solidFill>
                <a:latin typeface="Symbol" pitchFamily="18" charset="2"/>
              </a:rPr>
              <a:t> </a:t>
            </a:r>
          </a:p>
        </p:txBody>
      </p:sp>
      <p:pic>
        <p:nvPicPr>
          <p:cNvPr id="87044" name="Picture 4"/>
          <p:cNvPicPr>
            <a:picLocks noChangeAspect="1" noChangeArrowheads="1"/>
          </p:cNvPicPr>
          <p:nvPr/>
        </p:nvPicPr>
        <p:blipFill>
          <a:blip r:embed="rId2"/>
          <a:srcRect r="47699"/>
          <a:stretch>
            <a:fillRect/>
          </a:stretch>
        </p:blipFill>
        <p:spPr bwMode="auto">
          <a:xfrm>
            <a:off x="228600" y="228600"/>
            <a:ext cx="58674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1371600" y="1066800"/>
            <a:ext cx="2228850" cy="47625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600" b="1">
                <a:solidFill>
                  <a:srgbClr val="000000"/>
                </a:solidFill>
                <a:latin typeface="Times New Roman" pitchFamily="18" charset="0"/>
              </a:rPr>
              <a:t>原方程可化为   </a:t>
            </a:r>
          </a:p>
        </p:txBody>
      </p:sp>
      <p:pic>
        <p:nvPicPr>
          <p:cNvPr id="87046" name="Picture 6"/>
          <p:cNvPicPr>
            <a:picLocks noChangeAspect="1" noChangeArrowheads="1"/>
          </p:cNvPicPr>
          <p:nvPr/>
        </p:nvPicPr>
        <p:blipFill>
          <a:blip r:embed="rId3"/>
          <a:srcRect r="73511"/>
          <a:stretch>
            <a:fillRect/>
          </a:stretch>
        </p:blipFill>
        <p:spPr bwMode="auto">
          <a:xfrm>
            <a:off x="1371600" y="1581150"/>
            <a:ext cx="29718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047" name="Picture 7"/>
          <p:cNvPicPr>
            <a:picLocks noChangeAspect="1" noChangeArrowheads="1"/>
          </p:cNvPicPr>
          <p:nvPr/>
        </p:nvPicPr>
        <p:blipFill>
          <a:blip r:embed="rId4"/>
          <a:srcRect l="26489" r="41586"/>
          <a:stretch>
            <a:fillRect/>
          </a:stretch>
        </p:blipFill>
        <p:spPr bwMode="auto">
          <a:xfrm>
            <a:off x="4343400" y="1581150"/>
            <a:ext cx="35814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8" name="Text Box 8"/>
          <p:cNvSpPr txBox="1">
            <a:spLocks noChangeArrowheads="1"/>
          </p:cNvSpPr>
          <p:nvPr/>
        </p:nvSpPr>
        <p:spPr bwMode="auto">
          <a:xfrm>
            <a:off x="228600" y="2438400"/>
            <a:ext cx="4870450" cy="47625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600" b="1">
                <a:solidFill>
                  <a:srgbClr val="000000"/>
                </a:solidFill>
                <a:latin typeface="Times New Roman" pitchFamily="18" charset="0"/>
              </a:rPr>
              <a:t>由非齐次线性方程的通解公式</a:t>
            </a:r>
            <a:r>
              <a:rPr kumimoji="1" lang="zh-CN" altLang="en-US" sz="26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</a:t>
            </a:r>
            <a:r>
              <a:rPr kumimoji="1" lang="zh-CN" altLang="en-US" sz="2600" b="1">
                <a:solidFill>
                  <a:srgbClr val="000000"/>
                </a:solidFill>
                <a:latin typeface="Times New Roman" pitchFamily="18" charset="0"/>
              </a:rPr>
              <a:t> 得 </a:t>
            </a:r>
          </a:p>
        </p:txBody>
      </p:sp>
      <p:pic>
        <p:nvPicPr>
          <p:cNvPr id="87049" name="Picture 9"/>
          <p:cNvPicPr>
            <a:picLocks noChangeAspect="1" noChangeArrowheads="1"/>
          </p:cNvPicPr>
          <p:nvPr/>
        </p:nvPicPr>
        <p:blipFill>
          <a:blip r:embed="rId5"/>
          <a:srcRect r="59926"/>
          <a:stretch>
            <a:fillRect/>
          </a:stretch>
        </p:blipFill>
        <p:spPr bwMode="auto">
          <a:xfrm>
            <a:off x="1371600" y="2971800"/>
            <a:ext cx="44958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050" name="Picture 10"/>
          <p:cNvPicPr>
            <a:picLocks noChangeAspect="1" noChangeArrowheads="1"/>
          </p:cNvPicPr>
          <p:nvPr/>
        </p:nvPicPr>
        <p:blipFill>
          <a:blip r:embed="rId6"/>
          <a:srcRect r="75548"/>
          <a:stretch>
            <a:fillRect/>
          </a:stretch>
        </p:blipFill>
        <p:spPr bwMode="auto">
          <a:xfrm>
            <a:off x="1828800" y="3867150"/>
            <a:ext cx="27432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1" name="Text Box 11"/>
          <p:cNvSpPr txBox="1">
            <a:spLocks noChangeArrowheads="1"/>
          </p:cNvSpPr>
          <p:nvPr/>
        </p:nvSpPr>
        <p:spPr bwMode="auto">
          <a:xfrm>
            <a:off x="228600" y="4648200"/>
            <a:ext cx="2971800" cy="47625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600" b="1">
                <a:solidFill>
                  <a:srgbClr val="000000"/>
                </a:solidFill>
                <a:latin typeface="Times New Roman" pitchFamily="18" charset="0"/>
              </a:rPr>
              <a:t>即原方程的通解为</a:t>
            </a:r>
            <a:r>
              <a:rPr kumimoji="1" lang="zh-CN" altLang="en-US" sz="2600">
                <a:solidFill>
                  <a:srgbClr val="000000"/>
                </a:solidFill>
                <a:latin typeface="Times New Roman" pitchFamily="18" charset="0"/>
              </a:rPr>
              <a:t>    </a:t>
            </a:r>
          </a:p>
        </p:txBody>
      </p:sp>
      <p:pic>
        <p:nvPicPr>
          <p:cNvPr id="87052" name="Picture 12"/>
          <p:cNvPicPr>
            <a:picLocks noChangeAspect="1" noChangeArrowheads="1"/>
          </p:cNvPicPr>
          <p:nvPr/>
        </p:nvPicPr>
        <p:blipFill>
          <a:blip r:embed="rId7"/>
          <a:srcRect r="76906"/>
          <a:stretch>
            <a:fillRect/>
          </a:stretch>
        </p:blipFill>
        <p:spPr bwMode="auto">
          <a:xfrm>
            <a:off x="1371600" y="5105400"/>
            <a:ext cx="25908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053" name="Picture 13"/>
          <p:cNvPicPr>
            <a:picLocks noChangeAspect="1" noChangeArrowheads="1"/>
          </p:cNvPicPr>
          <p:nvPr/>
        </p:nvPicPr>
        <p:blipFill>
          <a:blip r:embed="rId8"/>
          <a:srcRect l="24452" r="56529"/>
          <a:stretch>
            <a:fillRect/>
          </a:stretch>
        </p:blipFill>
        <p:spPr bwMode="auto">
          <a:xfrm>
            <a:off x="4572000" y="3867150"/>
            <a:ext cx="2133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70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7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2" grpId="0" build="p" autoUpdateAnimBg="0"/>
      <p:bldP spid="87045" grpId="0" build="p" autoUpdateAnimBg="0"/>
      <p:bldP spid="87048" grpId="0" build="p" autoUpdateAnimBg="0"/>
      <p:bldP spid="87051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0850" name="Object 2"/>
          <p:cNvGraphicFramePr>
            <a:graphicFrameLocks noChangeAspect="1"/>
          </p:cNvGraphicFramePr>
          <p:nvPr/>
        </p:nvGraphicFramePr>
        <p:xfrm>
          <a:off x="0" y="169863"/>
          <a:ext cx="10658475" cy="955675"/>
        </p:xfrm>
        <a:graphic>
          <a:graphicData uri="http://schemas.openxmlformats.org/presentationml/2006/ole">
            <p:oleObj spid="_x0000_s590850" name="金山 WPS 文字" r:id="rId3" imgW="4651920" imgH="396360" progId="">
              <p:embed/>
            </p:oleObj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176213" y="1125538"/>
          <a:ext cx="1211262" cy="482600"/>
        </p:xfrm>
        <a:graphic>
          <a:graphicData uri="http://schemas.openxmlformats.org/presentationml/2006/ole">
            <p:oleObj spid="_x0000_s590851" name="Equation" r:id="rId4" imgW="507960" imgH="203040" progId="Equation.DSMT4">
              <p:embed/>
            </p:oleObj>
          </a:graphicData>
        </a:graphic>
      </p:graphicFrame>
      <p:graphicFrame>
        <p:nvGraphicFramePr>
          <p:cNvPr id="6149" name="Object 18"/>
          <p:cNvGraphicFramePr>
            <a:graphicFrameLocks noChangeAspect="1"/>
          </p:cNvGraphicFramePr>
          <p:nvPr/>
        </p:nvGraphicFramePr>
        <p:xfrm>
          <a:off x="1652588" y="908050"/>
          <a:ext cx="4575175" cy="825500"/>
        </p:xfrm>
        <a:graphic>
          <a:graphicData uri="http://schemas.openxmlformats.org/presentationml/2006/ole">
            <p:oleObj spid="_x0000_s590852" name="Equation" r:id="rId5" imgW="4647960" imgH="838080" progId="Equation.DSMT4">
              <p:embed/>
            </p:oleObj>
          </a:graphicData>
        </a:graphic>
      </p:graphicFrame>
      <p:graphicFrame>
        <p:nvGraphicFramePr>
          <p:cNvPr id="6150" name="Object 5"/>
          <p:cNvGraphicFramePr>
            <a:graphicFrameLocks noChangeAspect="1"/>
          </p:cNvGraphicFramePr>
          <p:nvPr/>
        </p:nvGraphicFramePr>
        <p:xfrm>
          <a:off x="2693988" y="1773238"/>
          <a:ext cx="2309812" cy="793750"/>
        </p:xfrm>
        <a:graphic>
          <a:graphicData uri="http://schemas.openxmlformats.org/presentationml/2006/ole">
            <p:oleObj spid="_x0000_s590853" name="Equation" r:id="rId6" imgW="2438280" imgH="838080" progId="Equation.DSMT4">
              <p:embed/>
            </p:oleObj>
          </a:graphicData>
        </a:graphic>
      </p:graphicFrame>
      <p:graphicFrame>
        <p:nvGraphicFramePr>
          <p:cNvPr id="6151" name="Object 6"/>
          <p:cNvGraphicFramePr>
            <a:graphicFrameLocks noChangeAspect="1"/>
          </p:cNvGraphicFramePr>
          <p:nvPr/>
        </p:nvGraphicFramePr>
        <p:xfrm>
          <a:off x="1258888" y="2636838"/>
          <a:ext cx="4340225" cy="860425"/>
        </p:xfrm>
        <a:graphic>
          <a:graphicData uri="http://schemas.openxmlformats.org/presentationml/2006/ole">
            <p:oleObj spid="_x0000_s590854" name="Equation" r:id="rId7" imgW="4609800" imgH="914400" progId="Equation.DSMT4">
              <p:embed/>
            </p:oleObj>
          </a:graphicData>
        </a:graphic>
      </p:graphicFrame>
      <p:graphicFrame>
        <p:nvGraphicFramePr>
          <p:cNvPr id="6152" name="Object 7"/>
          <p:cNvGraphicFramePr>
            <a:graphicFrameLocks noChangeAspect="1"/>
          </p:cNvGraphicFramePr>
          <p:nvPr/>
        </p:nvGraphicFramePr>
        <p:xfrm>
          <a:off x="1258888" y="3573463"/>
          <a:ext cx="5113337" cy="552450"/>
        </p:xfrm>
        <a:graphic>
          <a:graphicData uri="http://schemas.openxmlformats.org/presentationml/2006/ole">
            <p:oleObj spid="_x0000_s590855" name="Equation" r:id="rId8" imgW="5384520" imgH="583920" progId="Equation.DSMT4">
              <p:embed/>
            </p:oleObj>
          </a:graphicData>
        </a:graphic>
      </p:graphicFrame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6357938" y="3573463"/>
          <a:ext cx="877887" cy="542925"/>
        </p:xfrm>
        <a:graphic>
          <a:graphicData uri="http://schemas.openxmlformats.org/presentationml/2006/ole">
            <p:oleObj spid="_x0000_s590856" name="Equation" r:id="rId9" imgW="368280" imgH="228600" progId="Equation.DSMT4">
              <p:embed/>
            </p:oleObj>
          </a:graphicData>
        </a:graphic>
      </p:graphicFrame>
      <p:graphicFrame>
        <p:nvGraphicFramePr>
          <p:cNvPr id="6154" name="Object 9"/>
          <p:cNvGraphicFramePr>
            <a:graphicFrameLocks noChangeAspect="1"/>
          </p:cNvGraphicFramePr>
          <p:nvPr/>
        </p:nvGraphicFramePr>
        <p:xfrm>
          <a:off x="323850" y="4221163"/>
          <a:ext cx="1976438" cy="565150"/>
        </p:xfrm>
        <a:graphic>
          <a:graphicData uri="http://schemas.openxmlformats.org/presentationml/2006/ole">
            <p:oleObj spid="_x0000_s590857" name="Equation" r:id="rId10" imgW="2031840" imgH="583920" progId="Equation.DSMT4">
              <p:embed/>
            </p:oleObj>
          </a:graphicData>
        </a:graphic>
      </p:graphicFrame>
      <p:graphicFrame>
        <p:nvGraphicFramePr>
          <p:cNvPr id="6155" name="Object 10"/>
          <p:cNvGraphicFramePr>
            <a:graphicFrameLocks noChangeAspect="1"/>
          </p:cNvGraphicFramePr>
          <p:nvPr/>
        </p:nvGraphicFramePr>
        <p:xfrm>
          <a:off x="2422525" y="4221163"/>
          <a:ext cx="2446338" cy="565150"/>
        </p:xfrm>
        <a:graphic>
          <a:graphicData uri="http://schemas.openxmlformats.org/presentationml/2006/ole">
            <p:oleObj spid="_x0000_s590858" name="Equation" r:id="rId11" imgW="2514600" imgH="583920" progId="Equation.DSMT4">
              <p:embed/>
            </p:oleObj>
          </a:graphicData>
        </a:graphic>
      </p:graphicFrame>
      <p:graphicFrame>
        <p:nvGraphicFramePr>
          <p:cNvPr id="6156" name="Object 11"/>
          <p:cNvGraphicFramePr>
            <a:graphicFrameLocks noChangeAspect="1"/>
          </p:cNvGraphicFramePr>
          <p:nvPr/>
        </p:nvGraphicFramePr>
        <p:xfrm>
          <a:off x="635000" y="5589588"/>
          <a:ext cx="4152900" cy="465137"/>
        </p:xfrm>
        <a:graphic>
          <a:graphicData uri="http://schemas.openxmlformats.org/presentationml/2006/ole">
            <p:oleObj spid="_x0000_s590859" name="Equation" r:id="rId12" imgW="4267080" imgH="482400" progId="Equation.DSMT4">
              <p:embed/>
            </p:oleObj>
          </a:graphicData>
        </a:graphic>
      </p:graphicFrame>
      <p:graphicFrame>
        <p:nvGraphicFramePr>
          <p:cNvPr id="48143" name="Object 12"/>
          <p:cNvGraphicFramePr>
            <a:graphicFrameLocks noChangeAspect="1"/>
          </p:cNvGraphicFramePr>
          <p:nvPr/>
        </p:nvGraphicFramePr>
        <p:xfrm>
          <a:off x="5003800" y="4306888"/>
          <a:ext cx="2359025" cy="479425"/>
        </p:xfrm>
        <a:graphic>
          <a:graphicData uri="http://schemas.openxmlformats.org/presentationml/2006/ole">
            <p:oleObj spid="_x0000_s590860" name="Equation" r:id="rId13" imgW="2425680" imgH="495000" progId="Equation.DSMT4">
              <p:embed/>
            </p:oleObj>
          </a:graphicData>
        </a:graphic>
      </p:graphicFrame>
      <p:graphicFrame>
        <p:nvGraphicFramePr>
          <p:cNvPr id="48144" name="Object 13"/>
          <p:cNvGraphicFramePr>
            <a:graphicFrameLocks noChangeAspect="1"/>
          </p:cNvGraphicFramePr>
          <p:nvPr/>
        </p:nvGraphicFramePr>
        <p:xfrm>
          <a:off x="7526338" y="4354513"/>
          <a:ext cx="790575" cy="419100"/>
        </p:xfrm>
        <a:graphic>
          <a:graphicData uri="http://schemas.openxmlformats.org/presentationml/2006/ole">
            <p:oleObj spid="_x0000_s590861" name="Equation" r:id="rId14" imgW="812520" imgH="431640" progId="Equation.DSMT4">
              <p:embed/>
            </p:oleObj>
          </a:graphicData>
        </a:graphic>
      </p:graphicFrame>
      <p:graphicFrame>
        <p:nvGraphicFramePr>
          <p:cNvPr id="48145" name="Object 14"/>
          <p:cNvGraphicFramePr>
            <a:graphicFrameLocks noChangeAspect="1"/>
          </p:cNvGraphicFramePr>
          <p:nvPr/>
        </p:nvGraphicFramePr>
        <p:xfrm>
          <a:off x="2163763" y="4941888"/>
          <a:ext cx="3027362" cy="454025"/>
        </p:xfrm>
        <a:graphic>
          <a:graphicData uri="http://schemas.openxmlformats.org/presentationml/2006/ole">
            <p:oleObj spid="_x0000_s590862" name="Equation" r:id="rId15" imgW="3111480" imgH="469800" progId="Equation.DSMT4">
              <p:embed/>
            </p:oleObj>
          </a:graphicData>
        </a:graphic>
      </p:graphicFrame>
      <p:graphicFrame>
        <p:nvGraphicFramePr>
          <p:cNvPr id="48146" name="Object 15"/>
          <p:cNvGraphicFramePr>
            <a:graphicFrameLocks noChangeAspect="1"/>
          </p:cNvGraphicFramePr>
          <p:nvPr/>
        </p:nvGraphicFramePr>
        <p:xfrm>
          <a:off x="4932363" y="5589588"/>
          <a:ext cx="2235200" cy="479425"/>
        </p:xfrm>
        <a:graphic>
          <a:graphicData uri="http://schemas.openxmlformats.org/presentationml/2006/ole">
            <p:oleObj spid="_x0000_s590863" name="Equation" r:id="rId16" imgW="2298600" imgH="495000" progId="Equation.DSMT4">
              <p:embed/>
            </p:oleObj>
          </a:graphicData>
        </a:graphic>
      </p:graphicFrame>
      <p:graphicFrame>
        <p:nvGraphicFramePr>
          <p:cNvPr id="48147" name="Object 16"/>
          <p:cNvGraphicFramePr>
            <a:graphicFrameLocks noChangeAspect="1"/>
          </p:cNvGraphicFramePr>
          <p:nvPr/>
        </p:nvGraphicFramePr>
        <p:xfrm>
          <a:off x="2911475" y="6165850"/>
          <a:ext cx="2236788" cy="465138"/>
        </p:xfrm>
        <a:graphic>
          <a:graphicData uri="http://schemas.openxmlformats.org/presentationml/2006/ole">
            <p:oleObj spid="_x0000_s590864" name="Equation" r:id="rId17" imgW="2298600" imgH="4824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8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8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8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8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8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1874" name="Object 2"/>
          <p:cNvGraphicFramePr>
            <a:graphicFrameLocks noChangeAspect="1"/>
          </p:cNvGraphicFramePr>
          <p:nvPr/>
        </p:nvGraphicFramePr>
        <p:xfrm>
          <a:off x="0" y="188913"/>
          <a:ext cx="10658475" cy="955675"/>
        </p:xfrm>
        <a:graphic>
          <a:graphicData uri="http://schemas.openxmlformats.org/presentationml/2006/ole">
            <p:oleObj spid="_x0000_s591874" name="金山 WPS 文字" r:id="rId3" imgW="4651920" imgH="396360" progId="">
              <p:embed/>
            </p:oleObj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577850" y="1268413"/>
          <a:ext cx="1211263" cy="482600"/>
        </p:xfrm>
        <a:graphic>
          <a:graphicData uri="http://schemas.openxmlformats.org/presentationml/2006/ole">
            <p:oleObj spid="_x0000_s591875" name="Equation" r:id="rId4" imgW="507960" imgH="203040" progId="Equation.DSMT4">
              <p:embed/>
            </p:oleObj>
          </a:graphicData>
        </a:graphic>
      </p:graphicFrame>
      <p:graphicFrame>
        <p:nvGraphicFramePr>
          <p:cNvPr id="41989" name="Object 4"/>
          <p:cNvGraphicFramePr>
            <a:graphicFrameLocks noChangeAspect="1"/>
          </p:cNvGraphicFramePr>
          <p:nvPr/>
        </p:nvGraphicFramePr>
        <p:xfrm>
          <a:off x="2235200" y="1268413"/>
          <a:ext cx="2841625" cy="571500"/>
        </p:xfrm>
        <a:graphic>
          <a:graphicData uri="http://schemas.openxmlformats.org/presentationml/2006/ole">
            <p:oleObj spid="_x0000_s591876" name="Equation" r:id="rId5" imgW="2908080" imgH="583920" progId="Equation.DSMT4">
              <p:embed/>
            </p:oleObj>
          </a:graphicData>
        </a:graphic>
      </p:graphicFrame>
      <p:graphicFrame>
        <p:nvGraphicFramePr>
          <p:cNvPr id="41990" name="Object 5"/>
          <p:cNvGraphicFramePr>
            <a:graphicFrameLocks noChangeAspect="1"/>
          </p:cNvGraphicFramePr>
          <p:nvPr/>
        </p:nvGraphicFramePr>
        <p:xfrm>
          <a:off x="2160588" y="1916113"/>
          <a:ext cx="2482850" cy="1068387"/>
        </p:xfrm>
        <a:graphic>
          <a:graphicData uri="http://schemas.openxmlformats.org/presentationml/2006/ole">
            <p:oleObj spid="_x0000_s591877" name="Equation" r:id="rId6" imgW="2539800" imgH="1091880" progId="Equation.DSMT4">
              <p:embed/>
            </p:oleObj>
          </a:graphicData>
        </a:graphic>
      </p:graphicFrame>
      <p:graphicFrame>
        <p:nvGraphicFramePr>
          <p:cNvPr id="41991" name="Object 6"/>
          <p:cNvGraphicFramePr>
            <a:graphicFrameLocks noChangeAspect="1"/>
          </p:cNvGraphicFramePr>
          <p:nvPr/>
        </p:nvGraphicFramePr>
        <p:xfrm>
          <a:off x="930275" y="3068638"/>
          <a:ext cx="3402013" cy="819150"/>
        </p:xfrm>
        <a:graphic>
          <a:graphicData uri="http://schemas.openxmlformats.org/presentationml/2006/ole">
            <p:oleObj spid="_x0000_s591878" name="Equation" r:id="rId7" imgW="3479760" imgH="838080" progId="Equation.DSMT4">
              <p:embed/>
            </p:oleObj>
          </a:graphicData>
        </a:graphic>
      </p:graphicFrame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5084763" y="2205038"/>
          <a:ext cx="1574800" cy="482600"/>
        </p:xfrm>
        <a:graphic>
          <a:graphicData uri="http://schemas.openxmlformats.org/presentationml/2006/ole">
            <p:oleObj spid="_x0000_s591879" name="Equation" r:id="rId8" imgW="660240" imgH="203040" progId="Equation.DSMT4">
              <p:embed/>
            </p:oleObj>
          </a:graphicData>
        </a:graphic>
      </p:graphicFrame>
      <p:graphicFrame>
        <p:nvGraphicFramePr>
          <p:cNvPr id="49163" name="Object 8"/>
          <p:cNvGraphicFramePr>
            <a:graphicFrameLocks noChangeAspect="1"/>
          </p:cNvGraphicFramePr>
          <p:nvPr/>
        </p:nvGraphicFramePr>
        <p:xfrm>
          <a:off x="4457700" y="3217863"/>
          <a:ext cx="2346325" cy="571500"/>
        </p:xfrm>
        <a:graphic>
          <a:graphicData uri="http://schemas.openxmlformats.org/presentationml/2006/ole">
            <p:oleObj spid="_x0000_s591880" name="Equation" r:id="rId9" imgW="2400120" imgH="583920" progId="Equation.DSMT4">
              <p:embed/>
            </p:oleObj>
          </a:graphicData>
        </a:graphic>
      </p:graphicFrame>
      <p:graphicFrame>
        <p:nvGraphicFramePr>
          <p:cNvPr id="49164" name="Object 9"/>
          <p:cNvGraphicFramePr>
            <a:graphicFrameLocks noChangeAspect="1"/>
          </p:cNvGraphicFramePr>
          <p:nvPr/>
        </p:nvGraphicFramePr>
        <p:xfrm>
          <a:off x="1047750" y="4076700"/>
          <a:ext cx="2444750" cy="484188"/>
        </p:xfrm>
        <a:graphic>
          <a:graphicData uri="http://schemas.openxmlformats.org/presentationml/2006/ole">
            <p:oleObj spid="_x0000_s591881" name="Equation" r:id="rId10" imgW="2501640" imgH="495000" progId="Equation.DSMT4">
              <p:embed/>
            </p:oleObj>
          </a:graphicData>
        </a:graphic>
      </p:graphicFrame>
      <p:graphicFrame>
        <p:nvGraphicFramePr>
          <p:cNvPr id="49165" name="Object 10"/>
          <p:cNvGraphicFramePr>
            <a:graphicFrameLocks noChangeAspect="1"/>
          </p:cNvGraphicFramePr>
          <p:nvPr/>
        </p:nvGraphicFramePr>
        <p:xfrm>
          <a:off x="3348038" y="4076700"/>
          <a:ext cx="936625" cy="496888"/>
        </p:xfrm>
        <a:graphic>
          <a:graphicData uri="http://schemas.openxmlformats.org/presentationml/2006/ole">
            <p:oleObj spid="_x0000_s591882" name="Equation" r:id="rId11" imgW="812520" imgH="431640" progId="Equation.DSMT4">
              <p:embed/>
            </p:oleObj>
          </a:graphicData>
        </a:graphic>
      </p:graphicFrame>
      <p:graphicFrame>
        <p:nvGraphicFramePr>
          <p:cNvPr id="49166" name="Object 11"/>
          <p:cNvGraphicFramePr>
            <a:graphicFrameLocks noChangeAspect="1"/>
          </p:cNvGraphicFramePr>
          <p:nvPr/>
        </p:nvGraphicFramePr>
        <p:xfrm>
          <a:off x="4445000" y="4076700"/>
          <a:ext cx="774700" cy="406400"/>
        </p:xfrm>
        <a:graphic>
          <a:graphicData uri="http://schemas.openxmlformats.org/presentationml/2006/ole">
            <p:oleObj spid="_x0000_s591883" name="Equation" r:id="rId12" imgW="723600" imgH="380880" progId="Equation.DSMT4">
              <p:embed/>
            </p:oleObj>
          </a:graphicData>
        </a:graphic>
      </p:graphicFrame>
      <p:graphicFrame>
        <p:nvGraphicFramePr>
          <p:cNvPr id="49168" name="Object 12"/>
          <p:cNvGraphicFramePr>
            <a:graphicFrameLocks noChangeAspect="1"/>
          </p:cNvGraphicFramePr>
          <p:nvPr/>
        </p:nvGraphicFramePr>
        <p:xfrm>
          <a:off x="2339975" y="4797425"/>
          <a:ext cx="2376488" cy="463550"/>
        </p:xfrm>
        <a:graphic>
          <a:graphicData uri="http://schemas.openxmlformats.org/presentationml/2006/ole">
            <p:oleObj spid="_x0000_s591884" name="Equation" r:id="rId13" imgW="2387520" imgH="469800" progId="Equation.DSMT4">
              <p:embed/>
            </p:oleObj>
          </a:graphicData>
        </a:graphic>
      </p:graphicFrame>
      <p:graphicFrame>
        <p:nvGraphicFramePr>
          <p:cNvPr id="49169" name="Object 13"/>
          <p:cNvGraphicFramePr>
            <a:graphicFrameLocks noChangeAspect="1"/>
          </p:cNvGraphicFramePr>
          <p:nvPr/>
        </p:nvGraphicFramePr>
        <p:xfrm>
          <a:off x="635000" y="5411788"/>
          <a:ext cx="4152900" cy="465137"/>
        </p:xfrm>
        <a:graphic>
          <a:graphicData uri="http://schemas.openxmlformats.org/presentationml/2006/ole">
            <p:oleObj spid="_x0000_s591885" name="Equation" r:id="rId14" imgW="4267080" imgH="482400" progId="Equation.DSMT4">
              <p:embed/>
            </p:oleObj>
          </a:graphicData>
        </a:graphic>
      </p:graphicFrame>
      <p:graphicFrame>
        <p:nvGraphicFramePr>
          <p:cNvPr id="49170" name="Object 14"/>
          <p:cNvGraphicFramePr>
            <a:graphicFrameLocks noChangeAspect="1"/>
          </p:cNvGraphicFramePr>
          <p:nvPr/>
        </p:nvGraphicFramePr>
        <p:xfrm>
          <a:off x="4932363" y="5411788"/>
          <a:ext cx="2235200" cy="479425"/>
        </p:xfrm>
        <a:graphic>
          <a:graphicData uri="http://schemas.openxmlformats.org/presentationml/2006/ole">
            <p:oleObj spid="_x0000_s591886" name="Equation" r:id="rId15" imgW="2298600" imgH="495000" progId="Equation.DSMT4">
              <p:embed/>
            </p:oleObj>
          </a:graphicData>
        </a:graphic>
      </p:graphicFrame>
      <p:graphicFrame>
        <p:nvGraphicFramePr>
          <p:cNvPr id="49171" name="Object 15"/>
          <p:cNvGraphicFramePr>
            <a:graphicFrameLocks noChangeAspect="1"/>
          </p:cNvGraphicFramePr>
          <p:nvPr/>
        </p:nvGraphicFramePr>
        <p:xfrm>
          <a:off x="2911475" y="5988050"/>
          <a:ext cx="2236788" cy="465138"/>
        </p:xfrm>
        <a:graphic>
          <a:graphicData uri="http://schemas.openxmlformats.org/presentationml/2006/ole">
            <p:oleObj spid="_x0000_s591887" name="Equation" r:id="rId16" imgW="2298600" imgH="4824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9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9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2898" name="Object 2"/>
          <p:cNvGraphicFramePr>
            <a:graphicFrameLocks noChangeAspect="1"/>
          </p:cNvGraphicFramePr>
          <p:nvPr/>
        </p:nvGraphicFramePr>
        <p:xfrm>
          <a:off x="323850" y="404813"/>
          <a:ext cx="10055225" cy="2016125"/>
        </p:xfrm>
        <a:graphic>
          <a:graphicData uri="http://schemas.openxmlformats.org/presentationml/2006/ole">
            <p:oleObj spid="_x0000_s592898" name="文档" r:id="rId3" imgW="4494106" imgH="902912" progId="Word.Document.12">
              <p:embed/>
            </p:oleObj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539750" y="2060575"/>
          <a:ext cx="1211263" cy="482600"/>
        </p:xfrm>
        <a:graphic>
          <a:graphicData uri="http://schemas.openxmlformats.org/presentationml/2006/ole">
            <p:oleObj spid="_x0000_s592899" name="Equation" r:id="rId4" imgW="507960" imgH="203040" progId="Equation.DSMT4">
              <p:embed/>
            </p:oleObj>
          </a:graphicData>
        </a:graphic>
      </p:graphicFrame>
      <p:graphicFrame>
        <p:nvGraphicFramePr>
          <p:cNvPr id="44036" name="Object 18"/>
          <p:cNvGraphicFramePr>
            <a:graphicFrameLocks noChangeAspect="1"/>
          </p:cNvGraphicFramePr>
          <p:nvPr/>
        </p:nvGraphicFramePr>
        <p:xfrm>
          <a:off x="2268538" y="2060575"/>
          <a:ext cx="2000250" cy="438150"/>
        </p:xfrm>
        <a:graphic>
          <a:graphicData uri="http://schemas.openxmlformats.org/presentationml/2006/ole">
            <p:oleObj spid="_x0000_s592900" name="Equation" r:id="rId5" imgW="2031840" imgH="444240" progId="Equation.DSMT4">
              <p:embed/>
            </p:oleObj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611188" y="3068638"/>
          <a:ext cx="1211262" cy="482600"/>
        </p:xfrm>
        <a:graphic>
          <a:graphicData uri="http://schemas.openxmlformats.org/presentationml/2006/ole">
            <p:oleObj spid="_x0000_s592901" name="Equation" r:id="rId6" imgW="507960" imgH="203040" progId="Equation.DSMT4">
              <p:embed/>
            </p:oleObj>
          </a:graphicData>
        </a:graphic>
      </p:graphicFrame>
      <p:graphicFrame>
        <p:nvGraphicFramePr>
          <p:cNvPr id="44038" name="Object 6"/>
          <p:cNvGraphicFramePr>
            <a:graphicFrameLocks noChangeAspect="1"/>
          </p:cNvGraphicFramePr>
          <p:nvPr/>
        </p:nvGraphicFramePr>
        <p:xfrm>
          <a:off x="1944688" y="3087688"/>
          <a:ext cx="4211637" cy="412750"/>
        </p:xfrm>
        <a:graphic>
          <a:graphicData uri="http://schemas.openxmlformats.org/presentationml/2006/ole">
            <p:oleObj spid="_x0000_s592902" name="Equation" r:id="rId7" imgW="4279680" imgH="419040" progId="Equation.DSMT4">
              <p:embed/>
            </p:oleObj>
          </a:graphicData>
        </a:graphic>
      </p:graphicFrame>
      <p:graphicFrame>
        <p:nvGraphicFramePr>
          <p:cNvPr id="44039" name="Object 7"/>
          <p:cNvGraphicFramePr>
            <a:graphicFrameLocks noChangeAspect="1"/>
          </p:cNvGraphicFramePr>
          <p:nvPr/>
        </p:nvGraphicFramePr>
        <p:xfrm>
          <a:off x="3924300" y="3644900"/>
          <a:ext cx="2176463" cy="723900"/>
        </p:xfrm>
        <a:graphic>
          <a:graphicData uri="http://schemas.openxmlformats.org/presentationml/2006/ole">
            <p:oleObj spid="_x0000_s592903" name="Equation" r:id="rId8" imgW="2209680" imgH="736560" progId="Equation.DSMT4">
              <p:embed/>
            </p:oleObj>
          </a:graphicData>
        </a:graphic>
      </p:graphicFrame>
      <p:graphicFrame>
        <p:nvGraphicFramePr>
          <p:cNvPr id="44040" name="Object 8"/>
          <p:cNvGraphicFramePr>
            <a:graphicFrameLocks noChangeAspect="1"/>
          </p:cNvGraphicFramePr>
          <p:nvPr/>
        </p:nvGraphicFramePr>
        <p:xfrm>
          <a:off x="971550" y="4724400"/>
          <a:ext cx="2701925" cy="474663"/>
        </p:xfrm>
        <a:graphic>
          <a:graphicData uri="http://schemas.openxmlformats.org/presentationml/2006/ole">
            <p:oleObj spid="_x0000_s592904" name="Equation" r:id="rId9" imgW="2743200" imgH="482400" progId="Equation.DSMT4">
              <p:embed/>
            </p:oleObj>
          </a:graphicData>
        </a:graphic>
      </p:graphicFrame>
      <p:graphicFrame>
        <p:nvGraphicFramePr>
          <p:cNvPr id="3" name="Object 9"/>
          <p:cNvGraphicFramePr>
            <a:graphicFrameLocks noChangeAspect="1"/>
          </p:cNvGraphicFramePr>
          <p:nvPr/>
        </p:nvGraphicFramePr>
        <p:xfrm>
          <a:off x="3924300" y="4724400"/>
          <a:ext cx="1574800" cy="482600"/>
        </p:xfrm>
        <a:graphic>
          <a:graphicData uri="http://schemas.openxmlformats.org/presentationml/2006/ole">
            <p:oleObj spid="_x0000_s592905" name="Equation" r:id="rId10" imgW="660240" imgH="203040" progId="Equation.DSMT4">
              <p:embed/>
            </p:oleObj>
          </a:graphicData>
        </a:graphic>
      </p:graphicFrame>
      <p:graphicFrame>
        <p:nvGraphicFramePr>
          <p:cNvPr id="4" name="Object 10"/>
          <p:cNvGraphicFramePr>
            <a:graphicFrameLocks noChangeAspect="1"/>
          </p:cNvGraphicFramePr>
          <p:nvPr/>
        </p:nvGraphicFramePr>
        <p:xfrm>
          <a:off x="1470025" y="3846513"/>
          <a:ext cx="2314575" cy="461962"/>
        </p:xfrm>
        <a:graphic>
          <a:graphicData uri="http://schemas.openxmlformats.org/presentationml/2006/ole">
            <p:oleObj spid="_x0000_s592906" name="Equation" r:id="rId11" imgW="2349360" imgH="469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6994" name="Object 2"/>
          <p:cNvGraphicFramePr>
            <a:graphicFrameLocks noChangeAspect="1"/>
          </p:cNvGraphicFramePr>
          <p:nvPr/>
        </p:nvGraphicFramePr>
        <p:xfrm>
          <a:off x="323850" y="836613"/>
          <a:ext cx="10026650" cy="2736850"/>
        </p:xfrm>
        <a:graphic>
          <a:graphicData uri="http://schemas.openxmlformats.org/presentationml/2006/ole">
            <p:oleObj spid="_x0000_s596994" name="金山 WPS 文字" r:id="rId3" imgW="4856400" imgH="1325880" progId="">
              <p:embed/>
            </p:oleObj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611188" y="3644900"/>
          <a:ext cx="5257800" cy="482600"/>
        </p:xfrm>
        <a:graphic>
          <a:graphicData uri="http://schemas.openxmlformats.org/presentationml/2006/ole">
            <p:oleObj spid="_x0000_s596995" name="Equation" r:id="rId4" imgW="2209680" imgH="203040" progId="Equation.DSMT4">
              <p:embed/>
            </p:oleObj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042988" y="4221163"/>
          <a:ext cx="4564062" cy="1025525"/>
        </p:xfrm>
        <a:graphic>
          <a:graphicData uri="http://schemas.openxmlformats.org/presentationml/2006/ole">
            <p:oleObj spid="_x0000_s596996" name="Equation" r:id="rId5" imgW="1917360" imgH="431640" progId="Equation.DSMT4">
              <p:embed/>
            </p:oleObj>
          </a:graphicData>
        </a:graphic>
      </p:graphicFrame>
      <p:graphicFrame>
        <p:nvGraphicFramePr>
          <p:cNvPr id="973838" name="Object 5"/>
          <p:cNvGraphicFramePr>
            <a:graphicFrameLocks noGrp="1" noChangeAspect="1"/>
          </p:cNvGraphicFramePr>
          <p:nvPr/>
        </p:nvGraphicFramePr>
        <p:xfrm>
          <a:off x="7318375" y="890588"/>
          <a:ext cx="412750" cy="468312"/>
        </p:xfrm>
        <a:graphic>
          <a:graphicData uri="http://schemas.openxmlformats.org/presentationml/2006/ole">
            <p:oleObj spid="_x0000_s596997" name="Equation" r:id="rId6" imgW="279360" imgH="3171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73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华南农业大学高等数学多媒体课件">
  <a:themeElements>
    <a:clrScheme name="华南农业大学高等数学多媒体课件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华南农业大学高等数学多媒体课件">
      <a:majorFont>
        <a:latin typeface="Times New Roman"/>
        <a:ea typeface="楷体_GB2312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华南农业大学高等数学多媒体课件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2_华南农业大学高等数学多媒体课件">
  <a:themeElements>
    <a:clrScheme name="2_华南农业大学高等数学多媒体课件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华南农业大学高等数学多媒体课件">
      <a:majorFont>
        <a:latin typeface="Times New Roman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华南农业大学高等数学多媒体课件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华南农业大学高等数学多媒体课件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华南农业大学高等数学多媒体课件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华南农业大学高等数学多媒体课件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华南农业大学高等数学多媒体课件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华南农业大学高等数学多媒体课件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华南农业大学高等数学多媒体课件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华南农业大学高等数学多媒体课件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华南农业大学高等数学多媒体课件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华南农业大学高等数学多媒体课件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华南农业大学高等数学多媒体课件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华南农业大学高等数学多媒体课件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7_背景">
  <a:themeElements>
    <a:clrScheme name="7_背景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7_背景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7_背景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背景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背景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背景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背景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背景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背景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_Office 主题">
  <a:themeElements>
    <a:clrScheme name="1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背景">
  <a:themeElements>
    <a:clrScheme name="背景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背景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dbl" algn="ctr">
          <a:solidFill>
            <a:srgbClr val="CC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dbl" algn="ctr">
          <a:solidFill>
            <a:srgbClr val="CC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背景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背景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背景">
  <a:themeElements>
    <a:clrScheme name="背景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背景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dbl" algn="ctr">
          <a:solidFill>
            <a:srgbClr val="CC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dbl" algn="ctr">
          <a:solidFill>
            <a:srgbClr val="CC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背景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背景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背景">
  <a:themeElements>
    <a:clrScheme name="背景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背景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dbl" algn="ctr">
          <a:solidFill>
            <a:srgbClr val="CC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dbl" algn="ctr">
          <a:solidFill>
            <a:srgbClr val="CC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背景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背景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背景">
  <a:themeElements>
    <a:clrScheme name="背景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背景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dbl" algn="ctr">
          <a:solidFill>
            <a:srgbClr val="CC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dbl" algn="ctr">
          <a:solidFill>
            <a:srgbClr val="CC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背景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背景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背景">
  <a:themeElements>
    <a:clrScheme name="背景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背景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dbl" algn="ctr">
          <a:solidFill>
            <a:srgbClr val="CC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dbl" algn="ctr">
          <a:solidFill>
            <a:srgbClr val="CC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背景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背景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5_背景">
  <a:themeElements>
    <a:clrScheme name="背景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背景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dbl" algn="ctr">
          <a:solidFill>
            <a:srgbClr val="CC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dbl" algn="ctr">
          <a:solidFill>
            <a:srgbClr val="CC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背景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背景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6_背景">
  <a:themeElements>
    <a:clrScheme name="背景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背景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dbl" algn="ctr">
          <a:solidFill>
            <a:srgbClr val="CC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dbl" algn="ctr">
          <a:solidFill>
            <a:srgbClr val="CC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背景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背景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_华南农业大学高等数学多媒体课件">
  <a:themeElements>
    <a:clrScheme name="华南农业大学高等数学多媒体课件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华南农业大学高等数学多媒体课件">
      <a:majorFont>
        <a:latin typeface="Times New Roman"/>
        <a:ea typeface="楷体_GB2312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stretch>
            <a:fillRect r="-33333"/>
          </a:stretch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stretch>
            <a:fillRect r="-33333"/>
          </a:stretch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华南农业大学高等数学多媒体课件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348</Words>
  <Application>Microsoft Office PowerPoint</Application>
  <PresentationFormat>全屏显示(4:3)</PresentationFormat>
  <Paragraphs>43</Paragraphs>
  <Slides>17</Slides>
  <Notes>0</Notes>
  <HiddenSlides>1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演示文稿设计模板</vt:lpstr>
      </vt:variant>
      <vt:variant>
        <vt:i4>109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17</vt:i4>
      </vt:variant>
    </vt:vector>
  </HeadingPairs>
  <TitlesOfParts>
    <vt:vector size="143" baseType="lpstr">
      <vt:lpstr>Arial</vt:lpstr>
      <vt:lpstr>宋体</vt:lpstr>
      <vt:lpstr>Times New Roman</vt:lpstr>
      <vt:lpstr>楷体_GB2312</vt:lpstr>
      <vt:lpstr>Calibri</vt:lpstr>
      <vt:lpstr>Wingdings</vt:lpstr>
      <vt:lpstr>华文行楷</vt:lpstr>
      <vt:lpstr>黑体</vt:lpstr>
      <vt:lpstr>Symbol</vt:lpstr>
      <vt:lpstr>Tahoma</vt:lpstr>
      <vt:lpstr>方正舒体</vt:lpstr>
      <vt:lpstr>华文新魏</vt:lpstr>
      <vt:lpstr>华南农业大学高等数学多媒体课件</vt:lpstr>
      <vt:lpstr>背景</vt:lpstr>
      <vt:lpstr>1_背景</vt:lpstr>
      <vt:lpstr>2_背景</vt:lpstr>
      <vt:lpstr>3_背景</vt:lpstr>
      <vt:lpstr>4_背景</vt:lpstr>
      <vt:lpstr>5_背景</vt:lpstr>
      <vt:lpstr>6_背景</vt:lpstr>
      <vt:lpstr>1_华南农业大学高等数学多媒体课件</vt:lpstr>
      <vt:lpstr>诗情画意</vt:lpstr>
      <vt:lpstr>2_华南农业大学高等数学多媒体课件</vt:lpstr>
      <vt:lpstr>华南农业大学高等数学多媒体课件</vt:lpstr>
      <vt:lpstr>华南农业大学高等数学多媒体课件</vt:lpstr>
      <vt:lpstr>华南农业大学高等数学多媒体课件</vt:lpstr>
      <vt:lpstr>华南农业大学高等数学多媒体课件</vt:lpstr>
      <vt:lpstr>华南农业大学高等数学多媒体课件</vt:lpstr>
      <vt:lpstr>华南农业大学高等数学多媒体课件</vt:lpstr>
      <vt:lpstr>华南农业大学高等数学多媒体课件</vt:lpstr>
      <vt:lpstr>华南农业大学高等数学多媒体课件</vt:lpstr>
      <vt:lpstr>华南农业大学高等数学多媒体课件</vt:lpstr>
      <vt:lpstr>华南农业大学高等数学多媒体课件</vt:lpstr>
      <vt:lpstr>华南农业大学高等数学多媒体课件</vt:lpstr>
      <vt:lpstr>背景</vt:lpstr>
      <vt:lpstr>背景</vt:lpstr>
      <vt:lpstr>背景</vt:lpstr>
      <vt:lpstr>背景</vt:lpstr>
      <vt:lpstr>背景</vt:lpstr>
      <vt:lpstr>背景</vt:lpstr>
      <vt:lpstr>背景</vt:lpstr>
      <vt:lpstr>背景</vt:lpstr>
      <vt:lpstr>背景</vt:lpstr>
      <vt:lpstr>背景</vt:lpstr>
      <vt:lpstr>1_背景</vt:lpstr>
      <vt:lpstr>1_背景</vt:lpstr>
      <vt:lpstr>1_背景</vt:lpstr>
      <vt:lpstr>1_背景</vt:lpstr>
      <vt:lpstr>1_背景</vt:lpstr>
      <vt:lpstr>1_背景</vt:lpstr>
      <vt:lpstr>1_背景</vt:lpstr>
      <vt:lpstr>1_背景</vt:lpstr>
      <vt:lpstr>1_背景</vt:lpstr>
      <vt:lpstr>1_背景</vt:lpstr>
      <vt:lpstr>2_背景</vt:lpstr>
      <vt:lpstr>2_背景</vt:lpstr>
      <vt:lpstr>2_背景</vt:lpstr>
      <vt:lpstr>2_背景</vt:lpstr>
      <vt:lpstr>2_背景</vt:lpstr>
      <vt:lpstr>2_背景</vt:lpstr>
      <vt:lpstr>2_背景</vt:lpstr>
      <vt:lpstr>2_背景</vt:lpstr>
      <vt:lpstr>2_背景</vt:lpstr>
      <vt:lpstr>2_背景</vt:lpstr>
      <vt:lpstr>2_背景</vt:lpstr>
      <vt:lpstr>3_背景</vt:lpstr>
      <vt:lpstr>3_背景</vt:lpstr>
      <vt:lpstr>3_背景</vt:lpstr>
      <vt:lpstr>3_背景</vt:lpstr>
      <vt:lpstr>3_背景</vt:lpstr>
      <vt:lpstr>3_背景</vt:lpstr>
      <vt:lpstr>3_背景</vt:lpstr>
      <vt:lpstr>3_背景</vt:lpstr>
      <vt:lpstr>3_背景</vt:lpstr>
      <vt:lpstr>3_背景</vt:lpstr>
      <vt:lpstr>4_背景</vt:lpstr>
      <vt:lpstr>4_背景</vt:lpstr>
      <vt:lpstr>4_背景</vt:lpstr>
      <vt:lpstr>4_背景</vt:lpstr>
      <vt:lpstr>4_背景</vt:lpstr>
      <vt:lpstr>4_背景</vt:lpstr>
      <vt:lpstr>4_背景</vt:lpstr>
      <vt:lpstr>4_背景</vt:lpstr>
      <vt:lpstr>4_背景</vt:lpstr>
      <vt:lpstr>4_背景</vt:lpstr>
      <vt:lpstr>4_背景</vt:lpstr>
      <vt:lpstr>5_背景</vt:lpstr>
      <vt:lpstr>5_背景</vt:lpstr>
      <vt:lpstr>5_背景</vt:lpstr>
      <vt:lpstr>5_背景</vt:lpstr>
      <vt:lpstr>5_背景</vt:lpstr>
      <vt:lpstr>5_背景</vt:lpstr>
      <vt:lpstr>5_背景</vt:lpstr>
      <vt:lpstr>5_背景</vt:lpstr>
      <vt:lpstr>5_背景</vt:lpstr>
      <vt:lpstr>5_背景</vt:lpstr>
      <vt:lpstr>5_背景</vt:lpstr>
      <vt:lpstr>6_背景</vt:lpstr>
      <vt:lpstr>6_背景</vt:lpstr>
      <vt:lpstr>6_背景</vt:lpstr>
      <vt:lpstr>6_背景</vt:lpstr>
      <vt:lpstr>6_背景</vt:lpstr>
      <vt:lpstr>6_背景</vt:lpstr>
      <vt:lpstr>6_背景</vt:lpstr>
      <vt:lpstr>6_背景</vt:lpstr>
      <vt:lpstr>6_背景</vt:lpstr>
      <vt:lpstr>6_背景</vt:lpstr>
      <vt:lpstr>6_背景</vt:lpstr>
      <vt:lpstr>1_华南农业大学高等数学多媒体课件</vt:lpstr>
      <vt:lpstr>1_华南农业大学高等数学多媒体课件</vt:lpstr>
      <vt:lpstr>1_华南农业大学高等数学多媒体课件</vt:lpstr>
      <vt:lpstr>1_华南农业大学高等数学多媒体课件</vt:lpstr>
      <vt:lpstr>1_华南农业大学高等数学多媒体课件</vt:lpstr>
      <vt:lpstr>1_华南农业大学高等数学多媒体课件</vt:lpstr>
      <vt:lpstr>1_华南农业大学高等数学多媒体课件</vt:lpstr>
      <vt:lpstr>1_华南农业大学高等数学多媒体课件</vt:lpstr>
      <vt:lpstr>1_华南农业大学高等数学多媒体课件</vt:lpstr>
      <vt:lpstr>1_华南农业大学高等数学多媒体课件</vt:lpstr>
      <vt:lpstr>1_华南农业大学高等数学多媒体课件</vt:lpstr>
      <vt:lpstr>7_背景</vt:lpstr>
      <vt:lpstr>1_Office 主题</vt:lpstr>
      <vt:lpstr>Equation</vt:lpstr>
      <vt:lpstr>Microsoft Word 文档</vt:lpstr>
      <vt:lpstr>MathType 6.0 Equation</vt:lpstr>
      <vt:lpstr>金山 WPS 文字</vt:lpstr>
      <vt:lpstr>文档</vt:lpstr>
      <vt:lpstr>第三节  一阶线性微分方程</vt:lpstr>
      <vt:lpstr>幻灯片 2</vt:lpstr>
      <vt:lpstr>二、伯努利方程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伯努利(1654 – 1705)</vt:lpstr>
      <vt:lpstr>幻灯片 15</vt:lpstr>
      <vt:lpstr>幻灯片 16</vt:lpstr>
      <vt:lpstr>幻灯片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第三节  一阶线性微分方程</dc:title>
  <dc:creator>Administrator</dc:creator>
  <cp:lastModifiedBy>微软用户</cp:lastModifiedBy>
  <cp:revision>58</cp:revision>
  <dcterms:created xsi:type="dcterms:W3CDTF">2018-05-29T09:33:19Z</dcterms:created>
  <dcterms:modified xsi:type="dcterms:W3CDTF">2019-05-12T14:42:06Z</dcterms:modified>
</cp:coreProperties>
</file>