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77" r:id="rId3"/>
    <p:sldId id="278" r:id="rId4"/>
    <p:sldId id="260" r:id="rId5"/>
    <p:sldId id="261" r:id="rId6"/>
    <p:sldId id="279" r:id="rId7"/>
    <p:sldId id="280" r:id="rId8"/>
    <p:sldId id="281" r:id="rId9"/>
    <p:sldId id="283" r:id="rId10"/>
    <p:sldId id="289" r:id="rId11"/>
    <p:sldId id="285" r:id="rId12"/>
    <p:sldId id="284" r:id="rId13"/>
    <p:sldId id="286" r:id="rId14"/>
    <p:sldId id="287" r:id="rId15"/>
    <p:sldId id="291" r:id="rId16"/>
    <p:sldId id="290" r:id="rId17"/>
    <p:sldId id="262" r:id="rId18"/>
    <p:sldId id="293" r:id="rId19"/>
    <p:sldId id="273" r:id="rId20"/>
    <p:sldId id="274" r:id="rId21"/>
    <p:sldId id="275" r:id="rId22"/>
    <p:sldId id="292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86.wmf"/><Relationship Id="rId4" Type="http://schemas.openxmlformats.org/officeDocument/2006/relationships/image" Target="../media/image9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image" Target="../media/image123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12" Type="http://schemas.openxmlformats.org/officeDocument/2006/relationships/image" Target="../media/image122.wmf"/><Relationship Id="rId17" Type="http://schemas.openxmlformats.org/officeDocument/2006/relationships/image" Target="../media/image127.wmf"/><Relationship Id="rId2" Type="http://schemas.openxmlformats.org/officeDocument/2006/relationships/image" Target="../media/image112.wmf"/><Relationship Id="rId16" Type="http://schemas.openxmlformats.org/officeDocument/2006/relationships/image" Target="../media/image126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11" Type="http://schemas.openxmlformats.org/officeDocument/2006/relationships/image" Target="../media/image121.wmf"/><Relationship Id="rId5" Type="http://schemas.openxmlformats.org/officeDocument/2006/relationships/image" Target="../media/image115.wmf"/><Relationship Id="rId15" Type="http://schemas.openxmlformats.org/officeDocument/2006/relationships/image" Target="../media/image125.wmf"/><Relationship Id="rId10" Type="http://schemas.openxmlformats.org/officeDocument/2006/relationships/image" Target="../media/image120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Relationship Id="rId14" Type="http://schemas.openxmlformats.org/officeDocument/2006/relationships/image" Target="../media/image12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40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12" Type="http://schemas.openxmlformats.org/officeDocument/2006/relationships/image" Target="../media/image139.wmf"/><Relationship Id="rId2" Type="http://schemas.openxmlformats.org/officeDocument/2006/relationships/image" Target="../media/image129.wmf"/><Relationship Id="rId16" Type="http://schemas.openxmlformats.org/officeDocument/2006/relationships/image" Target="../media/image143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5" Type="http://schemas.openxmlformats.org/officeDocument/2006/relationships/image" Target="../media/image14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Relationship Id="rId14" Type="http://schemas.openxmlformats.org/officeDocument/2006/relationships/image" Target="../media/image1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image" Target="../media/image157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12" Type="http://schemas.openxmlformats.org/officeDocument/2006/relationships/image" Target="../media/image156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11" Type="http://schemas.openxmlformats.org/officeDocument/2006/relationships/image" Target="../media/image155.wmf"/><Relationship Id="rId5" Type="http://schemas.openxmlformats.org/officeDocument/2006/relationships/image" Target="../media/image149.wmf"/><Relationship Id="rId15" Type="http://schemas.openxmlformats.org/officeDocument/2006/relationships/image" Target="../media/image15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Relationship Id="rId14" Type="http://schemas.openxmlformats.org/officeDocument/2006/relationships/image" Target="../media/image15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image" Target="../media/image157.wmf"/><Relationship Id="rId3" Type="http://schemas.openxmlformats.org/officeDocument/2006/relationships/image" Target="../media/image161.wmf"/><Relationship Id="rId7" Type="http://schemas.openxmlformats.org/officeDocument/2006/relationships/image" Target="../media/image146.wmf"/><Relationship Id="rId12" Type="http://schemas.openxmlformats.org/officeDocument/2006/relationships/image" Target="../media/image156.wmf"/><Relationship Id="rId2" Type="http://schemas.openxmlformats.org/officeDocument/2006/relationships/image" Target="../media/image160.wmf"/><Relationship Id="rId1" Type="http://schemas.openxmlformats.org/officeDocument/2006/relationships/image" Target="../media/image145.wmf"/><Relationship Id="rId6" Type="http://schemas.openxmlformats.org/officeDocument/2006/relationships/image" Target="../media/image149.wmf"/><Relationship Id="rId11" Type="http://schemas.openxmlformats.org/officeDocument/2006/relationships/image" Target="../media/image155.wmf"/><Relationship Id="rId5" Type="http://schemas.openxmlformats.org/officeDocument/2006/relationships/image" Target="../media/image148.wmf"/><Relationship Id="rId15" Type="http://schemas.openxmlformats.org/officeDocument/2006/relationships/image" Target="../media/image159.wmf"/><Relationship Id="rId10" Type="http://schemas.openxmlformats.org/officeDocument/2006/relationships/image" Target="../media/image154.wmf"/><Relationship Id="rId4" Type="http://schemas.openxmlformats.org/officeDocument/2006/relationships/image" Target="../media/image162.wmf"/><Relationship Id="rId9" Type="http://schemas.openxmlformats.org/officeDocument/2006/relationships/image" Target="../media/image153.wmf"/><Relationship Id="rId14" Type="http://schemas.openxmlformats.org/officeDocument/2006/relationships/image" Target="../media/image15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image" Target="../media/image175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12" Type="http://schemas.openxmlformats.org/officeDocument/2006/relationships/image" Target="../media/image174.wmf"/><Relationship Id="rId2" Type="http://schemas.openxmlformats.org/officeDocument/2006/relationships/image" Target="../media/image164.wmf"/><Relationship Id="rId16" Type="http://schemas.openxmlformats.org/officeDocument/2006/relationships/image" Target="../media/image178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11" Type="http://schemas.openxmlformats.org/officeDocument/2006/relationships/image" Target="../media/image173.wmf"/><Relationship Id="rId5" Type="http://schemas.openxmlformats.org/officeDocument/2006/relationships/image" Target="../media/image167.wmf"/><Relationship Id="rId15" Type="http://schemas.openxmlformats.org/officeDocument/2006/relationships/image" Target="../media/image177.wmf"/><Relationship Id="rId10" Type="http://schemas.openxmlformats.org/officeDocument/2006/relationships/image" Target="../media/image172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Relationship Id="rId14" Type="http://schemas.openxmlformats.org/officeDocument/2006/relationships/image" Target="../media/image17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3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17" Type="http://schemas.openxmlformats.org/officeDocument/2006/relationships/image" Target="../media/image67.wmf"/><Relationship Id="rId2" Type="http://schemas.openxmlformats.org/officeDocument/2006/relationships/image" Target="../media/image52.wmf"/><Relationship Id="rId16" Type="http://schemas.openxmlformats.org/officeDocument/2006/relationships/image" Target="../media/image66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5" Type="http://schemas.openxmlformats.org/officeDocument/2006/relationships/image" Target="../media/image6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Relationship Id="rId14" Type="http://schemas.openxmlformats.org/officeDocument/2006/relationships/image" Target="../media/image6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EF16DF-9598-435F-B895-2CE6AC2527EA}" type="datetimeFigureOut">
              <a:rPr lang="zh-CN" altLang="en-US"/>
              <a:pPr>
                <a:defRPr/>
              </a:pPr>
              <a:t>2019-3-10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5AD1F40-D6E1-4965-A881-CFE468A5D7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342C8DE-1378-40AE-B11A-861606B8D466}" type="datetime3">
              <a:rPr lang="zh-CN" altLang="en-US"/>
              <a:pPr>
                <a:defRPr/>
              </a:pPr>
              <a:t>2019年3月10日星期日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C26D09F-C539-4F46-9328-66BC62998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377FFB3-87F5-433F-9C9B-5640F3BB60A4}" type="datetime3">
              <a:rPr lang="zh-CN" altLang="en-US"/>
              <a:pPr>
                <a:defRPr/>
              </a:pPr>
              <a:t>2019年3月10日星期日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0FBB3CE-3D79-407C-8666-D0C9413F9F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1976EAC-8DF4-4E34-8051-5D9EBF171D39}" type="datetime3">
              <a:rPr lang="zh-CN" altLang="en-US"/>
              <a:pPr>
                <a:defRPr/>
              </a:pPr>
              <a:t>2019年3月10日星期日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DF92127-0A41-4F0E-A311-4A3DE5A90F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82C97B8-F8C9-4033-BE66-BB9AFCFFCD3A}" type="datetime3">
              <a:rPr lang="zh-CN" altLang="en-US"/>
              <a:pPr>
                <a:defRPr/>
              </a:pPr>
              <a:t>2019年3月10日星期日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3CE786C-517D-4390-A6DB-0494078862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0AD9A38-9DE5-40C0-8FA8-60D5A7B5986E}" type="datetime3">
              <a:rPr lang="zh-CN" altLang="en-US"/>
              <a:pPr>
                <a:defRPr/>
              </a:pPr>
              <a:t>2019年3月10日星期日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6E03A00-868E-443E-8BE5-AC05527928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E2962D5-9C9B-4A6D-A233-6FAE6975CA14}" type="datetime3">
              <a:rPr lang="zh-CN" altLang="en-US"/>
              <a:pPr>
                <a:defRPr/>
              </a:pPr>
              <a:t>2019年3月10日星期日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4DA845C-B696-4545-9D30-0A023C169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B14AB61-E56D-41DE-BB5C-22EFBC41AF6F}" type="datetime3">
              <a:rPr lang="zh-CN" altLang="en-US"/>
              <a:pPr>
                <a:defRPr/>
              </a:pPr>
              <a:t>2019年3月10日星期日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4D9B5B2-E799-4DFA-9248-7D6DB6130B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3768DB0-AC40-45AA-B575-BF84300478E5}" type="datetime3">
              <a:rPr lang="zh-CN" altLang="en-US"/>
              <a:pPr>
                <a:defRPr/>
              </a:pPr>
              <a:t>2019年3月10日星期日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802454A-A48B-4B52-9E64-366C39C2C3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6C4EEBE-F5F6-4E1C-A26B-0573CDE818B0}" type="datetime3">
              <a:rPr lang="zh-CN" altLang="en-US"/>
              <a:pPr>
                <a:defRPr/>
              </a:pPr>
              <a:t>2019年3月10日星期日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FAAA055-E09A-401C-8411-065E23C99D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4DB897D-4579-4912-990B-B5FF0A63066E}" type="datetime3">
              <a:rPr lang="zh-CN" altLang="en-US"/>
              <a:pPr>
                <a:defRPr/>
              </a:pPr>
              <a:t>2019年3月10日星期日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11B13DE-88B8-4C23-951F-5D535012C5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CE9DCC0-9918-4F99-AC7E-CFDFA7E566EA}" type="datetime3">
              <a:rPr lang="zh-CN" altLang="en-US"/>
              <a:pPr>
                <a:defRPr/>
              </a:pPr>
              <a:t>2019年3月10日星期日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ADEFDF8-A551-4170-8AAC-A97F125A8B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B0B6B6A9-B9FF-4B69-B758-420AD1736BBC}" type="datetime3">
              <a:rPr lang="zh-CN" altLang="en-US"/>
              <a:pPr>
                <a:defRPr/>
              </a:pPr>
              <a:t>2019年3月10日星期日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183C3B1D-E5C9-4475-9D17-63AD2D122E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5.bin"/><Relationship Id="rId11" Type="http://schemas.openxmlformats.org/officeDocument/2006/relationships/oleObject" Target="../embeddings/oleObject90.bin"/><Relationship Id="rId5" Type="http://schemas.openxmlformats.org/officeDocument/2006/relationships/hyperlink" Target="D8_1&#22522;&#26412;&#27010;&#24565;0.ppt" TargetMode="External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D8_1&#22522;&#26412;&#27010;&#24565;0.ppt" TargetMode="External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100.bin"/><Relationship Id="rId12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9.bin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98.bin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97.bin"/><Relationship Id="rId9" Type="http://schemas.openxmlformats.org/officeDocument/2006/relationships/oleObject" Target="../embeddings/oleObject10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0.bin"/><Relationship Id="rId5" Type="http://schemas.openxmlformats.org/officeDocument/2006/relationships/oleObject" Target="../embeddings/oleObject109.bin"/><Relationship Id="rId4" Type="http://schemas.openxmlformats.org/officeDocument/2006/relationships/oleObject" Target="../embeddings/oleObject10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oleObject" Target="../embeddings/oleObject121.bin"/><Relationship Id="rId18" Type="http://schemas.openxmlformats.org/officeDocument/2006/relationships/oleObject" Target="../embeddings/oleObject12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5.bin"/><Relationship Id="rId12" Type="http://schemas.openxmlformats.org/officeDocument/2006/relationships/oleObject" Target="../embeddings/oleObject120.bin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4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4.bin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23.bin"/><Relationship Id="rId10" Type="http://schemas.openxmlformats.org/officeDocument/2006/relationships/oleObject" Target="../embeddings/oleObject118.bin"/><Relationship Id="rId19" Type="http://schemas.openxmlformats.org/officeDocument/2006/relationships/oleObject" Target="../embeddings/oleObject127.bin"/><Relationship Id="rId4" Type="http://schemas.openxmlformats.org/officeDocument/2006/relationships/oleObject" Target="../embeddings/oleObject112.bin"/><Relationship Id="rId9" Type="http://schemas.openxmlformats.org/officeDocument/2006/relationships/oleObject" Target="../embeddings/oleObject117.bin"/><Relationship Id="rId14" Type="http://schemas.openxmlformats.org/officeDocument/2006/relationships/oleObject" Target="../embeddings/oleObject1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oleObject" Target="../embeddings/oleObject138.bin"/><Relationship Id="rId18" Type="http://schemas.openxmlformats.org/officeDocument/2006/relationships/oleObject" Target="../embeddings/oleObject14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2.bin"/><Relationship Id="rId12" Type="http://schemas.openxmlformats.org/officeDocument/2006/relationships/oleObject" Target="../embeddings/oleObject137.bin"/><Relationship Id="rId17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1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31.bin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40.bin"/><Relationship Id="rId10" Type="http://schemas.openxmlformats.org/officeDocument/2006/relationships/oleObject" Target="../embeddings/oleObject135.bin"/><Relationship Id="rId4" Type="http://schemas.openxmlformats.org/officeDocument/2006/relationships/oleObject" Target="../embeddings/oleObject129.bin"/><Relationship Id="rId9" Type="http://schemas.openxmlformats.org/officeDocument/2006/relationships/oleObject" Target="../embeddings/oleObject134.bin"/><Relationship Id="rId14" Type="http://schemas.openxmlformats.org/officeDocument/2006/relationships/oleObject" Target="../embeddings/oleObject13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9.bin"/><Relationship Id="rId12" Type="http://schemas.openxmlformats.org/officeDocument/2006/relationships/oleObject" Target="../embeddings/oleObject154.bin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8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8.bin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7.bin"/><Relationship Id="rId10" Type="http://schemas.openxmlformats.org/officeDocument/2006/relationships/oleObject" Target="../embeddings/oleObject152.bin"/><Relationship Id="rId4" Type="http://schemas.openxmlformats.org/officeDocument/2006/relationships/oleObject" Target="../embeddings/oleObject146.bin"/><Relationship Id="rId9" Type="http://schemas.openxmlformats.org/officeDocument/2006/relationships/oleObject" Target="../embeddings/oleObject151.bin"/><Relationship Id="rId14" Type="http://schemas.openxmlformats.org/officeDocument/2006/relationships/oleObject" Target="../embeddings/oleObject15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oleObject" Target="../embeddings/oleObject170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4.bin"/><Relationship Id="rId12" Type="http://schemas.openxmlformats.org/officeDocument/2006/relationships/oleObject" Target="../embeddings/oleObject169.bin"/><Relationship Id="rId1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3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63.bin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72.bin"/><Relationship Id="rId10" Type="http://schemas.openxmlformats.org/officeDocument/2006/relationships/oleObject" Target="../embeddings/oleObject167.bin"/><Relationship Id="rId4" Type="http://schemas.openxmlformats.org/officeDocument/2006/relationships/oleObject" Target="../embeddings/oleObject161.bin"/><Relationship Id="rId9" Type="http://schemas.openxmlformats.org/officeDocument/2006/relationships/oleObject" Target="../embeddings/oleObject166.bin"/><Relationship Id="rId14" Type="http://schemas.openxmlformats.org/officeDocument/2006/relationships/oleObject" Target="../embeddings/oleObject17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oleObject" Target="../embeddings/oleObject185.bin"/><Relationship Id="rId18" Type="http://schemas.openxmlformats.org/officeDocument/2006/relationships/oleObject" Target="../embeddings/oleObject190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9.bin"/><Relationship Id="rId12" Type="http://schemas.openxmlformats.org/officeDocument/2006/relationships/oleObject" Target="../embeddings/oleObject184.bin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8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78.bin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7.bin"/><Relationship Id="rId10" Type="http://schemas.openxmlformats.org/officeDocument/2006/relationships/oleObject" Target="../embeddings/oleObject182.bin"/><Relationship Id="rId4" Type="http://schemas.openxmlformats.org/officeDocument/2006/relationships/oleObject" Target="../embeddings/oleObject176.bin"/><Relationship Id="rId9" Type="http://schemas.openxmlformats.org/officeDocument/2006/relationships/oleObject" Target="../embeddings/oleObject181.bin"/><Relationship Id="rId14" Type="http://schemas.openxmlformats.org/officeDocument/2006/relationships/oleObject" Target="../embeddings/oleObject18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../../&#39640;&#31561;&#25968;&#23398;-sxl/&#19979;&#20876;/&#31532;&#20843;&#31456;/D8_9&#20064;&#39064;&#35838;.pp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4.bin"/><Relationship Id="rId5" Type="http://schemas.openxmlformats.org/officeDocument/2006/relationships/oleObject" Target="../embeddings/oleObject193.bin"/><Relationship Id="rId4" Type="http://schemas.openxmlformats.org/officeDocument/2006/relationships/oleObject" Target="../embeddings/oleObject19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oleObject" Target="../embeddings/oleObject60.bin"/><Relationship Id="rId18" Type="http://schemas.openxmlformats.org/officeDocument/2006/relationships/oleObject" Target="../embeddings/oleObject6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9.bin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62.bin"/><Relationship Id="rId10" Type="http://schemas.openxmlformats.org/officeDocument/2006/relationships/oleObject" Target="../embeddings/oleObject57.bin"/><Relationship Id="rId19" Type="http://schemas.openxmlformats.org/officeDocument/2006/relationships/oleObject" Target="../embeddings/oleObject66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Relationship Id="rId14" Type="http://schemas.openxmlformats.org/officeDocument/2006/relationships/oleObject" Target="../embeddings/oleObject6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0.bin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9.bin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4.wmf"/><Relationship Id="rId4" Type="http://schemas.openxmlformats.org/officeDocument/2006/relationships/oleObject" Target="../embeddings/oleObject8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041B1D-4410-4EA1-BBFB-F10E6CF51696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836613"/>
            <a:ext cx="5686425" cy="1223962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5400" smtClean="0">
                <a:solidFill>
                  <a:srgbClr val="008000"/>
                </a:solidFill>
                <a:latin typeface="华文行楷"/>
                <a:ea typeface="华文行楷"/>
                <a:cs typeface="华文行楷"/>
              </a:rPr>
              <a:t>第二节  偏导数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519988" y="188913"/>
            <a:ext cx="1443037" cy="5286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第七章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435600" y="1293813"/>
            <a:ext cx="370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(Partial  Derivative)</a:t>
            </a:r>
          </a:p>
        </p:txBody>
      </p:sp>
      <p:sp>
        <p:nvSpPr>
          <p:cNvPr id="14341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31913" y="2492375"/>
            <a:ext cx="6769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一、偏导数的定义及其计算方法</a:t>
            </a:r>
          </a:p>
        </p:txBody>
      </p:sp>
      <p:sp>
        <p:nvSpPr>
          <p:cNvPr id="14342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31913" y="3508375"/>
            <a:ext cx="3395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二、高阶偏导数</a:t>
            </a:r>
          </a:p>
        </p:txBody>
      </p:sp>
      <p:sp>
        <p:nvSpPr>
          <p:cNvPr id="14343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331913" y="4587875"/>
            <a:ext cx="43132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三、小结与思考练习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539750" y="1557338"/>
            <a:ext cx="6902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/>
              <a:t>多元函数中在某点偏导数存在 </a:t>
            </a:r>
            <a:r>
              <a:rPr kumimoji="1" lang="zh-CN" altLang="en-US" sz="2800" b="1">
                <a:solidFill>
                  <a:schemeClr val="accent2"/>
                </a:solidFill>
              </a:rPr>
              <a:t>         </a:t>
            </a:r>
            <a:r>
              <a:rPr kumimoji="1" lang="zh-CN" altLang="en-US" sz="2800" b="1"/>
              <a:t> 连续，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611188" y="981075"/>
            <a:ext cx="5729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/>
              <a:t>一元函数中在某点可导   </a:t>
            </a:r>
            <a:r>
              <a:rPr kumimoji="1" lang="zh-CN" altLang="en-US" sz="2800" b="1">
                <a:solidFill>
                  <a:schemeClr val="accent2"/>
                </a:solidFill>
              </a:rPr>
              <a:t>      </a:t>
            </a:r>
            <a:r>
              <a:rPr kumimoji="1" lang="zh-CN" altLang="en-US" sz="2800" b="1"/>
              <a:t> 连续，</a:t>
            </a:r>
          </a:p>
        </p:txBody>
      </p:sp>
      <p:sp>
        <p:nvSpPr>
          <p:cNvPr id="69642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67675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偏 导 数 存 在 与 连 续 的 关系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4643438" y="1268413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V="1">
            <a:off x="5508625" y="1785938"/>
            <a:ext cx="609600" cy="285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WordArt 7"/>
          <p:cNvSpPr>
            <a:spLocks noChangeArrowheads="1" noChangeShapeType="1" noTextEdit="1"/>
          </p:cNvSpPr>
          <p:nvPr/>
        </p:nvSpPr>
        <p:spPr bwMode="auto">
          <a:xfrm>
            <a:off x="5732463" y="1557338"/>
            <a:ext cx="228600" cy="457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4236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？</a:t>
            </a:r>
          </a:p>
        </p:txBody>
      </p:sp>
      <p:graphicFrame>
        <p:nvGraphicFramePr>
          <p:cNvPr id="54272" name="Object 2"/>
          <p:cNvGraphicFramePr>
            <a:graphicFrameLocks noChangeAspect="1"/>
          </p:cNvGraphicFramePr>
          <p:nvPr/>
        </p:nvGraphicFramePr>
        <p:xfrm>
          <a:off x="684213" y="2251075"/>
          <a:ext cx="6551612" cy="1866900"/>
        </p:xfrm>
        <a:graphic>
          <a:graphicData uri="http://schemas.openxmlformats.org/presentationml/2006/ole">
            <p:oleObj spid="_x0000_s69634" name="文档" r:id="rId3" imgW="6988680" imgH="1990800" progId="Word.Document.8">
              <p:embed/>
            </p:oleObj>
          </a:graphicData>
        </a:graphic>
      </p:graphicFrame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77863" y="40767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显然</a:t>
            </a:r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5940425" y="4292600"/>
          <a:ext cx="495300" cy="317500"/>
        </p:xfrm>
        <a:graphic>
          <a:graphicData uri="http://schemas.openxmlformats.org/presentationml/2006/ole">
            <p:oleObj spid="_x0000_s69639" name="Equation" r:id="rId4" imgW="495000" imgH="317160" progId="Equation.3">
              <p:embed/>
            </p:oleObj>
          </a:graphicData>
        </a:graphic>
      </p:graphicFrame>
      <p:sp>
        <p:nvSpPr>
          <p:cNvPr id="21" name="AutoShape 11">
            <a:hlinkClick r:id="rId5" action="ppaction://hlinkpres?slideindex=22&amp;slidetitle=例如, 函数" highlightClick="1"/>
          </p:cNvPr>
          <p:cNvSpPr>
            <a:spLocks noChangeArrowheads="1"/>
          </p:cNvSpPr>
          <p:nvPr/>
        </p:nvSpPr>
        <p:spPr bwMode="auto">
          <a:xfrm>
            <a:off x="809625" y="5915025"/>
            <a:ext cx="6858000" cy="6096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在上节已证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, y</a:t>
            </a:r>
            <a:r>
              <a:rPr kumimoji="1" lang="en-US" altLang="zh-CN" sz="2800" b="1">
                <a:solidFill>
                  <a:srgbClr val="000000"/>
                </a:solidFill>
                <a:latin typeface="宋体" charset="-122"/>
              </a:rPr>
              <a:t>) 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在点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(0 , 0)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并不连续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!</a:t>
            </a:r>
            <a:endParaRPr kumimoji="1" lang="en-US" altLang="zh-CN" sz="32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8" name="Object 23"/>
          <p:cNvGraphicFramePr>
            <a:graphicFrameLocks noChangeAspect="1"/>
          </p:cNvGraphicFramePr>
          <p:nvPr/>
        </p:nvGraphicFramePr>
        <p:xfrm>
          <a:off x="9088438" y="4795838"/>
          <a:ext cx="109537" cy="171450"/>
        </p:xfrm>
        <a:graphic>
          <a:graphicData uri="http://schemas.openxmlformats.org/presentationml/2006/ole">
            <p:oleObj spid="_x0000_s69655" name="Equation" r:id="rId6" imgW="114120" imgH="177480" progId="Equation.DSMT4">
              <p:embed/>
            </p:oleObj>
          </a:graphicData>
        </a:graphic>
      </p:graphicFrame>
      <p:graphicFrame>
        <p:nvGraphicFramePr>
          <p:cNvPr id="69656" name="Object 24"/>
          <p:cNvGraphicFramePr>
            <a:graphicFrameLocks noChangeAspect="1"/>
          </p:cNvGraphicFramePr>
          <p:nvPr/>
        </p:nvGraphicFramePr>
        <p:xfrm>
          <a:off x="1619250" y="4221163"/>
          <a:ext cx="1244600" cy="431800"/>
        </p:xfrm>
        <a:graphic>
          <a:graphicData uri="http://schemas.openxmlformats.org/presentationml/2006/ole">
            <p:oleObj spid="_x0000_s69656" name="Equation" r:id="rId7" imgW="1244520" imgH="431640" progId="Equation.DSMT4">
              <p:embed/>
            </p:oleObj>
          </a:graphicData>
        </a:graphic>
      </p:graphicFrame>
      <p:graphicFrame>
        <p:nvGraphicFramePr>
          <p:cNvPr id="69657" name="Object 25"/>
          <p:cNvGraphicFramePr>
            <a:graphicFrameLocks noChangeAspect="1"/>
          </p:cNvGraphicFramePr>
          <p:nvPr/>
        </p:nvGraphicFramePr>
        <p:xfrm>
          <a:off x="2916238" y="3938588"/>
          <a:ext cx="2870200" cy="1003300"/>
        </p:xfrm>
        <a:graphic>
          <a:graphicData uri="http://schemas.openxmlformats.org/presentationml/2006/ole">
            <p:oleObj spid="_x0000_s69657" name="Equation" r:id="rId8" imgW="2869920" imgH="1002960" progId="Equation.DSMT4">
              <p:embed/>
            </p:oleObj>
          </a:graphicData>
        </a:graphic>
      </p:graphicFrame>
      <p:graphicFrame>
        <p:nvGraphicFramePr>
          <p:cNvPr id="69658" name="Object 26"/>
          <p:cNvGraphicFramePr>
            <a:graphicFrameLocks noChangeAspect="1"/>
          </p:cNvGraphicFramePr>
          <p:nvPr/>
        </p:nvGraphicFramePr>
        <p:xfrm>
          <a:off x="1619250" y="5157788"/>
          <a:ext cx="1231900" cy="482600"/>
        </p:xfrm>
        <a:graphic>
          <a:graphicData uri="http://schemas.openxmlformats.org/presentationml/2006/ole">
            <p:oleObj spid="_x0000_s69658" name="Equation" r:id="rId9" imgW="1231560" imgH="482400" progId="Equation.DSMT4">
              <p:embed/>
            </p:oleObj>
          </a:graphicData>
        </a:graphic>
      </p:graphicFrame>
      <p:grpSp>
        <p:nvGrpSpPr>
          <p:cNvPr id="69660" name="Group 28"/>
          <p:cNvGrpSpPr>
            <a:grpSpLocks/>
          </p:cNvGrpSpPr>
          <p:nvPr/>
        </p:nvGrpSpPr>
        <p:grpSpPr bwMode="auto">
          <a:xfrm>
            <a:off x="2916238" y="4868863"/>
            <a:ext cx="3590925" cy="1003300"/>
            <a:chOff x="1837" y="3067"/>
            <a:chExt cx="2262" cy="632"/>
          </a:xfrm>
        </p:grpSpPr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3787" y="3298"/>
            <a:ext cx="312" cy="200"/>
          </p:xfrm>
          <a:graphic>
            <a:graphicData uri="http://schemas.openxmlformats.org/presentationml/2006/ole">
              <p:oleObj spid="_x0000_s69638" name="Equation" r:id="rId10" imgW="495000" imgH="317160" progId="Equation.3">
                <p:embed/>
              </p:oleObj>
            </a:graphicData>
          </a:graphic>
        </p:graphicFrame>
        <p:graphicFrame>
          <p:nvGraphicFramePr>
            <p:cNvPr id="69659" name="Object 27"/>
            <p:cNvGraphicFramePr>
              <a:graphicFrameLocks noChangeAspect="1"/>
            </p:cNvGraphicFramePr>
            <p:nvPr/>
          </p:nvGraphicFramePr>
          <p:xfrm>
            <a:off x="1837" y="3067"/>
            <a:ext cx="1800" cy="632"/>
          </p:xfrm>
          <a:graphic>
            <a:graphicData uri="http://schemas.openxmlformats.org/presentationml/2006/ole">
              <p:oleObj spid="_x0000_s69659" name="Equation" r:id="rId11" imgW="2857320" imgH="100296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7" grpId="0" autoUpdateAnimBg="0"/>
      <p:bldP spid="30726" grpId="0" animBg="1"/>
      <p:bldP spid="30727" grpId="0" animBg="1"/>
      <p:bldP spid="16" grpId="0" autoUpdateAnimBg="0"/>
      <p:bldP spid="2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8D03AE-812F-46BC-888B-9D6564FE0E44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3496" name="Text Box 2"/>
          <p:cNvSpPr txBox="1">
            <a:spLocks noChangeArrowheads="1"/>
          </p:cNvSpPr>
          <p:nvPr/>
        </p:nvSpPr>
        <p:spPr bwMode="auto">
          <a:xfrm>
            <a:off x="1600200" y="471488"/>
            <a:ext cx="7075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多元函数即使在某点各个偏导数都存在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09600" y="3535363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显然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1269" name="Object 2"/>
          <p:cNvGraphicFramePr>
            <a:graphicFrameLocks noChangeAspect="1"/>
          </p:cNvGraphicFramePr>
          <p:nvPr/>
        </p:nvGraphicFramePr>
        <p:xfrm>
          <a:off x="1882775" y="1778000"/>
          <a:ext cx="5546725" cy="1485900"/>
        </p:xfrm>
        <a:graphic>
          <a:graphicData uri="http://schemas.openxmlformats.org/presentationml/2006/ole">
            <p:oleObj spid="_x0000_s63490" name="Equation" r:id="rId3" imgW="5549760" imgH="1485720" progId="Equation.3">
              <p:embed/>
            </p:oleObj>
          </a:graphicData>
        </a:graphic>
      </p:graphicFrame>
      <p:graphicFrame>
        <p:nvGraphicFramePr>
          <p:cNvPr id="11270" name="Object 3"/>
          <p:cNvGraphicFramePr>
            <a:graphicFrameLocks noChangeAspect="1"/>
          </p:cNvGraphicFramePr>
          <p:nvPr/>
        </p:nvGraphicFramePr>
        <p:xfrm>
          <a:off x="1778000" y="3409950"/>
          <a:ext cx="4110038" cy="927100"/>
        </p:xfrm>
        <a:graphic>
          <a:graphicData uri="http://schemas.openxmlformats.org/presentationml/2006/ole">
            <p:oleObj spid="_x0000_s63491" name="Equation" r:id="rId4" imgW="4114800" imgH="927000" progId="Equation.3">
              <p:embed/>
            </p:oleObj>
          </a:graphicData>
        </a:graphic>
      </p:graphicFrame>
      <p:graphicFrame>
        <p:nvGraphicFramePr>
          <p:cNvPr id="11271" name="Object 4"/>
          <p:cNvGraphicFramePr>
            <a:graphicFrameLocks noChangeAspect="1"/>
          </p:cNvGraphicFramePr>
          <p:nvPr/>
        </p:nvGraphicFramePr>
        <p:xfrm>
          <a:off x="1765300" y="4400550"/>
          <a:ext cx="4198938" cy="927100"/>
        </p:xfrm>
        <a:graphic>
          <a:graphicData uri="http://schemas.openxmlformats.org/presentationml/2006/ole">
            <p:oleObj spid="_x0000_s63492" name="Equation" r:id="rId5" imgW="4203360" imgH="927000" progId="Equation.3">
              <p:embed/>
            </p:oleObj>
          </a:graphicData>
        </a:graphic>
      </p:graphicFrame>
      <p:graphicFrame>
        <p:nvGraphicFramePr>
          <p:cNvPr id="11272" name="Object 5"/>
          <p:cNvGraphicFramePr>
            <a:graphicFrameLocks noChangeAspect="1"/>
          </p:cNvGraphicFramePr>
          <p:nvPr/>
        </p:nvGraphicFramePr>
        <p:xfrm>
          <a:off x="6096000" y="4711700"/>
          <a:ext cx="495300" cy="317500"/>
        </p:xfrm>
        <a:graphic>
          <a:graphicData uri="http://schemas.openxmlformats.org/presentationml/2006/ole">
            <p:oleObj spid="_x0000_s63493" name="Equation" r:id="rId6" imgW="495000" imgH="317160" progId="Equation.3">
              <p:embed/>
            </p:oleObj>
          </a:graphicData>
        </a:graphic>
      </p:graphicFrame>
      <p:graphicFrame>
        <p:nvGraphicFramePr>
          <p:cNvPr id="11273" name="Object 6"/>
          <p:cNvGraphicFramePr>
            <a:graphicFrameLocks noChangeAspect="1"/>
          </p:cNvGraphicFramePr>
          <p:nvPr/>
        </p:nvGraphicFramePr>
        <p:xfrm>
          <a:off x="5976938" y="3700463"/>
          <a:ext cx="495300" cy="317500"/>
        </p:xfrm>
        <a:graphic>
          <a:graphicData uri="http://schemas.openxmlformats.org/presentationml/2006/ole">
            <p:oleObj spid="_x0000_s63494" name="Equation" r:id="rId7" imgW="495000" imgH="317160" progId="Equation.3">
              <p:embed/>
            </p:oleObj>
          </a:graphicData>
        </a:graphic>
      </p:graphicFrame>
      <p:sp>
        <p:nvSpPr>
          <p:cNvPr id="63499" name="Text Box 10"/>
          <p:cNvSpPr txBox="1">
            <a:spLocks noChangeArrowheads="1"/>
          </p:cNvSpPr>
          <p:nvPr/>
        </p:nvSpPr>
        <p:spPr bwMode="auto">
          <a:xfrm>
            <a:off x="1600200" y="1066800"/>
            <a:ext cx="5635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也不能保证函数在该点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连续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1275" name="AutoShape 11">
            <a:hlinkClick r:id="rId8" action="ppaction://hlinkpres?slideindex=22&amp;slidetitle=例如, 函数" highlightClick="1"/>
          </p:cNvPr>
          <p:cNvSpPr>
            <a:spLocks noChangeArrowheads="1"/>
          </p:cNvSpPr>
          <p:nvPr/>
        </p:nvSpPr>
        <p:spPr bwMode="auto">
          <a:xfrm>
            <a:off x="1600200" y="5410200"/>
            <a:ext cx="6858000" cy="6096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在上节已证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, 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在点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(0 , 0)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并不连续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!</a:t>
            </a:r>
            <a:endParaRPr kumimoji="1" lang="en-US" altLang="zh-CN" sz="32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3501" name="Rectangle 12"/>
          <p:cNvSpPr>
            <a:spLocks noChangeArrowheads="1"/>
          </p:cNvSpPr>
          <p:nvPr/>
        </p:nvSpPr>
        <p:spPr bwMode="auto">
          <a:xfrm>
            <a:off x="541338" y="519113"/>
            <a:ext cx="15827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8" grpId="0" autoUpdateAnimBg="0"/>
      <p:bldP spid="1127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4EE2BA-9131-4F37-8335-9120A42A66E3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04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3352800" cy="609600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二、高阶偏导数</a:t>
            </a:r>
          </a:p>
        </p:txBody>
      </p:sp>
      <p:sp>
        <p:nvSpPr>
          <p:cNvPr id="6043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 = f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, y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在域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内存在连续的偏导数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660525" y="1479550"/>
          <a:ext cx="4833938" cy="930275"/>
        </p:xfrm>
        <a:graphic>
          <a:graphicData uri="http://schemas.openxmlformats.org/presentationml/2006/ole">
            <p:oleObj spid="_x0000_s60418" name="Equation" r:id="rId3" imgW="4825800" imgH="927000" progId="Equation.3">
              <p:embed/>
            </p:oleObj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04800" y="2436813"/>
            <a:ext cx="5346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若这两个偏导数仍存在偏导数，</a:t>
            </a:r>
          </a:p>
        </p:txBody>
      </p:sp>
      <p:graphicFrame>
        <p:nvGraphicFramePr>
          <p:cNvPr id="16390" name="Object 3"/>
          <p:cNvGraphicFramePr>
            <a:graphicFrameLocks noChangeAspect="1"/>
          </p:cNvGraphicFramePr>
          <p:nvPr/>
        </p:nvGraphicFramePr>
        <p:xfrm>
          <a:off x="1236663" y="4138613"/>
          <a:ext cx="685800" cy="927100"/>
        </p:xfrm>
        <a:graphic>
          <a:graphicData uri="http://schemas.openxmlformats.org/presentationml/2006/ole">
            <p:oleObj spid="_x0000_s60419" name="Equation" r:id="rId4" imgW="685800" imgH="927000" progId="Equation.3">
              <p:embed/>
            </p:oleObj>
          </a:graphicData>
        </a:graphic>
      </p:graphicFrame>
      <p:graphicFrame>
        <p:nvGraphicFramePr>
          <p:cNvPr id="16391" name="Object 4"/>
          <p:cNvGraphicFramePr>
            <a:graphicFrameLocks noChangeAspect="1"/>
          </p:cNvGraphicFramePr>
          <p:nvPr/>
        </p:nvGraphicFramePr>
        <p:xfrm>
          <a:off x="769938" y="5238750"/>
          <a:ext cx="1143000" cy="927100"/>
        </p:xfrm>
        <a:graphic>
          <a:graphicData uri="http://schemas.openxmlformats.org/presentationml/2006/ole">
            <p:oleObj spid="_x0000_s60420" name="Equation" r:id="rId5" imgW="1143000" imgH="927000" progId="Equation.3">
              <p:embed/>
            </p:oleObj>
          </a:graphicData>
        </a:graphic>
      </p:graphicFrame>
      <p:graphicFrame>
        <p:nvGraphicFramePr>
          <p:cNvPr id="16392" name="Object 5"/>
          <p:cNvGraphicFramePr>
            <a:graphicFrameLocks noChangeAspect="1"/>
          </p:cNvGraphicFramePr>
          <p:nvPr/>
        </p:nvGraphicFramePr>
        <p:xfrm>
          <a:off x="4933950" y="4087813"/>
          <a:ext cx="1143000" cy="927100"/>
        </p:xfrm>
        <a:graphic>
          <a:graphicData uri="http://schemas.openxmlformats.org/presentationml/2006/ole">
            <p:oleObj spid="_x0000_s60421" name="Equation" r:id="rId6" imgW="1143000" imgH="927000" progId="Equation.3">
              <p:embed/>
            </p:oleObj>
          </a:graphicData>
        </a:graphic>
      </p:graphicFrame>
      <p:graphicFrame>
        <p:nvGraphicFramePr>
          <p:cNvPr id="16393" name="Object 6"/>
          <p:cNvGraphicFramePr>
            <a:graphicFrameLocks noChangeAspect="1"/>
          </p:cNvGraphicFramePr>
          <p:nvPr/>
        </p:nvGraphicFramePr>
        <p:xfrm>
          <a:off x="5043488" y="5194300"/>
          <a:ext cx="3871912" cy="1054100"/>
        </p:xfrm>
        <a:graphic>
          <a:graphicData uri="http://schemas.openxmlformats.org/presentationml/2006/ole">
            <p:oleObj spid="_x0000_s60422" name="Equation" r:id="rId7" imgW="3873240" imgH="1054080" progId="Equation.3">
              <p:embed/>
            </p:oleObj>
          </a:graphicData>
        </a:graphic>
      </p:graphicFrame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181600" y="24511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则称它们是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 = f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, y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04800" y="3046413"/>
            <a:ext cx="2827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二阶偏导数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743200" y="3046413"/>
            <a:ext cx="609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按求导顺序不同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有下列四个二阶偏导</a:t>
            </a:r>
          </a:p>
        </p:txBody>
      </p:sp>
      <p:graphicFrame>
        <p:nvGraphicFramePr>
          <p:cNvPr id="16397" name="Object 7"/>
          <p:cNvGraphicFramePr>
            <a:graphicFrameLocks noChangeAspect="1"/>
          </p:cNvGraphicFramePr>
          <p:nvPr/>
        </p:nvGraphicFramePr>
        <p:xfrm>
          <a:off x="1965325" y="4051300"/>
          <a:ext cx="914400" cy="1054100"/>
        </p:xfrm>
        <a:graphic>
          <a:graphicData uri="http://schemas.openxmlformats.org/presentationml/2006/ole">
            <p:oleObj spid="_x0000_s60423" name="Equation" r:id="rId8" imgW="914400" imgH="1054080" progId="Equation.3">
              <p:embed/>
            </p:oleObj>
          </a:graphicData>
        </a:graphic>
      </p:graphicFrame>
      <p:graphicFrame>
        <p:nvGraphicFramePr>
          <p:cNvPr id="16398" name="Object 8"/>
          <p:cNvGraphicFramePr>
            <a:graphicFrameLocks noChangeAspect="1"/>
          </p:cNvGraphicFramePr>
          <p:nvPr/>
        </p:nvGraphicFramePr>
        <p:xfrm>
          <a:off x="2879725" y="4341813"/>
          <a:ext cx="1725613" cy="508000"/>
        </p:xfrm>
        <a:graphic>
          <a:graphicData uri="http://schemas.openxmlformats.org/presentationml/2006/ole">
            <p:oleObj spid="_x0000_s60424" name="Equation" r:id="rId9" imgW="1726920" imgH="507960" progId="Equation.3">
              <p:embed/>
            </p:oleObj>
          </a:graphicData>
        </a:graphic>
      </p:graphicFrame>
      <p:graphicFrame>
        <p:nvGraphicFramePr>
          <p:cNvPr id="16399" name="Object 9"/>
          <p:cNvGraphicFramePr>
            <a:graphicFrameLocks noChangeAspect="1"/>
          </p:cNvGraphicFramePr>
          <p:nvPr/>
        </p:nvGraphicFramePr>
        <p:xfrm>
          <a:off x="6102350" y="4037013"/>
          <a:ext cx="1117600" cy="1016000"/>
        </p:xfrm>
        <a:graphic>
          <a:graphicData uri="http://schemas.openxmlformats.org/presentationml/2006/ole">
            <p:oleObj spid="_x0000_s60425" name="Equation" r:id="rId10" imgW="1117440" imgH="1015920" progId="Equation.3">
              <p:embed/>
            </p:oleObj>
          </a:graphicData>
        </a:graphic>
      </p:graphicFrame>
      <p:graphicFrame>
        <p:nvGraphicFramePr>
          <p:cNvPr id="16400" name="Object 10"/>
          <p:cNvGraphicFramePr>
            <a:graphicFrameLocks noChangeAspect="1"/>
          </p:cNvGraphicFramePr>
          <p:nvPr/>
        </p:nvGraphicFramePr>
        <p:xfrm>
          <a:off x="7205663" y="4316413"/>
          <a:ext cx="1651000" cy="508000"/>
        </p:xfrm>
        <a:graphic>
          <a:graphicData uri="http://schemas.openxmlformats.org/presentationml/2006/ole">
            <p:oleObj spid="_x0000_s60426" name="Equation" r:id="rId11" imgW="1650960" imgH="507960" progId="Equation.3">
              <p:embed/>
            </p:oleObj>
          </a:graphicData>
        </a:graphic>
      </p:graphicFrame>
      <p:graphicFrame>
        <p:nvGraphicFramePr>
          <p:cNvPr id="16401" name="Object 11"/>
          <p:cNvGraphicFramePr>
            <a:graphicFrameLocks noChangeAspect="1"/>
          </p:cNvGraphicFramePr>
          <p:nvPr/>
        </p:nvGraphicFramePr>
        <p:xfrm>
          <a:off x="1970088" y="5180013"/>
          <a:ext cx="2906712" cy="1016000"/>
        </p:xfrm>
        <a:graphic>
          <a:graphicData uri="http://schemas.openxmlformats.org/presentationml/2006/ole">
            <p:oleObj spid="_x0000_s60427" name="Equation" r:id="rId12" imgW="2908080" imgH="1015920" progId="Equation.3">
              <p:embed/>
            </p:oleObj>
          </a:graphicData>
        </a:graphic>
      </p:graphicFrame>
      <p:graphicFrame>
        <p:nvGraphicFramePr>
          <p:cNvPr id="16402" name="Object 12"/>
          <p:cNvGraphicFramePr>
            <a:graphicFrameLocks noChangeAspect="1"/>
          </p:cNvGraphicFramePr>
          <p:nvPr/>
        </p:nvGraphicFramePr>
        <p:xfrm>
          <a:off x="779463" y="4138613"/>
          <a:ext cx="431800" cy="927100"/>
        </p:xfrm>
        <a:graphic>
          <a:graphicData uri="http://schemas.openxmlformats.org/presentationml/2006/ole">
            <p:oleObj spid="_x0000_s60428" name="Equation" r:id="rId13" imgW="431640" imgH="927000" progId="Equation.3">
              <p:embed/>
            </p:oleObj>
          </a:graphicData>
        </a:graphic>
      </p:graphicFrame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304800" y="357981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4" grpId="0" autoUpdateAnimBg="0"/>
      <p:bldP spid="16395" grpId="0" autoUpdateAnimBg="0"/>
      <p:bldP spid="16396" grpId="0" autoUpdateAnimBg="0"/>
      <p:bldP spid="1640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18CA88-5046-4063-B29C-DB89DF8B1407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4519" name="Text Box 2"/>
          <p:cNvSpPr txBox="1">
            <a:spLocks noChangeArrowheads="1"/>
          </p:cNvSpPr>
          <p:nvPr/>
        </p:nvSpPr>
        <p:spPr bwMode="auto">
          <a:xfrm>
            <a:off x="730250" y="1333500"/>
            <a:ext cx="647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例如，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 = f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关于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的三阶偏导数为</a:t>
            </a: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2160588" y="1852613"/>
          <a:ext cx="2259012" cy="1054100"/>
        </p:xfrm>
        <a:graphic>
          <a:graphicData uri="http://schemas.openxmlformats.org/presentationml/2006/ole">
            <p:oleObj spid="_x0000_s64514" name="Equation" r:id="rId3" imgW="2260440" imgH="1054080" progId="Equation.3">
              <p:embed/>
            </p:oleObj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30250" y="297815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 = f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关于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–1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阶偏导数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再关于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的一阶</a:t>
            </a:r>
          </a:p>
        </p:txBody>
      </p:sp>
      <p:graphicFrame>
        <p:nvGraphicFramePr>
          <p:cNvPr id="17413" name="Object 3"/>
          <p:cNvGraphicFramePr>
            <a:graphicFrameLocks noChangeAspect="1"/>
          </p:cNvGraphicFramePr>
          <p:nvPr/>
        </p:nvGraphicFramePr>
        <p:xfrm>
          <a:off x="2174875" y="4278313"/>
          <a:ext cx="1725613" cy="927100"/>
        </p:xfrm>
        <a:graphic>
          <a:graphicData uri="http://schemas.openxmlformats.org/presentationml/2006/ole">
            <p:oleObj spid="_x0000_s64515" name="Equation" r:id="rId4" imgW="1726920" imgH="927000" progId="Equation.3">
              <p:embed/>
            </p:oleObj>
          </a:graphicData>
        </a:graphic>
      </p:graphicFrame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3994150" y="4175125"/>
          <a:ext cx="1536700" cy="1054100"/>
        </p:xfrm>
        <a:graphic>
          <a:graphicData uri="http://schemas.openxmlformats.org/presentationml/2006/ole">
            <p:oleObj spid="_x0000_s64516" name="Equation" r:id="rId5" imgW="1536480" imgH="1054080" progId="Equation.3">
              <p:embed/>
            </p:oleObj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73050" y="360521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偏导数为</a:t>
            </a:r>
          </a:p>
        </p:txBody>
      </p:sp>
      <p:graphicFrame>
        <p:nvGraphicFramePr>
          <p:cNvPr id="17416" name="Object 5"/>
          <p:cNvGraphicFramePr>
            <a:graphicFrameLocks noChangeAspect="1"/>
          </p:cNvGraphicFramePr>
          <p:nvPr/>
        </p:nvGraphicFramePr>
        <p:xfrm>
          <a:off x="2813050" y="4175125"/>
          <a:ext cx="889000" cy="1054100"/>
        </p:xfrm>
        <a:graphic>
          <a:graphicData uri="http://schemas.openxmlformats.org/presentationml/2006/ole">
            <p:oleObj spid="_x0000_s64517" name="Equation" r:id="rId6" imgW="888840" imgH="1054080" progId="Equation.3">
              <p:embed/>
            </p:oleObj>
          </a:graphicData>
        </a:graphic>
      </p:graphicFrame>
      <p:sp>
        <p:nvSpPr>
          <p:cNvPr id="64522" name="Rectangle 9"/>
          <p:cNvSpPr>
            <a:spLocks noChangeArrowheads="1"/>
          </p:cNvSpPr>
          <p:nvPr/>
        </p:nvSpPr>
        <p:spPr bwMode="auto">
          <a:xfrm>
            <a:off x="730250" y="709613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类似可以定义更高阶的偏导数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AC45B1-AA5E-4489-898E-EE422A93D8C0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4787900" y="4406900"/>
          <a:ext cx="1308100" cy="508000"/>
        </p:xfrm>
        <a:graphic>
          <a:graphicData uri="http://schemas.openxmlformats.org/presentationml/2006/ole">
            <p:oleObj spid="_x0000_s65538" name="Equation" r:id="rId3" imgW="1307880" imgH="507960" progId="Equation.3">
              <p:embed/>
            </p:oleObj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2554288" y="469900"/>
          <a:ext cx="1358900" cy="444500"/>
        </p:xfrm>
        <a:graphic>
          <a:graphicData uri="http://schemas.openxmlformats.org/presentationml/2006/ole">
            <p:oleObj spid="_x0000_s65539" name="Equation" r:id="rId4" imgW="1358640" imgH="444240" progId="Equation.3">
              <p:embed/>
            </p:oleObj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6553200" y="228600"/>
          <a:ext cx="1104900" cy="1054100"/>
        </p:xfrm>
        <a:graphic>
          <a:graphicData uri="http://schemas.openxmlformats.org/presentationml/2006/ole">
            <p:oleObj spid="_x0000_s65540" name="Equation" r:id="rId5" imgW="1104840" imgH="1054080" progId="Equation.3">
              <p:embed/>
            </p:oleObj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9600" y="11699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1600200" y="1066800"/>
          <a:ext cx="711200" cy="927100"/>
        </p:xfrm>
        <a:graphic>
          <a:graphicData uri="http://schemas.openxmlformats.org/presentationml/2006/ole">
            <p:oleObj spid="_x0000_s65541" name="Equation" r:id="rId6" imgW="711000" imgH="927000" progId="Equation.3">
              <p:embed/>
            </p:oleObj>
          </a:graphicData>
        </a:graphic>
      </p:graphicFrame>
      <p:graphicFrame>
        <p:nvGraphicFramePr>
          <p:cNvPr id="18439" name="Object 6"/>
          <p:cNvGraphicFramePr>
            <a:graphicFrameLocks noChangeAspect="1"/>
          </p:cNvGraphicFramePr>
          <p:nvPr/>
        </p:nvGraphicFramePr>
        <p:xfrm>
          <a:off x="1447800" y="2070100"/>
          <a:ext cx="901700" cy="1054100"/>
        </p:xfrm>
        <a:graphic>
          <a:graphicData uri="http://schemas.openxmlformats.org/presentationml/2006/ole">
            <p:oleObj spid="_x0000_s65542" name="Equation" r:id="rId7" imgW="901440" imgH="1054080" progId="Equation.3">
              <p:embed/>
            </p:oleObj>
          </a:graphicData>
        </a:graphic>
      </p:graphicFrame>
      <p:graphicFrame>
        <p:nvGraphicFramePr>
          <p:cNvPr id="18440" name="Object 7"/>
          <p:cNvGraphicFramePr>
            <a:graphicFrameLocks noChangeAspect="1"/>
          </p:cNvGraphicFramePr>
          <p:nvPr/>
        </p:nvGraphicFramePr>
        <p:xfrm>
          <a:off x="1757363" y="4178300"/>
          <a:ext cx="2959100" cy="1054100"/>
        </p:xfrm>
        <a:graphic>
          <a:graphicData uri="http://schemas.openxmlformats.org/presentationml/2006/ole">
            <p:oleObj spid="_x0000_s65543" name="Equation" r:id="rId8" imgW="2958840" imgH="1054080" progId="Equation.3">
              <p:embed/>
            </p:oleObj>
          </a:graphicData>
        </a:graphic>
      </p:graphicFrame>
      <p:graphicFrame>
        <p:nvGraphicFramePr>
          <p:cNvPr id="18441" name="Object 8"/>
          <p:cNvGraphicFramePr>
            <a:graphicFrameLocks noChangeAspect="1"/>
          </p:cNvGraphicFramePr>
          <p:nvPr/>
        </p:nvGraphicFramePr>
        <p:xfrm>
          <a:off x="4521200" y="1054100"/>
          <a:ext cx="736600" cy="927100"/>
        </p:xfrm>
        <a:graphic>
          <a:graphicData uri="http://schemas.openxmlformats.org/presentationml/2006/ole">
            <p:oleObj spid="_x0000_s65544" name="Equation" r:id="rId9" imgW="736560" imgH="927000" progId="Equation.3">
              <p:embed/>
            </p:oleObj>
          </a:graphicData>
        </a:graphic>
      </p:graphicFrame>
      <p:graphicFrame>
        <p:nvGraphicFramePr>
          <p:cNvPr id="18442" name="Object 9"/>
          <p:cNvGraphicFramePr>
            <a:graphicFrameLocks noChangeAspect="1"/>
          </p:cNvGraphicFramePr>
          <p:nvPr/>
        </p:nvGraphicFramePr>
        <p:xfrm>
          <a:off x="1333500" y="3162300"/>
          <a:ext cx="1104900" cy="1016000"/>
        </p:xfrm>
        <a:graphic>
          <a:graphicData uri="http://schemas.openxmlformats.org/presentationml/2006/ole">
            <p:oleObj spid="_x0000_s65545" name="Equation" r:id="rId10" imgW="1104840" imgH="1015920" progId="Equation.3">
              <p:embed/>
            </p:oleObj>
          </a:graphicData>
        </a:graphic>
      </p:graphicFrame>
      <p:graphicFrame>
        <p:nvGraphicFramePr>
          <p:cNvPr id="18443" name="Object 10"/>
          <p:cNvGraphicFramePr>
            <a:graphicFrameLocks noChangeAspect="1"/>
          </p:cNvGraphicFramePr>
          <p:nvPr/>
        </p:nvGraphicFramePr>
        <p:xfrm>
          <a:off x="4114800" y="2032000"/>
          <a:ext cx="1193800" cy="1016000"/>
        </p:xfrm>
        <a:graphic>
          <a:graphicData uri="http://schemas.openxmlformats.org/presentationml/2006/ole">
            <p:oleObj spid="_x0000_s65546" name="Equation" r:id="rId11" imgW="1193760" imgH="1015920" progId="Equation.3">
              <p:embed/>
            </p:oleObj>
          </a:graphicData>
        </a:graphic>
      </p:graphicFrame>
      <p:graphicFrame>
        <p:nvGraphicFramePr>
          <p:cNvPr id="18444" name="Object 11"/>
          <p:cNvGraphicFramePr>
            <a:graphicFrameLocks noChangeAspect="1"/>
          </p:cNvGraphicFramePr>
          <p:nvPr/>
        </p:nvGraphicFramePr>
        <p:xfrm>
          <a:off x="4318000" y="3124200"/>
          <a:ext cx="1028700" cy="1054100"/>
        </p:xfrm>
        <a:graphic>
          <a:graphicData uri="http://schemas.openxmlformats.org/presentationml/2006/ole">
            <p:oleObj spid="_x0000_s65547" name="Equation" r:id="rId12" imgW="1028520" imgH="1054080" progId="Equation.3">
              <p:embed/>
            </p:oleObj>
          </a:graphicData>
        </a:graphic>
      </p:graphicFrame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609600" y="54610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此处</a:t>
            </a:r>
          </a:p>
        </p:txBody>
      </p:sp>
      <p:graphicFrame>
        <p:nvGraphicFramePr>
          <p:cNvPr id="18446" name="Object 12"/>
          <p:cNvGraphicFramePr>
            <a:graphicFrameLocks noChangeAspect="1"/>
          </p:cNvGraphicFramePr>
          <p:nvPr/>
        </p:nvGraphicFramePr>
        <p:xfrm>
          <a:off x="2438400" y="5232400"/>
          <a:ext cx="2095500" cy="1016000"/>
        </p:xfrm>
        <a:graphic>
          <a:graphicData uri="http://schemas.openxmlformats.org/presentationml/2006/ole">
            <p:oleObj spid="_x0000_s65548" name="Equation" r:id="rId13" imgW="2095200" imgH="1015920" progId="Equation.3">
              <p:embed/>
            </p:oleObj>
          </a:graphicData>
        </a:graphic>
      </p:graphicFrame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4495800" y="54610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但这一结论并不总成立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8448" name="Object 13"/>
          <p:cNvGraphicFramePr>
            <a:graphicFrameLocks noChangeAspect="1"/>
          </p:cNvGraphicFramePr>
          <p:nvPr/>
        </p:nvGraphicFramePr>
        <p:xfrm>
          <a:off x="2362200" y="1187450"/>
          <a:ext cx="812800" cy="444500"/>
        </p:xfrm>
        <a:graphic>
          <a:graphicData uri="http://schemas.openxmlformats.org/presentationml/2006/ole">
            <p:oleObj spid="_x0000_s65549" name="Equation" r:id="rId14" imgW="812520" imgH="444240" progId="Equation.3">
              <p:embed/>
            </p:oleObj>
          </a:graphicData>
        </a:graphic>
      </p:graphicFrame>
      <p:graphicFrame>
        <p:nvGraphicFramePr>
          <p:cNvPr id="18449" name="Object 14"/>
          <p:cNvGraphicFramePr>
            <a:graphicFrameLocks noChangeAspect="1"/>
          </p:cNvGraphicFramePr>
          <p:nvPr/>
        </p:nvGraphicFramePr>
        <p:xfrm>
          <a:off x="5283200" y="1219200"/>
          <a:ext cx="1041400" cy="520700"/>
        </p:xfrm>
        <a:graphic>
          <a:graphicData uri="http://schemas.openxmlformats.org/presentationml/2006/ole">
            <p:oleObj spid="_x0000_s65550" name="Equation" r:id="rId15" imgW="1041120" imgH="520560" progId="Equation.3">
              <p:embed/>
            </p:oleObj>
          </a:graphicData>
        </a:graphic>
      </p:graphicFrame>
      <p:graphicFrame>
        <p:nvGraphicFramePr>
          <p:cNvPr id="18450" name="Object 15"/>
          <p:cNvGraphicFramePr>
            <a:graphicFrameLocks noChangeAspect="1"/>
          </p:cNvGraphicFramePr>
          <p:nvPr/>
        </p:nvGraphicFramePr>
        <p:xfrm>
          <a:off x="2438400" y="2254250"/>
          <a:ext cx="812800" cy="444500"/>
        </p:xfrm>
        <a:graphic>
          <a:graphicData uri="http://schemas.openxmlformats.org/presentationml/2006/ole">
            <p:oleObj spid="_x0000_s65551" name="Equation" r:id="rId16" imgW="812520" imgH="444240" progId="Equation.3">
              <p:embed/>
            </p:oleObj>
          </a:graphicData>
        </a:graphic>
      </p:graphicFrame>
      <p:graphicFrame>
        <p:nvGraphicFramePr>
          <p:cNvPr id="18451" name="Object 16"/>
          <p:cNvGraphicFramePr>
            <a:graphicFrameLocks noChangeAspect="1"/>
          </p:cNvGraphicFramePr>
          <p:nvPr/>
        </p:nvGraphicFramePr>
        <p:xfrm>
          <a:off x="5403850" y="2244725"/>
          <a:ext cx="1041400" cy="520700"/>
        </p:xfrm>
        <a:graphic>
          <a:graphicData uri="http://schemas.openxmlformats.org/presentationml/2006/ole">
            <p:oleObj spid="_x0000_s65552" name="Equation" r:id="rId17" imgW="1041120" imgH="520560" progId="Equation.3">
              <p:embed/>
            </p:oleObj>
          </a:graphicData>
        </a:graphic>
      </p:graphicFrame>
      <p:graphicFrame>
        <p:nvGraphicFramePr>
          <p:cNvPr id="18452" name="Object 17"/>
          <p:cNvGraphicFramePr>
            <a:graphicFrameLocks noChangeAspect="1"/>
          </p:cNvGraphicFramePr>
          <p:nvPr/>
        </p:nvGraphicFramePr>
        <p:xfrm>
          <a:off x="2473325" y="3352800"/>
          <a:ext cx="1041400" cy="520700"/>
        </p:xfrm>
        <a:graphic>
          <a:graphicData uri="http://schemas.openxmlformats.org/presentationml/2006/ole">
            <p:oleObj spid="_x0000_s65553" name="Equation" r:id="rId18" imgW="1041120" imgH="520560" progId="Equation.3">
              <p:embed/>
            </p:oleObj>
          </a:graphicData>
        </a:graphic>
      </p:graphicFrame>
      <p:graphicFrame>
        <p:nvGraphicFramePr>
          <p:cNvPr id="18453" name="Object 18"/>
          <p:cNvGraphicFramePr>
            <a:graphicFrameLocks noChangeAspect="1"/>
          </p:cNvGraphicFramePr>
          <p:nvPr/>
        </p:nvGraphicFramePr>
        <p:xfrm>
          <a:off x="5410200" y="3352800"/>
          <a:ext cx="1447800" cy="520700"/>
        </p:xfrm>
        <a:graphic>
          <a:graphicData uri="http://schemas.openxmlformats.org/presentationml/2006/ole">
            <p:oleObj spid="_x0000_s65554" name="Equation" r:id="rId19" imgW="1447560" imgH="520560" progId="Equation.3">
              <p:embed/>
            </p:oleObj>
          </a:graphicData>
        </a:graphic>
      </p:graphicFrame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1447800" y="1066800"/>
            <a:ext cx="1981200" cy="990600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1447800" y="1066800"/>
            <a:ext cx="1981200" cy="990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4419600" y="1066800"/>
            <a:ext cx="1981200" cy="914400"/>
          </a:xfrm>
          <a:prstGeom prst="rect">
            <a:avLst/>
          </a:prstGeom>
          <a:noFill/>
          <a:ln w="28575">
            <a:solidFill>
              <a:srgbClr val="99FF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4419600" y="1066800"/>
            <a:ext cx="1981200" cy="9144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5563" name="Text Box 26"/>
          <p:cNvSpPr txBox="1">
            <a:spLocks noChangeArrowheads="1"/>
          </p:cNvSpPr>
          <p:nvPr/>
        </p:nvSpPr>
        <p:spPr bwMode="auto">
          <a:xfrm>
            <a:off x="3870325" y="481013"/>
            <a:ext cx="276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的二阶偏导数及 </a:t>
            </a:r>
          </a:p>
        </p:txBody>
      </p:sp>
      <p:sp>
        <p:nvSpPr>
          <p:cNvPr id="65564" name="Rectangle 28"/>
          <p:cNvSpPr>
            <a:spLocks noChangeArrowheads="1"/>
          </p:cNvSpPr>
          <p:nvPr/>
        </p:nvSpPr>
        <p:spPr bwMode="auto">
          <a:xfrm>
            <a:off x="609600" y="444500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6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求函数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45" grpId="0" autoUpdateAnimBg="0"/>
      <p:bldP spid="18447" grpId="0" autoUpdateAnimBg="0"/>
      <p:bldP spid="18454" grpId="0" animBg="1"/>
      <p:bldP spid="18455" grpId="0" animBg="1"/>
      <p:bldP spid="18456" grpId="0" animBg="1"/>
      <p:bldP spid="184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8F4832-FF39-4DE2-B483-36804389308F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286000" y="2913063"/>
          <a:ext cx="4776788" cy="1011237"/>
        </p:xfrm>
        <a:graphic>
          <a:graphicData uri="http://schemas.openxmlformats.org/presentationml/2006/ole">
            <p:oleObj spid="_x0000_s73730" name="Equation" r:id="rId3" imgW="4927320" imgH="1041120" progId="Equation.DSMT4">
              <p:embed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954213" y="4343400"/>
          <a:ext cx="3608387" cy="911225"/>
        </p:xfrm>
        <a:graphic>
          <a:graphicData uri="http://schemas.openxmlformats.org/presentationml/2006/ole">
            <p:oleObj spid="_x0000_s73731" name="Equation" r:id="rId4" imgW="3720960" imgH="939600" progId="Equation.3">
              <p:embed/>
            </p:oleObj>
          </a:graphicData>
        </a:graphic>
      </p:graphicFrame>
      <p:graphicFrame>
        <p:nvGraphicFramePr>
          <p:cNvPr id="19460" name="Object 4"/>
          <p:cNvGraphicFramePr>
            <a:graphicFrameLocks/>
          </p:cNvGraphicFramePr>
          <p:nvPr/>
        </p:nvGraphicFramePr>
        <p:xfrm>
          <a:off x="469900" y="3467100"/>
          <a:ext cx="1511300" cy="495300"/>
        </p:xfrm>
        <a:graphic>
          <a:graphicData uri="http://schemas.openxmlformats.org/presentationml/2006/ole">
            <p:oleObj spid="_x0000_s73732" name="Equation" r:id="rId5" imgW="1511280" imgH="495000" progId="Equation.3">
              <p:embed/>
            </p:oleObj>
          </a:graphicData>
        </a:graphic>
      </p:graphicFrame>
      <p:graphicFrame>
        <p:nvGraphicFramePr>
          <p:cNvPr id="19461" name="Object 5"/>
          <p:cNvGraphicFramePr>
            <a:graphicFrameLocks/>
          </p:cNvGraphicFramePr>
          <p:nvPr/>
        </p:nvGraphicFramePr>
        <p:xfrm>
          <a:off x="533400" y="1993900"/>
          <a:ext cx="1498600" cy="444500"/>
        </p:xfrm>
        <a:graphic>
          <a:graphicData uri="http://schemas.openxmlformats.org/presentationml/2006/ole">
            <p:oleObj spid="_x0000_s73733" name="Equation" r:id="rId6" imgW="1498320" imgH="444240" progId="Equation.3">
              <p:embed/>
            </p:oleObj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419100" y="4597400"/>
          <a:ext cx="1562100" cy="508000"/>
        </p:xfrm>
        <a:graphic>
          <a:graphicData uri="http://schemas.openxmlformats.org/presentationml/2006/ole">
            <p:oleObj spid="_x0000_s73734" name="Equation" r:id="rId7" imgW="1562040" imgH="507960" progId="Equation.3">
              <p:embed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479425" y="5372100"/>
          <a:ext cx="5159375" cy="960438"/>
        </p:xfrm>
        <a:graphic>
          <a:graphicData uri="http://schemas.openxmlformats.org/presentationml/2006/ole">
            <p:oleObj spid="_x0000_s73735" name="Equation" r:id="rId8" imgW="5321160" imgH="990360" progId="Equation.DSMT4">
              <p:embed/>
            </p:oleObj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8316913" y="4430713"/>
            <a:ext cx="611187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二者不等</a:t>
            </a:r>
          </a:p>
        </p:txBody>
      </p:sp>
      <p:graphicFrame>
        <p:nvGraphicFramePr>
          <p:cNvPr id="19465" name="Object 8"/>
          <p:cNvGraphicFramePr>
            <a:graphicFrameLocks noChangeAspect="1"/>
          </p:cNvGraphicFramePr>
          <p:nvPr/>
        </p:nvGraphicFramePr>
        <p:xfrm>
          <a:off x="5605463" y="4324350"/>
          <a:ext cx="1785937" cy="898525"/>
        </p:xfrm>
        <a:graphic>
          <a:graphicData uri="http://schemas.openxmlformats.org/presentationml/2006/ole">
            <p:oleObj spid="_x0000_s73736" name="Equation" r:id="rId9" imgW="1841400" imgH="927000" progId="Equation.3">
              <p:embed/>
            </p:oleObj>
          </a:graphicData>
        </a:graphic>
      </p:graphicFrame>
      <p:graphicFrame>
        <p:nvGraphicFramePr>
          <p:cNvPr id="19466" name="Object 9"/>
          <p:cNvGraphicFramePr>
            <a:graphicFrameLocks noChangeAspect="1"/>
          </p:cNvGraphicFramePr>
          <p:nvPr/>
        </p:nvGraphicFramePr>
        <p:xfrm>
          <a:off x="7467600" y="4572000"/>
          <a:ext cx="685800" cy="304800"/>
        </p:xfrm>
        <a:graphic>
          <a:graphicData uri="http://schemas.openxmlformats.org/presentationml/2006/ole">
            <p:oleObj spid="_x0000_s73737" name="Equation" r:id="rId10" imgW="685800" imgH="304560" progId="Equation.3">
              <p:embed/>
            </p:oleObj>
          </a:graphicData>
        </a:graphic>
      </p:graphicFrame>
      <p:graphicFrame>
        <p:nvGraphicFramePr>
          <p:cNvPr id="19467" name="Object 10"/>
          <p:cNvGraphicFramePr>
            <a:graphicFrameLocks noChangeAspect="1"/>
          </p:cNvGraphicFramePr>
          <p:nvPr/>
        </p:nvGraphicFramePr>
        <p:xfrm>
          <a:off x="5711825" y="5410200"/>
          <a:ext cx="1527175" cy="898525"/>
        </p:xfrm>
        <a:graphic>
          <a:graphicData uri="http://schemas.openxmlformats.org/presentationml/2006/ole">
            <p:oleObj spid="_x0000_s73738" name="Equation" r:id="rId11" imgW="1574640" imgH="927000" progId="Equation.3">
              <p:embed/>
            </p:oleObj>
          </a:graphicData>
        </a:graphic>
      </p:graphicFrame>
      <p:graphicFrame>
        <p:nvGraphicFramePr>
          <p:cNvPr id="19468" name="Object 11"/>
          <p:cNvGraphicFramePr>
            <a:graphicFrameLocks noChangeAspect="1"/>
          </p:cNvGraphicFramePr>
          <p:nvPr/>
        </p:nvGraphicFramePr>
        <p:xfrm>
          <a:off x="7292975" y="5638800"/>
          <a:ext cx="431800" cy="393700"/>
        </p:xfrm>
        <a:graphic>
          <a:graphicData uri="http://schemas.openxmlformats.org/presentationml/2006/ole">
            <p:oleObj spid="_x0000_s73739" name="Equation" r:id="rId12" imgW="431640" imgH="393480" progId="Equation.3">
              <p:embed/>
            </p:oleObj>
          </a:graphicData>
        </a:graphic>
      </p:graphicFrame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2667000" y="4267200"/>
            <a:ext cx="1524000" cy="5334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2209800" y="1447800"/>
            <a:ext cx="2819400" cy="1066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2514600" y="1447800"/>
            <a:ext cx="1588" cy="1066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2743200" y="5334000"/>
            <a:ext cx="1447800" cy="5334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2209800" y="2895600"/>
            <a:ext cx="2819400" cy="990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2590800" y="2895600"/>
            <a:ext cx="1588" cy="990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1600200" y="584200"/>
          <a:ext cx="1371600" cy="406400"/>
        </p:xfrm>
        <a:graphic>
          <a:graphicData uri="http://schemas.openxmlformats.org/presentationml/2006/ole">
            <p:oleObj spid="_x0000_s73740" name="Equation" r:id="rId13" imgW="1371600" imgH="406080" progId="Equation.3">
              <p:embed/>
            </p:oleObj>
          </a:graphicData>
        </a:graphic>
      </p:graphicFrame>
      <p:sp>
        <p:nvSpPr>
          <p:cNvPr id="19476" name="AutoShape 20"/>
          <p:cNvSpPr>
            <a:spLocks/>
          </p:cNvSpPr>
          <p:nvPr/>
        </p:nvSpPr>
        <p:spPr bwMode="auto">
          <a:xfrm>
            <a:off x="2057400" y="16002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477" name="AutoShape 21"/>
          <p:cNvSpPr>
            <a:spLocks/>
          </p:cNvSpPr>
          <p:nvPr/>
        </p:nvSpPr>
        <p:spPr bwMode="auto">
          <a:xfrm>
            <a:off x="2057400" y="31242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9478" name="Object 13"/>
          <p:cNvGraphicFramePr>
            <a:graphicFrameLocks noChangeAspect="1"/>
          </p:cNvGraphicFramePr>
          <p:nvPr/>
        </p:nvGraphicFramePr>
        <p:xfrm>
          <a:off x="2579688" y="3814763"/>
          <a:ext cx="4506912" cy="493712"/>
        </p:xfrm>
        <a:graphic>
          <a:graphicData uri="http://schemas.openxmlformats.org/presentationml/2006/ole">
            <p:oleObj spid="_x0000_s73741" name="Equation" r:id="rId14" imgW="4647960" imgH="507960" progId="Equation.3">
              <p:embed/>
            </p:oleObj>
          </a:graphicData>
        </a:graphic>
      </p:graphicFrame>
      <p:graphicFrame>
        <p:nvGraphicFramePr>
          <p:cNvPr id="19479" name="Object 14"/>
          <p:cNvGraphicFramePr>
            <a:graphicFrameLocks noChangeAspect="1"/>
          </p:cNvGraphicFramePr>
          <p:nvPr/>
        </p:nvGraphicFramePr>
        <p:xfrm>
          <a:off x="2286000" y="1504950"/>
          <a:ext cx="4754563" cy="1009650"/>
        </p:xfrm>
        <a:graphic>
          <a:graphicData uri="http://schemas.openxmlformats.org/presentationml/2006/ole">
            <p:oleObj spid="_x0000_s73742" name="Equation" r:id="rId15" imgW="4902120" imgH="1041120" progId="Equation.3">
              <p:embed/>
            </p:oleObj>
          </a:graphicData>
        </a:graphic>
      </p:graphicFrame>
      <p:graphicFrame>
        <p:nvGraphicFramePr>
          <p:cNvPr id="19480" name="Object 15"/>
          <p:cNvGraphicFramePr>
            <a:graphicFrameLocks noChangeAspect="1"/>
          </p:cNvGraphicFramePr>
          <p:nvPr/>
        </p:nvGraphicFramePr>
        <p:xfrm>
          <a:off x="2508250" y="2438400"/>
          <a:ext cx="4578350" cy="493713"/>
        </p:xfrm>
        <a:graphic>
          <a:graphicData uri="http://schemas.openxmlformats.org/presentationml/2006/ole">
            <p:oleObj spid="_x0000_s73743" name="Equation" r:id="rId16" imgW="4724280" imgH="507960" progId="Equation.3">
              <p:embed/>
            </p:oleObj>
          </a:graphicData>
        </a:graphic>
      </p:graphicFrame>
      <p:sp>
        <p:nvSpPr>
          <p:cNvPr id="73756" name="AutoShape 25"/>
          <p:cNvSpPr>
            <a:spLocks/>
          </p:cNvSpPr>
          <p:nvPr/>
        </p:nvSpPr>
        <p:spPr bwMode="auto">
          <a:xfrm>
            <a:off x="3124200" y="1524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3276600" y="6350"/>
          <a:ext cx="3681413" cy="1006475"/>
        </p:xfrm>
        <a:graphic>
          <a:graphicData uri="http://schemas.openxmlformats.org/presentationml/2006/ole">
            <p:oleObj spid="_x0000_s73744" name="Equation" r:id="rId17" imgW="3809880" imgH="1041120" progId="Equation.3">
              <p:embed/>
            </p:oleObj>
          </a:graphicData>
        </a:graphic>
      </p:graphicFrame>
      <p:graphicFrame>
        <p:nvGraphicFramePr>
          <p:cNvPr id="73745" name="Object 17"/>
          <p:cNvGraphicFramePr>
            <a:graphicFrameLocks noChangeAspect="1"/>
          </p:cNvGraphicFramePr>
          <p:nvPr/>
        </p:nvGraphicFramePr>
        <p:xfrm>
          <a:off x="3419475" y="920750"/>
          <a:ext cx="3638550" cy="493713"/>
        </p:xfrm>
        <a:graphic>
          <a:graphicData uri="http://schemas.openxmlformats.org/presentationml/2006/ole">
            <p:oleObj spid="_x0000_s73745" name="Equation" r:id="rId18" imgW="3746160" imgH="507960" progId="Equation.3">
              <p:embed/>
            </p:oleObj>
          </a:graphicData>
        </a:graphic>
      </p:graphicFrame>
      <p:sp>
        <p:nvSpPr>
          <p:cNvPr id="19484" name="AutoShape 28"/>
          <p:cNvSpPr>
            <a:spLocks/>
          </p:cNvSpPr>
          <p:nvPr/>
        </p:nvSpPr>
        <p:spPr bwMode="auto">
          <a:xfrm>
            <a:off x="8229600" y="46482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1447800"/>
            <a:ext cx="2819400" cy="3352800"/>
            <a:chOff x="1392" y="912"/>
            <a:chExt cx="1776" cy="2112"/>
          </a:xfrm>
        </p:grpSpPr>
        <p:sp>
          <p:nvSpPr>
            <p:cNvPr id="73764" name="Rectangle 30"/>
            <p:cNvSpPr>
              <a:spLocks noChangeArrowheads="1"/>
            </p:cNvSpPr>
            <p:nvPr/>
          </p:nvSpPr>
          <p:spPr bwMode="auto">
            <a:xfrm>
              <a:off x="1680" y="2688"/>
              <a:ext cx="960" cy="33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3765" name="Rectangle 31"/>
            <p:cNvSpPr>
              <a:spLocks noChangeArrowheads="1"/>
            </p:cNvSpPr>
            <p:nvPr/>
          </p:nvSpPr>
          <p:spPr bwMode="auto">
            <a:xfrm>
              <a:off x="1392" y="912"/>
              <a:ext cx="1776" cy="672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3766" name="Line 32"/>
            <p:cNvSpPr>
              <a:spLocks noChangeShapeType="1"/>
            </p:cNvSpPr>
            <p:nvPr/>
          </p:nvSpPr>
          <p:spPr bwMode="auto">
            <a:xfrm>
              <a:off x="1584" y="912"/>
              <a:ext cx="1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209800" y="2895600"/>
            <a:ext cx="2819400" cy="2971800"/>
            <a:chOff x="1392" y="1824"/>
            <a:chExt cx="1776" cy="1872"/>
          </a:xfrm>
        </p:grpSpPr>
        <p:sp>
          <p:nvSpPr>
            <p:cNvPr id="73761" name="Rectangle 34"/>
            <p:cNvSpPr>
              <a:spLocks noChangeArrowheads="1"/>
            </p:cNvSpPr>
            <p:nvPr/>
          </p:nvSpPr>
          <p:spPr bwMode="auto">
            <a:xfrm>
              <a:off x="1728" y="3360"/>
              <a:ext cx="912" cy="33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3762" name="Rectangle 35"/>
            <p:cNvSpPr>
              <a:spLocks noChangeArrowheads="1"/>
            </p:cNvSpPr>
            <p:nvPr/>
          </p:nvSpPr>
          <p:spPr bwMode="auto">
            <a:xfrm>
              <a:off x="1392" y="1824"/>
              <a:ext cx="1776" cy="624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3763" name="Line 36"/>
            <p:cNvSpPr>
              <a:spLocks noChangeShapeType="1"/>
            </p:cNvSpPr>
            <p:nvPr/>
          </p:nvSpPr>
          <p:spPr bwMode="auto">
            <a:xfrm>
              <a:off x="1632" y="1824"/>
              <a:ext cx="1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760" name="Rectangle 37"/>
          <p:cNvSpPr>
            <a:spLocks noChangeArrowheads="1"/>
          </p:cNvSpPr>
          <p:nvPr/>
        </p:nvSpPr>
        <p:spPr bwMode="auto">
          <a:xfrm>
            <a:off x="609600" y="533400"/>
            <a:ext cx="129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utoUpdateAnimBg="0"/>
      <p:bldP spid="19469" grpId="0" animBg="1"/>
      <p:bldP spid="19470" grpId="0" animBg="1"/>
      <p:bldP spid="19471" grpId="0" animBg="1"/>
      <p:bldP spid="19472" grpId="0" animBg="1"/>
      <p:bldP spid="19473" grpId="0" animBg="1"/>
      <p:bldP spid="19474" grpId="0" animBg="1"/>
      <p:bldP spid="19476" grpId="0" animBg="1"/>
      <p:bldP spid="19477" grpId="0" animBg="1"/>
      <p:bldP spid="1948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6" name="Object 2"/>
          <p:cNvGraphicFramePr>
            <a:graphicFrameLocks noChangeAspect="1"/>
          </p:cNvGraphicFramePr>
          <p:nvPr>
            <p:ph type="title"/>
          </p:nvPr>
        </p:nvGraphicFramePr>
        <p:xfrm>
          <a:off x="468313" y="1958975"/>
          <a:ext cx="7923212" cy="2117725"/>
        </p:xfrm>
        <a:graphic>
          <a:graphicData uri="http://schemas.openxmlformats.org/presentationml/2006/ole">
            <p:oleObj spid="_x0000_s72706" name="文档" r:id="rId3" imgW="8127360" imgH="2174040" progId="Word.Document.8">
              <p:embed/>
            </p:oleObj>
          </a:graphicData>
        </a:graphic>
      </p:graphicFrame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4500563" y="3111500"/>
            <a:ext cx="762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8" name="Text Box 14"/>
          <p:cNvSpPr txBox="1">
            <a:spLocks noChangeArrowheads="1"/>
          </p:cNvSpPr>
          <p:nvPr/>
        </p:nvSpPr>
        <p:spPr bwMode="auto">
          <a:xfrm>
            <a:off x="755650" y="10556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ea typeface="黑体" pitchFamily="2" charset="-122"/>
              </a:rPr>
              <a:t>问题：</a:t>
            </a:r>
          </a:p>
        </p:txBody>
      </p:sp>
      <p:sp>
        <p:nvSpPr>
          <p:cNvPr id="72709" name="Text Box 15"/>
          <p:cNvSpPr txBox="1">
            <a:spLocks noChangeArrowheads="1"/>
          </p:cNvSpPr>
          <p:nvPr/>
        </p:nvSpPr>
        <p:spPr bwMode="auto">
          <a:xfrm>
            <a:off x="1781175" y="1049338"/>
            <a:ext cx="693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具备怎样的条件才能使混合偏导数相等？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AD2C13-EA97-4962-96F9-861DD1FEF329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23850" y="2276475"/>
          <a:ext cx="4795838" cy="1152525"/>
        </p:xfrm>
        <a:graphic>
          <a:graphicData uri="http://schemas.openxmlformats.org/presentationml/2006/ole">
            <p:oleObj spid="_x0000_s21506" name="Equation" r:id="rId3" imgW="1955520" imgH="469800" progId="Equation.DSMT4">
              <p:embed/>
            </p:oleObj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154738" y="838200"/>
            <a:ext cx="2608262" cy="3649663"/>
            <a:chOff x="3744" y="198"/>
            <a:chExt cx="1824" cy="2554"/>
          </a:xfrm>
        </p:grpSpPr>
        <p:sp>
          <p:nvSpPr>
            <p:cNvPr id="21549" name="Arc 15"/>
            <p:cNvSpPr>
              <a:spLocks/>
            </p:cNvSpPr>
            <p:nvPr/>
          </p:nvSpPr>
          <p:spPr bwMode="auto">
            <a:xfrm>
              <a:off x="4369" y="417"/>
              <a:ext cx="1041" cy="576"/>
            </a:xfrm>
            <a:custGeom>
              <a:avLst/>
              <a:gdLst>
                <a:gd name="T0" fmla="*/ 0 w 21275"/>
                <a:gd name="T1" fmla="*/ 1 h 21600"/>
                <a:gd name="T2" fmla="*/ 51 w 21275"/>
                <a:gd name="T3" fmla="*/ 4 h 21600"/>
                <a:gd name="T4" fmla="*/ 15 w 21275"/>
                <a:gd name="T5" fmla="*/ 15 h 21600"/>
                <a:gd name="T6" fmla="*/ 0 60000 65536"/>
                <a:gd name="T7" fmla="*/ 0 60000 65536"/>
                <a:gd name="T8" fmla="*/ 0 60000 65536"/>
                <a:gd name="T9" fmla="*/ 0 w 21275"/>
                <a:gd name="T10" fmla="*/ 0 h 21600"/>
                <a:gd name="T11" fmla="*/ 21275 w 212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75" h="21600" fill="none" extrusionOk="0">
                  <a:moveTo>
                    <a:pt x="0" y="908"/>
                  </a:moveTo>
                  <a:cubicBezTo>
                    <a:pt x="2010" y="305"/>
                    <a:pt x="4098" y="-1"/>
                    <a:pt x="6198" y="0"/>
                  </a:cubicBezTo>
                  <a:cubicBezTo>
                    <a:pt x="11830" y="0"/>
                    <a:pt x="17241" y="2200"/>
                    <a:pt x="21274" y="6132"/>
                  </a:cubicBezTo>
                </a:path>
                <a:path w="21275" h="21600" stroke="0" extrusionOk="0">
                  <a:moveTo>
                    <a:pt x="0" y="908"/>
                  </a:moveTo>
                  <a:cubicBezTo>
                    <a:pt x="2010" y="305"/>
                    <a:pt x="4098" y="-1"/>
                    <a:pt x="6198" y="0"/>
                  </a:cubicBezTo>
                  <a:cubicBezTo>
                    <a:pt x="11830" y="0"/>
                    <a:pt x="17241" y="2200"/>
                    <a:pt x="21274" y="6132"/>
                  </a:cubicBezTo>
                  <a:lnTo>
                    <a:pt x="6198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1550" name="Arc 16"/>
            <p:cNvSpPr>
              <a:spLocks/>
            </p:cNvSpPr>
            <p:nvPr/>
          </p:nvSpPr>
          <p:spPr bwMode="auto">
            <a:xfrm>
              <a:off x="3889" y="1159"/>
              <a:ext cx="1166" cy="576"/>
            </a:xfrm>
            <a:custGeom>
              <a:avLst/>
              <a:gdLst>
                <a:gd name="T0" fmla="*/ 0 w 23838"/>
                <a:gd name="T1" fmla="*/ 1 h 21600"/>
                <a:gd name="T2" fmla="*/ 57 w 23838"/>
                <a:gd name="T3" fmla="*/ 4 h 21600"/>
                <a:gd name="T4" fmla="*/ 22 w 23838"/>
                <a:gd name="T5" fmla="*/ 15 h 21600"/>
                <a:gd name="T6" fmla="*/ 0 60000 65536"/>
                <a:gd name="T7" fmla="*/ 0 60000 65536"/>
                <a:gd name="T8" fmla="*/ 0 60000 65536"/>
                <a:gd name="T9" fmla="*/ 0 w 23838"/>
                <a:gd name="T10" fmla="*/ 0 h 21600"/>
                <a:gd name="T11" fmla="*/ 23838 w 238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838" h="21600" fill="none" extrusionOk="0">
                  <a:moveTo>
                    <a:pt x="0" y="2015"/>
                  </a:moveTo>
                  <a:cubicBezTo>
                    <a:pt x="2853" y="687"/>
                    <a:pt x="5962" y="-1"/>
                    <a:pt x="9110" y="0"/>
                  </a:cubicBezTo>
                  <a:cubicBezTo>
                    <a:pt x="14576" y="0"/>
                    <a:pt x="19839" y="2072"/>
                    <a:pt x="23838" y="5799"/>
                  </a:cubicBezTo>
                </a:path>
                <a:path w="23838" h="21600" stroke="0" extrusionOk="0">
                  <a:moveTo>
                    <a:pt x="0" y="2015"/>
                  </a:moveTo>
                  <a:cubicBezTo>
                    <a:pt x="2853" y="687"/>
                    <a:pt x="5962" y="-1"/>
                    <a:pt x="9110" y="0"/>
                  </a:cubicBezTo>
                  <a:cubicBezTo>
                    <a:pt x="14576" y="0"/>
                    <a:pt x="19839" y="2072"/>
                    <a:pt x="23838" y="5799"/>
                  </a:cubicBezTo>
                  <a:lnTo>
                    <a:pt x="911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1551" name="Arc 17"/>
            <p:cNvSpPr>
              <a:spLocks/>
            </p:cNvSpPr>
            <p:nvPr/>
          </p:nvSpPr>
          <p:spPr bwMode="auto">
            <a:xfrm flipH="1">
              <a:off x="5040" y="574"/>
              <a:ext cx="528" cy="728"/>
            </a:xfrm>
            <a:custGeom>
              <a:avLst/>
              <a:gdLst>
                <a:gd name="T0" fmla="*/ 4 w 21600"/>
                <a:gd name="T1" fmla="*/ 0 h 20488"/>
                <a:gd name="T2" fmla="*/ 13 w 21600"/>
                <a:gd name="T3" fmla="*/ 26 h 20488"/>
                <a:gd name="T4" fmla="*/ 0 w 21600"/>
                <a:gd name="T5" fmla="*/ 26 h 204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488"/>
                <a:gd name="T11" fmla="*/ 21600 w 21600"/>
                <a:gd name="T12" fmla="*/ 20488 h 20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488" fill="none" extrusionOk="0">
                  <a:moveTo>
                    <a:pt x="6841" y="-1"/>
                  </a:moveTo>
                  <a:cubicBezTo>
                    <a:pt x="15635" y="2936"/>
                    <a:pt x="21575" y="11158"/>
                    <a:pt x="21599" y="20430"/>
                  </a:cubicBezTo>
                </a:path>
                <a:path w="21600" h="20488" stroke="0" extrusionOk="0">
                  <a:moveTo>
                    <a:pt x="6841" y="-1"/>
                  </a:moveTo>
                  <a:cubicBezTo>
                    <a:pt x="15635" y="2936"/>
                    <a:pt x="21575" y="11158"/>
                    <a:pt x="21599" y="20430"/>
                  </a:cubicBezTo>
                  <a:lnTo>
                    <a:pt x="0" y="204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1552" name="Arc 18"/>
            <p:cNvSpPr>
              <a:spLocks/>
            </p:cNvSpPr>
            <p:nvPr/>
          </p:nvSpPr>
          <p:spPr bwMode="auto">
            <a:xfrm flipH="1">
              <a:off x="3888" y="438"/>
              <a:ext cx="528" cy="816"/>
            </a:xfrm>
            <a:custGeom>
              <a:avLst/>
              <a:gdLst>
                <a:gd name="T0" fmla="*/ 1 w 21581"/>
                <a:gd name="T1" fmla="*/ 0 h 21520"/>
                <a:gd name="T2" fmla="*/ 13 w 21581"/>
                <a:gd name="T3" fmla="*/ 30 h 21520"/>
                <a:gd name="T4" fmla="*/ 0 w 21581"/>
                <a:gd name="T5" fmla="*/ 31 h 21520"/>
                <a:gd name="T6" fmla="*/ 0 60000 65536"/>
                <a:gd name="T7" fmla="*/ 0 60000 65536"/>
                <a:gd name="T8" fmla="*/ 0 60000 65536"/>
                <a:gd name="T9" fmla="*/ 0 w 21581"/>
                <a:gd name="T10" fmla="*/ 0 h 21520"/>
                <a:gd name="T11" fmla="*/ 21581 w 21581"/>
                <a:gd name="T12" fmla="*/ 21520 h 215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1" h="21520" fill="none" extrusionOk="0">
                  <a:moveTo>
                    <a:pt x="1859" y="0"/>
                  </a:moveTo>
                  <a:cubicBezTo>
                    <a:pt x="12678" y="935"/>
                    <a:pt x="21120" y="9756"/>
                    <a:pt x="21580" y="20605"/>
                  </a:cubicBezTo>
                </a:path>
                <a:path w="21581" h="21520" stroke="0" extrusionOk="0">
                  <a:moveTo>
                    <a:pt x="1859" y="0"/>
                  </a:moveTo>
                  <a:cubicBezTo>
                    <a:pt x="12678" y="935"/>
                    <a:pt x="21120" y="9756"/>
                    <a:pt x="21580" y="20605"/>
                  </a:cubicBezTo>
                  <a:lnTo>
                    <a:pt x="0" y="2152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21553" name="Group 19"/>
            <p:cNvGrpSpPr>
              <a:grpSpLocks/>
            </p:cNvGrpSpPr>
            <p:nvPr/>
          </p:nvGrpSpPr>
          <p:grpSpPr bwMode="auto">
            <a:xfrm>
              <a:off x="3744" y="198"/>
              <a:ext cx="1584" cy="2448"/>
              <a:chOff x="3744" y="198"/>
              <a:chExt cx="1584" cy="2448"/>
            </a:xfrm>
          </p:grpSpPr>
          <p:sp>
            <p:nvSpPr>
              <p:cNvPr id="21554" name="Line 20"/>
              <p:cNvSpPr>
                <a:spLocks noChangeShapeType="1"/>
              </p:cNvSpPr>
              <p:nvPr/>
            </p:nvSpPr>
            <p:spPr bwMode="auto">
              <a:xfrm>
                <a:off x="4128" y="1878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5" name="Line 21"/>
              <p:cNvSpPr>
                <a:spLocks noChangeShapeType="1"/>
              </p:cNvSpPr>
              <p:nvPr/>
            </p:nvSpPr>
            <p:spPr bwMode="auto">
              <a:xfrm flipH="1">
                <a:off x="3744" y="1878"/>
                <a:ext cx="384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6" name="Line 22"/>
              <p:cNvSpPr>
                <a:spLocks noChangeShapeType="1"/>
              </p:cNvSpPr>
              <p:nvPr/>
            </p:nvSpPr>
            <p:spPr bwMode="auto">
              <a:xfrm flipV="1">
                <a:off x="4128" y="19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7" name="Line 23"/>
              <p:cNvSpPr>
                <a:spLocks noChangeShapeType="1"/>
              </p:cNvSpPr>
              <p:nvPr/>
            </p:nvSpPr>
            <p:spPr bwMode="auto">
              <a:xfrm flipV="1">
                <a:off x="4128" y="115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8" name="Line 24"/>
              <p:cNvSpPr>
                <a:spLocks noChangeShapeType="1"/>
              </p:cNvSpPr>
              <p:nvPr/>
            </p:nvSpPr>
            <p:spPr bwMode="auto">
              <a:xfrm flipV="1">
                <a:off x="4128" y="58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1518" name="Object 14"/>
            <p:cNvGraphicFramePr>
              <a:graphicFrameLocks noChangeAspect="1"/>
            </p:cNvGraphicFramePr>
            <p:nvPr/>
          </p:nvGraphicFramePr>
          <p:xfrm>
            <a:off x="5328" y="1830"/>
            <a:ext cx="206" cy="240"/>
          </p:xfrm>
          <a:graphic>
            <a:graphicData uri="http://schemas.openxmlformats.org/presentationml/2006/ole">
              <p:oleObj spid="_x0000_s21518" name="公式" r:id="rId4" imgW="139680" imgH="164880" progId="Equation.3">
                <p:embed/>
              </p:oleObj>
            </a:graphicData>
          </a:graphic>
        </p:graphicFrame>
        <p:graphicFrame>
          <p:nvGraphicFramePr>
            <p:cNvPr id="21519" name="Object 15"/>
            <p:cNvGraphicFramePr>
              <a:graphicFrameLocks noChangeAspect="1"/>
            </p:cNvGraphicFramePr>
            <p:nvPr/>
          </p:nvGraphicFramePr>
          <p:xfrm>
            <a:off x="3812" y="2550"/>
            <a:ext cx="181" cy="202"/>
          </p:xfrm>
          <a:graphic>
            <a:graphicData uri="http://schemas.openxmlformats.org/presentationml/2006/ole">
              <p:oleObj spid="_x0000_s21519" name="公式" r:id="rId5" imgW="126720" imgH="139680" progId="Equation.3">
                <p:embed/>
              </p:oleObj>
            </a:graphicData>
          </a:graphic>
        </p:graphicFrame>
        <p:graphicFrame>
          <p:nvGraphicFramePr>
            <p:cNvPr id="21520" name="Object 16"/>
            <p:cNvGraphicFramePr>
              <a:graphicFrameLocks noChangeAspect="1"/>
            </p:cNvGraphicFramePr>
            <p:nvPr/>
          </p:nvGraphicFramePr>
          <p:xfrm>
            <a:off x="3888" y="198"/>
            <a:ext cx="192" cy="192"/>
          </p:xfrm>
          <a:graphic>
            <a:graphicData uri="http://schemas.openxmlformats.org/presentationml/2006/ole">
              <p:oleObj spid="_x0000_s21520" name="公式" r:id="rId6" imgW="126720" imgH="126720" progId="Equation.3">
                <p:embed/>
              </p:oleObj>
            </a:graphicData>
          </a:graphic>
        </p:graphicFrame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937250" y="1539875"/>
            <a:ext cx="2208213" cy="2428875"/>
            <a:chOff x="3600" y="695"/>
            <a:chExt cx="1544" cy="1684"/>
          </a:xfrm>
        </p:grpSpPr>
        <p:sp>
          <p:nvSpPr>
            <p:cNvPr id="21545" name="Line 29"/>
            <p:cNvSpPr>
              <a:spLocks noChangeShapeType="1"/>
            </p:cNvSpPr>
            <p:nvPr/>
          </p:nvSpPr>
          <p:spPr bwMode="auto">
            <a:xfrm>
              <a:off x="3936" y="2304"/>
              <a:ext cx="1200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7" name="Object 13"/>
            <p:cNvGraphicFramePr>
              <a:graphicFrameLocks noChangeAspect="1"/>
            </p:cNvGraphicFramePr>
            <p:nvPr/>
          </p:nvGraphicFramePr>
          <p:xfrm>
            <a:off x="3600" y="2064"/>
            <a:ext cx="241" cy="315"/>
          </p:xfrm>
          <a:graphic>
            <a:graphicData uri="http://schemas.openxmlformats.org/presentationml/2006/ole">
              <p:oleObj spid="_x0000_s21517" name="公式" r:id="rId7" imgW="177480" imgH="228600" progId="Equation.3">
                <p:embed/>
              </p:oleObj>
            </a:graphicData>
          </a:graphic>
        </p:graphicFrame>
        <p:sp>
          <p:nvSpPr>
            <p:cNvPr id="21546" name="Arc 31"/>
            <p:cNvSpPr>
              <a:spLocks/>
            </p:cNvSpPr>
            <p:nvPr/>
          </p:nvSpPr>
          <p:spPr bwMode="auto">
            <a:xfrm>
              <a:off x="4032" y="695"/>
              <a:ext cx="1112" cy="578"/>
            </a:xfrm>
            <a:custGeom>
              <a:avLst/>
              <a:gdLst>
                <a:gd name="T0" fmla="*/ 0 w 22720"/>
                <a:gd name="T1" fmla="*/ 1 h 21600"/>
                <a:gd name="T2" fmla="*/ 54 w 22720"/>
                <a:gd name="T3" fmla="*/ 5 h 21600"/>
                <a:gd name="T4" fmla="*/ 15 w 22720"/>
                <a:gd name="T5" fmla="*/ 15 h 21600"/>
                <a:gd name="T6" fmla="*/ 0 60000 65536"/>
                <a:gd name="T7" fmla="*/ 0 60000 65536"/>
                <a:gd name="T8" fmla="*/ 0 60000 65536"/>
                <a:gd name="T9" fmla="*/ 0 w 22720"/>
                <a:gd name="T10" fmla="*/ 0 h 21600"/>
                <a:gd name="T11" fmla="*/ 22720 w 227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20" h="21600" fill="none" extrusionOk="0">
                  <a:moveTo>
                    <a:pt x="0" y="952"/>
                  </a:moveTo>
                  <a:cubicBezTo>
                    <a:pt x="2054" y="320"/>
                    <a:pt x="4192" y="-1"/>
                    <a:pt x="6342" y="0"/>
                  </a:cubicBezTo>
                  <a:cubicBezTo>
                    <a:pt x="12635" y="0"/>
                    <a:pt x="18616" y="2745"/>
                    <a:pt x="22720" y="7517"/>
                  </a:cubicBezTo>
                </a:path>
                <a:path w="22720" h="21600" stroke="0" extrusionOk="0">
                  <a:moveTo>
                    <a:pt x="0" y="952"/>
                  </a:moveTo>
                  <a:cubicBezTo>
                    <a:pt x="2054" y="320"/>
                    <a:pt x="4192" y="-1"/>
                    <a:pt x="6342" y="0"/>
                  </a:cubicBezTo>
                  <a:cubicBezTo>
                    <a:pt x="12635" y="0"/>
                    <a:pt x="18616" y="2745"/>
                    <a:pt x="22720" y="7517"/>
                  </a:cubicBezTo>
                  <a:lnTo>
                    <a:pt x="6342" y="21600"/>
                  </a:lnTo>
                  <a:close/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1547" name="Line 32"/>
            <p:cNvSpPr>
              <a:spLocks noChangeShapeType="1"/>
            </p:cNvSpPr>
            <p:nvPr/>
          </p:nvSpPr>
          <p:spPr bwMode="auto">
            <a:xfrm>
              <a:off x="4032" y="726"/>
              <a:ext cx="0" cy="1584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8" name="Line 33"/>
            <p:cNvSpPr>
              <a:spLocks noChangeShapeType="1"/>
            </p:cNvSpPr>
            <p:nvPr/>
          </p:nvSpPr>
          <p:spPr bwMode="auto">
            <a:xfrm>
              <a:off x="5136" y="870"/>
              <a:ext cx="0" cy="144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772275" y="1460500"/>
            <a:ext cx="1927225" cy="741363"/>
            <a:chOff x="4176" y="630"/>
            <a:chExt cx="1348" cy="519"/>
          </a:xfrm>
        </p:grpSpPr>
        <p:sp>
          <p:nvSpPr>
            <p:cNvPr id="21544" name="Line 35"/>
            <p:cNvSpPr>
              <a:spLocks noChangeShapeType="1"/>
            </p:cNvSpPr>
            <p:nvPr/>
          </p:nvSpPr>
          <p:spPr bwMode="auto">
            <a:xfrm>
              <a:off x="4176" y="630"/>
              <a:ext cx="120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6" name="Object 12"/>
            <p:cNvGraphicFramePr>
              <a:graphicFrameLocks noChangeAspect="1"/>
            </p:cNvGraphicFramePr>
            <p:nvPr/>
          </p:nvGraphicFramePr>
          <p:xfrm>
            <a:off x="5280" y="816"/>
            <a:ext cx="244" cy="333"/>
          </p:xfrm>
          <a:graphic>
            <a:graphicData uri="http://schemas.openxmlformats.org/presentationml/2006/ole">
              <p:oleObj spid="_x0000_s21516" name="公式" r:id="rId8" imgW="177480" imgH="241200" progId="Equation.3">
                <p:embed/>
              </p:oleObj>
            </a:graphicData>
          </a:graphic>
        </p:graphicFrame>
      </p:grpSp>
      <p:graphicFrame>
        <p:nvGraphicFramePr>
          <p:cNvPr id="10277" name="Object 8"/>
          <p:cNvGraphicFramePr>
            <a:graphicFrameLocks noChangeAspect="1"/>
          </p:cNvGraphicFramePr>
          <p:nvPr/>
        </p:nvGraphicFramePr>
        <p:xfrm>
          <a:off x="6651625" y="3238500"/>
          <a:ext cx="258763" cy="288925"/>
        </p:xfrm>
        <a:graphic>
          <a:graphicData uri="http://schemas.openxmlformats.org/presentationml/2006/ole">
            <p:oleObj spid="_x0000_s21512" name="公式" r:id="rId9" imgW="126720" imgH="139680" progId="Equation.3">
              <p:embed/>
            </p:oleObj>
          </a:graphicData>
        </a:graphic>
      </p:graphicFrame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6704013" y="877888"/>
            <a:ext cx="927100" cy="1323975"/>
            <a:chOff x="4128" y="226"/>
            <a:chExt cx="648" cy="926"/>
          </a:xfrm>
        </p:grpSpPr>
        <p:sp>
          <p:nvSpPr>
            <p:cNvPr id="21543" name="Line 39"/>
            <p:cNvSpPr>
              <a:spLocks noChangeShapeType="1"/>
            </p:cNvSpPr>
            <p:nvPr/>
          </p:nvSpPr>
          <p:spPr bwMode="auto">
            <a:xfrm flipH="1">
              <a:off x="4320" y="226"/>
              <a:ext cx="456" cy="8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5" name="Object 11"/>
            <p:cNvGraphicFramePr>
              <a:graphicFrameLocks noChangeAspect="1"/>
            </p:cNvGraphicFramePr>
            <p:nvPr/>
          </p:nvGraphicFramePr>
          <p:xfrm>
            <a:off x="4128" y="816"/>
            <a:ext cx="240" cy="336"/>
          </p:xfrm>
          <a:graphic>
            <a:graphicData uri="http://schemas.openxmlformats.org/presentationml/2006/ole">
              <p:oleObj spid="_x0000_s21515" name="公式" r:id="rId10" imgW="164880" imgH="228600" progId="Equation.3">
                <p:embed/>
              </p:oleObj>
            </a:graphicData>
          </a:graphic>
        </p:graphicFrame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115175" y="1241425"/>
            <a:ext cx="862013" cy="3086100"/>
            <a:chOff x="4416" y="480"/>
            <a:chExt cx="603" cy="2160"/>
          </a:xfrm>
        </p:grpSpPr>
        <p:sp>
          <p:nvSpPr>
            <p:cNvPr id="21539" name="Line 42"/>
            <p:cNvSpPr>
              <a:spLocks noChangeShapeType="1"/>
            </p:cNvSpPr>
            <p:nvPr/>
          </p:nvSpPr>
          <p:spPr bwMode="auto">
            <a:xfrm flipH="1">
              <a:off x="4416" y="1872"/>
              <a:ext cx="336" cy="76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4" name="Object 10"/>
            <p:cNvGraphicFramePr>
              <a:graphicFrameLocks noChangeAspect="1"/>
            </p:cNvGraphicFramePr>
            <p:nvPr/>
          </p:nvGraphicFramePr>
          <p:xfrm>
            <a:off x="4800" y="1584"/>
            <a:ext cx="219" cy="286"/>
          </p:xfrm>
          <a:graphic>
            <a:graphicData uri="http://schemas.openxmlformats.org/presentationml/2006/ole">
              <p:oleObj spid="_x0000_s21514" name="公式" r:id="rId11" imgW="177480" imgH="228600" progId="Equation.3">
                <p:embed/>
              </p:oleObj>
            </a:graphicData>
          </a:graphic>
        </p:graphicFrame>
        <p:sp>
          <p:nvSpPr>
            <p:cNvPr id="21540" name="Arc 44"/>
            <p:cNvSpPr>
              <a:spLocks/>
            </p:cNvSpPr>
            <p:nvPr/>
          </p:nvSpPr>
          <p:spPr bwMode="auto">
            <a:xfrm flipH="1">
              <a:off x="4416" y="490"/>
              <a:ext cx="528" cy="710"/>
            </a:xfrm>
            <a:custGeom>
              <a:avLst/>
              <a:gdLst>
                <a:gd name="T0" fmla="*/ 5 w 21578"/>
                <a:gd name="T1" fmla="*/ 0 h 19950"/>
                <a:gd name="T2" fmla="*/ 13 w 21578"/>
                <a:gd name="T3" fmla="*/ 24 h 19950"/>
                <a:gd name="T4" fmla="*/ 0 w 21578"/>
                <a:gd name="T5" fmla="*/ 25 h 19950"/>
                <a:gd name="T6" fmla="*/ 0 60000 65536"/>
                <a:gd name="T7" fmla="*/ 0 60000 65536"/>
                <a:gd name="T8" fmla="*/ 0 60000 65536"/>
                <a:gd name="T9" fmla="*/ 0 w 21578"/>
                <a:gd name="T10" fmla="*/ 0 h 19950"/>
                <a:gd name="T11" fmla="*/ 21578 w 21578"/>
                <a:gd name="T12" fmla="*/ 19950 h 199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78" h="19950" fill="none" extrusionOk="0">
                  <a:moveTo>
                    <a:pt x="8279" y="0"/>
                  </a:moveTo>
                  <a:cubicBezTo>
                    <a:pt x="16016" y="3211"/>
                    <a:pt x="21199" y="10605"/>
                    <a:pt x="21577" y="18974"/>
                  </a:cubicBezTo>
                </a:path>
                <a:path w="21578" h="19950" stroke="0" extrusionOk="0">
                  <a:moveTo>
                    <a:pt x="8279" y="0"/>
                  </a:moveTo>
                  <a:cubicBezTo>
                    <a:pt x="16016" y="3211"/>
                    <a:pt x="21199" y="10605"/>
                    <a:pt x="21577" y="18974"/>
                  </a:cubicBezTo>
                  <a:lnTo>
                    <a:pt x="0" y="1995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1541" name="Line 45"/>
            <p:cNvSpPr>
              <a:spLocks noChangeShapeType="1"/>
            </p:cNvSpPr>
            <p:nvPr/>
          </p:nvSpPr>
          <p:spPr bwMode="auto">
            <a:xfrm>
              <a:off x="4416" y="1152"/>
              <a:ext cx="0" cy="14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2" name="Line 46"/>
            <p:cNvSpPr>
              <a:spLocks noChangeShapeType="1"/>
            </p:cNvSpPr>
            <p:nvPr/>
          </p:nvSpPr>
          <p:spPr bwMode="auto">
            <a:xfrm flipV="1">
              <a:off x="4752" y="480"/>
              <a:ext cx="0" cy="139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6978650" y="1241425"/>
            <a:ext cx="354013" cy="2605088"/>
            <a:chOff x="4320" y="480"/>
            <a:chExt cx="248" cy="1824"/>
          </a:xfrm>
        </p:grpSpPr>
        <p:sp>
          <p:nvSpPr>
            <p:cNvPr id="21536" name="Line 48"/>
            <p:cNvSpPr>
              <a:spLocks noChangeShapeType="1"/>
            </p:cNvSpPr>
            <p:nvPr/>
          </p:nvSpPr>
          <p:spPr bwMode="auto">
            <a:xfrm flipV="1">
              <a:off x="4560" y="72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37" name="Group 49"/>
            <p:cNvGrpSpPr>
              <a:grpSpLocks/>
            </p:cNvGrpSpPr>
            <p:nvPr/>
          </p:nvGrpSpPr>
          <p:grpSpPr bwMode="auto">
            <a:xfrm>
              <a:off x="4320" y="480"/>
              <a:ext cx="248" cy="236"/>
              <a:chOff x="4320" y="480"/>
              <a:chExt cx="248" cy="236"/>
            </a:xfrm>
          </p:grpSpPr>
          <p:graphicFrame>
            <p:nvGraphicFramePr>
              <p:cNvPr id="21513" name="Object 9"/>
              <p:cNvGraphicFramePr>
                <a:graphicFrameLocks noChangeAspect="1"/>
              </p:cNvGraphicFramePr>
              <p:nvPr/>
            </p:nvGraphicFramePr>
            <p:xfrm>
              <a:off x="4320" y="480"/>
              <a:ext cx="246" cy="236"/>
            </p:xfrm>
            <a:graphic>
              <a:graphicData uri="http://schemas.openxmlformats.org/presentationml/2006/ole">
                <p:oleObj spid="_x0000_s21513" name="公式" r:id="rId12" imgW="241200" imgH="228600" progId="Equation.3">
                  <p:embed/>
                </p:oleObj>
              </a:graphicData>
            </a:graphic>
          </p:graphicFrame>
          <p:sp>
            <p:nvSpPr>
              <p:cNvPr id="21538" name="Oval 51"/>
              <p:cNvSpPr>
                <a:spLocks noChangeArrowheads="1"/>
              </p:cNvSpPr>
              <p:nvPr/>
            </p:nvSpPr>
            <p:spPr bwMode="auto">
              <a:xfrm>
                <a:off x="4534" y="672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21535" name="Rectangle 53"/>
          <p:cNvSpPr>
            <a:spLocks noChangeArrowheads="1"/>
          </p:cNvSpPr>
          <p:nvPr/>
        </p:nvSpPr>
        <p:spPr bwMode="auto">
          <a:xfrm>
            <a:off x="609600" y="304800"/>
            <a:ext cx="487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二元函数偏导数的几何意义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:</a:t>
            </a:r>
          </a:p>
        </p:txBody>
      </p:sp>
      <p:grpSp>
        <p:nvGrpSpPr>
          <p:cNvPr id="21569" name="Group 65"/>
          <p:cNvGrpSpPr>
            <a:grpSpLocks/>
          </p:cNvGrpSpPr>
          <p:nvPr/>
        </p:nvGrpSpPr>
        <p:grpSpPr bwMode="auto">
          <a:xfrm>
            <a:off x="1692275" y="1052513"/>
            <a:ext cx="4332288" cy="1617662"/>
            <a:chOff x="1066" y="663"/>
            <a:chExt cx="2729" cy="1019"/>
          </a:xfrm>
        </p:grpSpPr>
        <p:sp>
          <p:nvSpPr>
            <p:cNvPr id="21563" name="AutoShape 59"/>
            <p:cNvSpPr>
              <a:spLocks noChangeArrowheads="1"/>
            </p:cNvSpPr>
            <p:nvPr/>
          </p:nvSpPr>
          <p:spPr bwMode="auto">
            <a:xfrm rot="4968782">
              <a:off x="2049" y="1335"/>
              <a:ext cx="430" cy="263"/>
            </a:xfrm>
            <a:prstGeom prst="leftArrow">
              <a:avLst>
                <a:gd name="adj1" fmla="val 50000"/>
                <a:gd name="adj2" fmla="val 40875"/>
              </a:avLst>
            </a:prstGeom>
            <a:solidFill>
              <a:srgbClr val="FF0000"/>
            </a:solidFill>
            <a:ln w="28575">
              <a:solidFill>
                <a:srgbClr val="33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" name="Object 60"/>
            <p:cNvGraphicFramePr>
              <a:graphicFrameLocks noChangeAspect="1"/>
            </p:cNvGraphicFramePr>
            <p:nvPr/>
          </p:nvGraphicFramePr>
          <p:xfrm>
            <a:off x="1066" y="663"/>
            <a:ext cx="2729" cy="650"/>
          </p:xfrm>
          <a:graphic>
            <a:graphicData uri="http://schemas.openxmlformats.org/presentationml/2006/ole">
              <p:oleObj spid="_x0000_s21564" name="Equation" r:id="rId13" imgW="2019240" imgH="482400" progId="Equation.DSMT4">
                <p:embed/>
              </p:oleObj>
            </a:graphicData>
          </a:graphic>
        </p:graphicFrame>
      </p:grpSp>
      <p:grpSp>
        <p:nvGrpSpPr>
          <p:cNvPr id="21570" name="Group 66"/>
          <p:cNvGrpSpPr>
            <a:grpSpLocks/>
          </p:cNvGrpSpPr>
          <p:nvPr/>
        </p:nvGrpSpPr>
        <p:grpSpPr bwMode="auto">
          <a:xfrm>
            <a:off x="755650" y="3357563"/>
            <a:ext cx="5259388" cy="1625600"/>
            <a:chOff x="476" y="2160"/>
            <a:chExt cx="3313" cy="1024"/>
          </a:xfrm>
        </p:grpSpPr>
        <p:sp>
          <p:nvSpPr>
            <p:cNvPr id="21567" name="AutoShape 63"/>
            <p:cNvSpPr>
              <a:spLocks noChangeArrowheads="1"/>
            </p:cNvSpPr>
            <p:nvPr/>
          </p:nvSpPr>
          <p:spPr bwMode="auto">
            <a:xfrm rot="16663553" flipV="1">
              <a:off x="1417" y="2217"/>
              <a:ext cx="387" cy="273"/>
            </a:xfrm>
            <a:prstGeom prst="leftArrow">
              <a:avLst>
                <a:gd name="adj1" fmla="val 50000"/>
                <a:gd name="adj2" fmla="val 35440"/>
              </a:avLst>
            </a:prstGeom>
            <a:solidFill>
              <a:srgbClr val="FF0000"/>
            </a:solidFill>
            <a:ln w="28575">
              <a:solidFill>
                <a:srgbClr val="33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3" name="Object 64"/>
            <p:cNvGraphicFramePr>
              <a:graphicFrameLocks noChangeAspect="1"/>
            </p:cNvGraphicFramePr>
            <p:nvPr/>
          </p:nvGraphicFramePr>
          <p:xfrm>
            <a:off x="476" y="2568"/>
            <a:ext cx="3313" cy="616"/>
          </p:xfrm>
          <a:graphic>
            <a:graphicData uri="http://schemas.openxmlformats.org/presentationml/2006/ole">
              <p:oleObj spid="_x0000_s21568" name="Equation" r:id="rId14" imgW="2450880" imgH="457200" progId="Equation.DSMT4">
                <p:embed/>
              </p:oleObj>
            </a:graphicData>
          </a:graphic>
        </p:graphicFrame>
      </p:grpSp>
      <p:grpSp>
        <p:nvGrpSpPr>
          <p:cNvPr id="21578" name="Group 74"/>
          <p:cNvGrpSpPr>
            <a:grpSpLocks/>
          </p:cNvGrpSpPr>
          <p:nvPr/>
        </p:nvGrpSpPr>
        <p:grpSpPr bwMode="auto">
          <a:xfrm>
            <a:off x="468313" y="5035550"/>
            <a:ext cx="8228012" cy="1860550"/>
            <a:chOff x="295" y="3172"/>
            <a:chExt cx="5183" cy="1172"/>
          </a:xfrm>
        </p:grpSpPr>
        <p:graphicFrame>
          <p:nvGraphicFramePr>
            <p:cNvPr id="10245" name="Object 67"/>
            <p:cNvGraphicFramePr>
              <a:graphicFrameLocks noChangeAspect="1"/>
            </p:cNvGraphicFramePr>
            <p:nvPr/>
          </p:nvGraphicFramePr>
          <p:xfrm>
            <a:off x="295" y="3249"/>
            <a:ext cx="1431" cy="392"/>
          </p:xfrm>
          <a:graphic>
            <a:graphicData uri="http://schemas.openxmlformats.org/presentationml/2006/ole">
              <p:oleObj spid="_x0000_s21571" name="Equation" r:id="rId15" imgW="927000" imgH="253800" progId="Equation.DSMT4">
                <p:embed/>
              </p:oleObj>
            </a:graphicData>
          </a:graphic>
        </p:graphicFrame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1701" y="3249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是曲线</a:t>
              </a:r>
            </a:p>
          </p:txBody>
        </p:sp>
        <p:graphicFrame>
          <p:nvGraphicFramePr>
            <p:cNvPr id="10247" name="Object 69"/>
            <p:cNvGraphicFramePr>
              <a:graphicFrameLocks noChangeAspect="1"/>
            </p:cNvGraphicFramePr>
            <p:nvPr/>
          </p:nvGraphicFramePr>
          <p:xfrm>
            <a:off x="2472" y="3172"/>
            <a:ext cx="1143" cy="576"/>
          </p:xfrm>
          <a:graphic>
            <a:graphicData uri="http://schemas.openxmlformats.org/presentationml/2006/ole">
              <p:oleObj spid="_x0000_s21573" name="Equation" r:id="rId16" imgW="1815840" imgH="914400" progId="Equation.3">
                <p:embed/>
              </p:oleObj>
            </a:graphicData>
          </a:graphic>
        </p:graphicFrame>
        <p:graphicFrame>
          <p:nvGraphicFramePr>
            <p:cNvPr id="10248" name="Object 70"/>
            <p:cNvGraphicFramePr>
              <a:graphicFrameLocks noChangeAspect="1"/>
            </p:cNvGraphicFramePr>
            <p:nvPr/>
          </p:nvGraphicFramePr>
          <p:xfrm>
            <a:off x="295" y="3787"/>
            <a:ext cx="546" cy="310"/>
          </p:xfrm>
          <a:graphic>
            <a:graphicData uri="http://schemas.openxmlformats.org/presentationml/2006/ole">
              <p:oleObj spid="_x0000_s21574" name="Equation" r:id="rId17" imgW="876240" imgH="495000" progId="Equation.3">
                <p:embed/>
              </p:oleObj>
            </a:graphicData>
          </a:graphic>
        </p:graphicFrame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3606" y="3203"/>
              <a:ext cx="1872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在点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M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 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处的切线</a:t>
              </a:r>
            </a:p>
          </p:txBody>
        </p:sp>
        <p:sp>
          <p:nvSpPr>
            <p:cNvPr id="21577" name="Rectangle 52"/>
            <p:cNvSpPr>
              <a:spLocks noChangeArrowheads="1"/>
            </p:cNvSpPr>
            <p:nvPr/>
          </p:nvSpPr>
          <p:spPr bwMode="auto">
            <a:xfrm>
              <a:off x="823" y="3748"/>
              <a:ext cx="1818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800" b="1">
                  <a:solidFill>
                    <a:srgbClr val="000000"/>
                  </a:solidFill>
                  <a:latin typeface="宋体" charset="-122"/>
                </a:rPr>
                <a:t>对 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r>
                <a:rPr kumimoji="1" lang="zh-CN" altLang="en-US" sz="2800" b="1">
                  <a:solidFill>
                    <a:srgbClr val="000000"/>
                  </a:solidFill>
                  <a:latin typeface="宋体" charset="-122"/>
                </a:rPr>
                <a:t>轴的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斜率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</a:p>
            <a:p>
              <a:pPr eaLnBrk="0" hangingPunct="0"/>
              <a:endParaRPr kumimoji="1" lang="zh-CN" altLang="en-US" sz="2800" b="1" i="1">
                <a:solidFill>
                  <a:srgbClr val="000000"/>
                </a:solidFill>
                <a:latin typeface="宋体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2"/>
          <p:cNvSpPr txBox="1">
            <a:spLocks noGrp="1"/>
          </p:cNvSpPr>
          <p:nvPr/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928C70B-1B90-44B7-9595-94F871031293}" type="slidenum"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altLang="zh-CN" sz="200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539750" y="981075"/>
          <a:ext cx="4795838" cy="1152525"/>
        </p:xfrm>
        <a:graphic>
          <a:graphicData uri="http://schemas.openxmlformats.org/presentationml/2006/ole">
            <p:oleObj spid="_x0000_s93187" name="Equation" r:id="rId3" imgW="1955520" imgH="469800" progId="Equation.DSMT4">
              <p:embed/>
            </p:oleObj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1614488" y="2209800"/>
          <a:ext cx="1814512" cy="914400"/>
        </p:xfrm>
        <a:graphic>
          <a:graphicData uri="http://schemas.openxmlformats.org/presentationml/2006/ole">
            <p:oleObj spid="_x0000_s93188" name="Equation" r:id="rId4" imgW="1815840" imgH="914400" progId="Equation.3">
              <p:embed/>
            </p:oleObj>
          </a:graphicData>
        </a:graphic>
      </p:graphicFrame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381000" y="3276600"/>
          <a:ext cx="849313" cy="441325"/>
        </p:xfrm>
        <a:graphic>
          <a:graphicData uri="http://schemas.openxmlformats.org/presentationml/2006/ole">
            <p:oleObj spid="_x0000_s93189" name="Equation" r:id="rId5" imgW="850680" imgH="444240" progId="Equation.3">
              <p:embed/>
            </p:oleObj>
          </a:graphicData>
        </a:graphic>
      </p:graphicFrame>
      <p:graphicFrame>
        <p:nvGraphicFramePr>
          <p:cNvPr id="10245" name="Object 6"/>
          <p:cNvGraphicFramePr>
            <a:graphicFrameLocks noChangeAspect="1"/>
          </p:cNvGraphicFramePr>
          <p:nvPr/>
        </p:nvGraphicFramePr>
        <p:xfrm>
          <a:off x="468313" y="3644900"/>
          <a:ext cx="4884737" cy="1152525"/>
        </p:xfrm>
        <a:graphic>
          <a:graphicData uri="http://schemas.openxmlformats.org/presentationml/2006/ole">
            <p:oleObj spid="_x0000_s93190" name="Equation" r:id="rId6" imgW="1993680" imgH="469800" progId="Equation.DSMT4">
              <p:embed/>
            </p:oleObj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44488" y="5135563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是曲线</a:t>
            </a:r>
          </a:p>
        </p:txBody>
      </p:sp>
      <p:graphicFrame>
        <p:nvGraphicFramePr>
          <p:cNvPr id="10247" name="Object 8"/>
          <p:cNvGraphicFramePr>
            <a:graphicFrameLocks noChangeAspect="1"/>
          </p:cNvGraphicFramePr>
          <p:nvPr/>
        </p:nvGraphicFramePr>
        <p:xfrm>
          <a:off x="1614488" y="4953000"/>
          <a:ext cx="1814512" cy="914400"/>
        </p:xfrm>
        <a:graphic>
          <a:graphicData uri="http://schemas.openxmlformats.org/presentationml/2006/ole">
            <p:oleObj spid="_x0000_s93192" name="Equation" r:id="rId7" imgW="1815840" imgH="914400" progId="Equation.3">
              <p:embed/>
            </p:oleObj>
          </a:graphicData>
        </a:graphic>
      </p:graphicFrame>
      <p:graphicFrame>
        <p:nvGraphicFramePr>
          <p:cNvPr id="10248" name="Object 9"/>
          <p:cNvGraphicFramePr>
            <a:graphicFrameLocks noChangeAspect="1"/>
          </p:cNvGraphicFramePr>
          <p:nvPr/>
        </p:nvGraphicFramePr>
        <p:xfrm>
          <a:off x="6248400" y="5181600"/>
          <a:ext cx="866775" cy="492125"/>
        </p:xfrm>
        <a:graphic>
          <a:graphicData uri="http://schemas.openxmlformats.org/presentationml/2006/ole">
            <p:oleObj spid="_x0000_s93193" name="Equation" r:id="rId8" imgW="876240" imgH="495000" progId="Equation.3">
              <p:embed/>
            </p:oleObj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276600" y="2362200"/>
            <a:ext cx="2971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在点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处的切线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295400" y="32004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对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轴的斜率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429000" y="5105400"/>
            <a:ext cx="2971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在点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处的切线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04800" y="57150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斜率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381000" y="237648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是曲线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154738" y="838200"/>
            <a:ext cx="2608262" cy="3649663"/>
            <a:chOff x="3744" y="198"/>
            <a:chExt cx="1824" cy="2554"/>
          </a:xfrm>
        </p:grpSpPr>
        <p:sp>
          <p:nvSpPr>
            <p:cNvPr id="93200" name="Arc 15"/>
            <p:cNvSpPr>
              <a:spLocks/>
            </p:cNvSpPr>
            <p:nvPr/>
          </p:nvSpPr>
          <p:spPr bwMode="auto">
            <a:xfrm>
              <a:off x="4369" y="417"/>
              <a:ext cx="1041" cy="576"/>
            </a:xfrm>
            <a:custGeom>
              <a:avLst/>
              <a:gdLst>
                <a:gd name="T0" fmla="*/ 0 w 21275"/>
                <a:gd name="T1" fmla="*/ 1 h 21600"/>
                <a:gd name="T2" fmla="*/ 51 w 21275"/>
                <a:gd name="T3" fmla="*/ 4 h 21600"/>
                <a:gd name="T4" fmla="*/ 15 w 21275"/>
                <a:gd name="T5" fmla="*/ 15 h 21600"/>
                <a:gd name="T6" fmla="*/ 0 60000 65536"/>
                <a:gd name="T7" fmla="*/ 0 60000 65536"/>
                <a:gd name="T8" fmla="*/ 0 60000 65536"/>
                <a:gd name="T9" fmla="*/ 0 w 21275"/>
                <a:gd name="T10" fmla="*/ 0 h 21600"/>
                <a:gd name="T11" fmla="*/ 21275 w 212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75" h="21600" fill="none" extrusionOk="0">
                  <a:moveTo>
                    <a:pt x="0" y="908"/>
                  </a:moveTo>
                  <a:cubicBezTo>
                    <a:pt x="2010" y="305"/>
                    <a:pt x="4098" y="-1"/>
                    <a:pt x="6198" y="0"/>
                  </a:cubicBezTo>
                  <a:cubicBezTo>
                    <a:pt x="11830" y="0"/>
                    <a:pt x="17241" y="2200"/>
                    <a:pt x="21274" y="6132"/>
                  </a:cubicBezTo>
                </a:path>
                <a:path w="21275" h="21600" stroke="0" extrusionOk="0">
                  <a:moveTo>
                    <a:pt x="0" y="908"/>
                  </a:moveTo>
                  <a:cubicBezTo>
                    <a:pt x="2010" y="305"/>
                    <a:pt x="4098" y="-1"/>
                    <a:pt x="6198" y="0"/>
                  </a:cubicBezTo>
                  <a:cubicBezTo>
                    <a:pt x="11830" y="0"/>
                    <a:pt x="17241" y="2200"/>
                    <a:pt x="21274" y="6132"/>
                  </a:cubicBezTo>
                  <a:lnTo>
                    <a:pt x="6198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3201" name="Arc 16"/>
            <p:cNvSpPr>
              <a:spLocks/>
            </p:cNvSpPr>
            <p:nvPr/>
          </p:nvSpPr>
          <p:spPr bwMode="auto">
            <a:xfrm>
              <a:off x="3889" y="1159"/>
              <a:ext cx="1166" cy="576"/>
            </a:xfrm>
            <a:custGeom>
              <a:avLst/>
              <a:gdLst>
                <a:gd name="T0" fmla="*/ 0 w 23838"/>
                <a:gd name="T1" fmla="*/ 1 h 21600"/>
                <a:gd name="T2" fmla="*/ 57 w 23838"/>
                <a:gd name="T3" fmla="*/ 4 h 21600"/>
                <a:gd name="T4" fmla="*/ 22 w 23838"/>
                <a:gd name="T5" fmla="*/ 15 h 21600"/>
                <a:gd name="T6" fmla="*/ 0 60000 65536"/>
                <a:gd name="T7" fmla="*/ 0 60000 65536"/>
                <a:gd name="T8" fmla="*/ 0 60000 65536"/>
                <a:gd name="T9" fmla="*/ 0 w 23838"/>
                <a:gd name="T10" fmla="*/ 0 h 21600"/>
                <a:gd name="T11" fmla="*/ 23838 w 238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838" h="21600" fill="none" extrusionOk="0">
                  <a:moveTo>
                    <a:pt x="0" y="2015"/>
                  </a:moveTo>
                  <a:cubicBezTo>
                    <a:pt x="2853" y="687"/>
                    <a:pt x="5962" y="-1"/>
                    <a:pt x="9110" y="0"/>
                  </a:cubicBezTo>
                  <a:cubicBezTo>
                    <a:pt x="14576" y="0"/>
                    <a:pt x="19839" y="2072"/>
                    <a:pt x="23838" y="5799"/>
                  </a:cubicBezTo>
                </a:path>
                <a:path w="23838" h="21600" stroke="0" extrusionOk="0">
                  <a:moveTo>
                    <a:pt x="0" y="2015"/>
                  </a:moveTo>
                  <a:cubicBezTo>
                    <a:pt x="2853" y="687"/>
                    <a:pt x="5962" y="-1"/>
                    <a:pt x="9110" y="0"/>
                  </a:cubicBezTo>
                  <a:cubicBezTo>
                    <a:pt x="14576" y="0"/>
                    <a:pt x="19839" y="2072"/>
                    <a:pt x="23838" y="5799"/>
                  </a:cubicBezTo>
                  <a:lnTo>
                    <a:pt x="911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3202" name="Arc 17"/>
            <p:cNvSpPr>
              <a:spLocks/>
            </p:cNvSpPr>
            <p:nvPr/>
          </p:nvSpPr>
          <p:spPr bwMode="auto">
            <a:xfrm flipH="1">
              <a:off x="5040" y="574"/>
              <a:ext cx="528" cy="728"/>
            </a:xfrm>
            <a:custGeom>
              <a:avLst/>
              <a:gdLst>
                <a:gd name="T0" fmla="*/ 4 w 21600"/>
                <a:gd name="T1" fmla="*/ 0 h 20488"/>
                <a:gd name="T2" fmla="*/ 13 w 21600"/>
                <a:gd name="T3" fmla="*/ 26 h 20488"/>
                <a:gd name="T4" fmla="*/ 0 w 21600"/>
                <a:gd name="T5" fmla="*/ 26 h 204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488"/>
                <a:gd name="T11" fmla="*/ 21600 w 21600"/>
                <a:gd name="T12" fmla="*/ 20488 h 20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488" fill="none" extrusionOk="0">
                  <a:moveTo>
                    <a:pt x="6841" y="-1"/>
                  </a:moveTo>
                  <a:cubicBezTo>
                    <a:pt x="15635" y="2936"/>
                    <a:pt x="21575" y="11158"/>
                    <a:pt x="21599" y="20430"/>
                  </a:cubicBezTo>
                </a:path>
                <a:path w="21600" h="20488" stroke="0" extrusionOk="0">
                  <a:moveTo>
                    <a:pt x="6841" y="-1"/>
                  </a:moveTo>
                  <a:cubicBezTo>
                    <a:pt x="15635" y="2936"/>
                    <a:pt x="21575" y="11158"/>
                    <a:pt x="21599" y="20430"/>
                  </a:cubicBezTo>
                  <a:lnTo>
                    <a:pt x="0" y="204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3203" name="Arc 18"/>
            <p:cNvSpPr>
              <a:spLocks/>
            </p:cNvSpPr>
            <p:nvPr/>
          </p:nvSpPr>
          <p:spPr bwMode="auto">
            <a:xfrm flipH="1">
              <a:off x="3888" y="438"/>
              <a:ext cx="528" cy="816"/>
            </a:xfrm>
            <a:custGeom>
              <a:avLst/>
              <a:gdLst>
                <a:gd name="T0" fmla="*/ 1 w 21581"/>
                <a:gd name="T1" fmla="*/ 0 h 21520"/>
                <a:gd name="T2" fmla="*/ 13 w 21581"/>
                <a:gd name="T3" fmla="*/ 30 h 21520"/>
                <a:gd name="T4" fmla="*/ 0 w 21581"/>
                <a:gd name="T5" fmla="*/ 31 h 21520"/>
                <a:gd name="T6" fmla="*/ 0 60000 65536"/>
                <a:gd name="T7" fmla="*/ 0 60000 65536"/>
                <a:gd name="T8" fmla="*/ 0 60000 65536"/>
                <a:gd name="T9" fmla="*/ 0 w 21581"/>
                <a:gd name="T10" fmla="*/ 0 h 21520"/>
                <a:gd name="T11" fmla="*/ 21581 w 21581"/>
                <a:gd name="T12" fmla="*/ 21520 h 215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1" h="21520" fill="none" extrusionOk="0">
                  <a:moveTo>
                    <a:pt x="1859" y="0"/>
                  </a:moveTo>
                  <a:cubicBezTo>
                    <a:pt x="12678" y="935"/>
                    <a:pt x="21120" y="9756"/>
                    <a:pt x="21580" y="20605"/>
                  </a:cubicBezTo>
                </a:path>
                <a:path w="21581" h="21520" stroke="0" extrusionOk="0">
                  <a:moveTo>
                    <a:pt x="1859" y="0"/>
                  </a:moveTo>
                  <a:cubicBezTo>
                    <a:pt x="12678" y="935"/>
                    <a:pt x="21120" y="9756"/>
                    <a:pt x="21580" y="20605"/>
                  </a:cubicBezTo>
                  <a:lnTo>
                    <a:pt x="0" y="2152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93204" name="Group 19"/>
            <p:cNvGrpSpPr>
              <a:grpSpLocks/>
            </p:cNvGrpSpPr>
            <p:nvPr/>
          </p:nvGrpSpPr>
          <p:grpSpPr bwMode="auto">
            <a:xfrm>
              <a:off x="3744" y="198"/>
              <a:ext cx="1584" cy="2448"/>
              <a:chOff x="3744" y="198"/>
              <a:chExt cx="1584" cy="2448"/>
            </a:xfrm>
          </p:grpSpPr>
          <p:sp>
            <p:nvSpPr>
              <p:cNvPr id="93205" name="Line 20"/>
              <p:cNvSpPr>
                <a:spLocks noChangeShapeType="1"/>
              </p:cNvSpPr>
              <p:nvPr/>
            </p:nvSpPr>
            <p:spPr bwMode="auto">
              <a:xfrm>
                <a:off x="4128" y="1878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06" name="Line 21"/>
              <p:cNvSpPr>
                <a:spLocks noChangeShapeType="1"/>
              </p:cNvSpPr>
              <p:nvPr/>
            </p:nvSpPr>
            <p:spPr bwMode="auto">
              <a:xfrm flipH="1">
                <a:off x="3744" y="1878"/>
                <a:ext cx="384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07" name="Line 22"/>
              <p:cNvSpPr>
                <a:spLocks noChangeShapeType="1"/>
              </p:cNvSpPr>
              <p:nvPr/>
            </p:nvSpPr>
            <p:spPr bwMode="auto">
              <a:xfrm flipV="1">
                <a:off x="4128" y="19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08" name="Line 23"/>
              <p:cNvSpPr>
                <a:spLocks noChangeShapeType="1"/>
              </p:cNvSpPr>
              <p:nvPr/>
            </p:nvSpPr>
            <p:spPr bwMode="auto">
              <a:xfrm flipV="1">
                <a:off x="4128" y="115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09" name="Line 24"/>
              <p:cNvSpPr>
                <a:spLocks noChangeShapeType="1"/>
              </p:cNvSpPr>
              <p:nvPr/>
            </p:nvSpPr>
            <p:spPr bwMode="auto">
              <a:xfrm flipV="1">
                <a:off x="4128" y="58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93210" name="Object 26"/>
            <p:cNvGraphicFramePr>
              <a:graphicFrameLocks noChangeAspect="1"/>
            </p:cNvGraphicFramePr>
            <p:nvPr/>
          </p:nvGraphicFramePr>
          <p:xfrm>
            <a:off x="5328" y="1830"/>
            <a:ext cx="206" cy="240"/>
          </p:xfrm>
          <a:graphic>
            <a:graphicData uri="http://schemas.openxmlformats.org/presentationml/2006/ole">
              <p:oleObj spid="_x0000_s93210" name="公式" r:id="rId9" imgW="139680" imgH="164880" progId="Equation.3">
                <p:embed/>
              </p:oleObj>
            </a:graphicData>
          </a:graphic>
        </p:graphicFrame>
        <p:graphicFrame>
          <p:nvGraphicFramePr>
            <p:cNvPr id="93211" name="Object 27"/>
            <p:cNvGraphicFramePr>
              <a:graphicFrameLocks noChangeAspect="1"/>
            </p:cNvGraphicFramePr>
            <p:nvPr/>
          </p:nvGraphicFramePr>
          <p:xfrm>
            <a:off x="3812" y="2550"/>
            <a:ext cx="181" cy="202"/>
          </p:xfrm>
          <a:graphic>
            <a:graphicData uri="http://schemas.openxmlformats.org/presentationml/2006/ole">
              <p:oleObj spid="_x0000_s93211" name="公式" r:id="rId10" imgW="126720" imgH="139680" progId="Equation.3">
                <p:embed/>
              </p:oleObj>
            </a:graphicData>
          </a:graphic>
        </p:graphicFrame>
        <p:graphicFrame>
          <p:nvGraphicFramePr>
            <p:cNvPr id="93212" name="Object 28"/>
            <p:cNvGraphicFramePr>
              <a:graphicFrameLocks noChangeAspect="1"/>
            </p:cNvGraphicFramePr>
            <p:nvPr/>
          </p:nvGraphicFramePr>
          <p:xfrm>
            <a:off x="3888" y="198"/>
            <a:ext cx="192" cy="192"/>
          </p:xfrm>
          <a:graphic>
            <a:graphicData uri="http://schemas.openxmlformats.org/presentationml/2006/ole">
              <p:oleObj spid="_x0000_s93212" name="公式" r:id="rId11" imgW="126720" imgH="126720" progId="Equation.3">
                <p:embed/>
              </p:oleObj>
            </a:graphicData>
          </a:graphic>
        </p:graphicFrame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937250" y="1539875"/>
            <a:ext cx="2208213" cy="2428875"/>
            <a:chOff x="3600" y="695"/>
            <a:chExt cx="1544" cy="1684"/>
          </a:xfrm>
        </p:grpSpPr>
        <p:sp>
          <p:nvSpPr>
            <p:cNvPr id="93214" name="Line 29"/>
            <p:cNvSpPr>
              <a:spLocks noChangeShapeType="1"/>
            </p:cNvSpPr>
            <p:nvPr/>
          </p:nvSpPr>
          <p:spPr bwMode="auto">
            <a:xfrm>
              <a:off x="3936" y="2304"/>
              <a:ext cx="1200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3215" name="Object 31"/>
            <p:cNvGraphicFramePr>
              <a:graphicFrameLocks noChangeAspect="1"/>
            </p:cNvGraphicFramePr>
            <p:nvPr/>
          </p:nvGraphicFramePr>
          <p:xfrm>
            <a:off x="3600" y="2064"/>
            <a:ext cx="241" cy="315"/>
          </p:xfrm>
          <a:graphic>
            <a:graphicData uri="http://schemas.openxmlformats.org/presentationml/2006/ole">
              <p:oleObj spid="_x0000_s93215" name="公式" r:id="rId12" imgW="177480" imgH="228600" progId="Equation.3">
                <p:embed/>
              </p:oleObj>
            </a:graphicData>
          </a:graphic>
        </p:graphicFrame>
        <p:sp>
          <p:nvSpPr>
            <p:cNvPr id="93216" name="Arc 31"/>
            <p:cNvSpPr>
              <a:spLocks/>
            </p:cNvSpPr>
            <p:nvPr/>
          </p:nvSpPr>
          <p:spPr bwMode="auto">
            <a:xfrm>
              <a:off x="4032" y="695"/>
              <a:ext cx="1112" cy="578"/>
            </a:xfrm>
            <a:custGeom>
              <a:avLst/>
              <a:gdLst>
                <a:gd name="T0" fmla="*/ 0 w 22720"/>
                <a:gd name="T1" fmla="*/ 1 h 21600"/>
                <a:gd name="T2" fmla="*/ 54 w 22720"/>
                <a:gd name="T3" fmla="*/ 5 h 21600"/>
                <a:gd name="T4" fmla="*/ 15 w 22720"/>
                <a:gd name="T5" fmla="*/ 15 h 21600"/>
                <a:gd name="T6" fmla="*/ 0 60000 65536"/>
                <a:gd name="T7" fmla="*/ 0 60000 65536"/>
                <a:gd name="T8" fmla="*/ 0 60000 65536"/>
                <a:gd name="T9" fmla="*/ 0 w 22720"/>
                <a:gd name="T10" fmla="*/ 0 h 21600"/>
                <a:gd name="T11" fmla="*/ 22720 w 227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20" h="21600" fill="none" extrusionOk="0">
                  <a:moveTo>
                    <a:pt x="0" y="952"/>
                  </a:moveTo>
                  <a:cubicBezTo>
                    <a:pt x="2054" y="320"/>
                    <a:pt x="4192" y="-1"/>
                    <a:pt x="6342" y="0"/>
                  </a:cubicBezTo>
                  <a:cubicBezTo>
                    <a:pt x="12635" y="0"/>
                    <a:pt x="18616" y="2745"/>
                    <a:pt x="22720" y="7517"/>
                  </a:cubicBezTo>
                </a:path>
                <a:path w="22720" h="21600" stroke="0" extrusionOk="0">
                  <a:moveTo>
                    <a:pt x="0" y="952"/>
                  </a:moveTo>
                  <a:cubicBezTo>
                    <a:pt x="2054" y="320"/>
                    <a:pt x="4192" y="-1"/>
                    <a:pt x="6342" y="0"/>
                  </a:cubicBezTo>
                  <a:cubicBezTo>
                    <a:pt x="12635" y="0"/>
                    <a:pt x="18616" y="2745"/>
                    <a:pt x="22720" y="7517"/>
                  </a:cubicBezTo>
                  <a:lnTo>
                    <a:pt x="6342" y="21600"/>
                  </a:lnTo>
                  <a:close/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3217" name="Line 32"/>
            <p:cNvSpPr>
              <a:spLocks noChangeShapeType="1"/>
            </p:cNvSpPr>
            <p:nvPr/>
          </p:nvSpPr>
          <p:spPr bwMode="auto">
            <a:xfrm>
              <a:off x="4032" y="726"/>
              <a:ext cx="0" cy="1584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8" name="Line 33"/>
            <p:cNvSpPr>
              <a:spLocks noChangeShapeType="1"/>
            </p:cNvSpPr>
            <p:nvPr/>
          </p:nvSpPr>
          <p:spPr bwMode="auto">
            <a:xfrm>
              <a:off x="5136" y="870"/>
              <a:ext cx="0" cy="144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772275" y="1460500"/>
            <a:ext cx="1927225" cy="741363"/>
            <a:chOff x="4176" y="630"/>
            <a:chExt cx="1348" cy="519"/>
          </a:xfrm>
        </p:grpSpPr>
        <p:sp>
          <p:nvSpPr>
            <p:cNvPr id="93220" name="Line 35"/>
            <p:cNvSpPr>
              <a:spLocks noChangeShapeType="1"/>
            </p:cNvSpPr>
            <p:nvPr/>
          </p:nvSpPr>
          <p:spPr bwMode="auto">
            <a:xfrm>
              <a:off x="4176" y="630"/>
              <a:ext cx="120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3221" name="Object 37"/>
            <p:cNvGraphicFramePr>
              <a:graphicFrameLocks noChangeAspect="1"/>
            </p:cNvGraphicFramePr>
            <p:nvPr/>
          </p:nvGraphicFramePr>
          <p:xfrm>
            <a:off x="5280" y="816"/>
            <a:ext cx="244" cy="333"/>
          </p:xfrm>
          <a:graphic>
            <a:graphicData uri="http://schemas.openxmlformats.org/presentationml/2006/ole">
              <p:oleObj spid="_x0000_s93221" name="公式" r:id="rId13" imgW="177480" imgH="241200" progId="Equation.3">
                <p:embed/>
              </p:oleObj>
            </a:graphicData>
          </a:graphic>
        </p:graphicFrame>
      </p:grpSp>
      <p:graphicFrame>
        <p:nvGraphicFramePr>
          <p:cNvPr id="10277" name="Object 38"/>
          <p:cNvGraphicFramePr>
            <a:graphicFrameLocks noChangeAspect="1"/>
          </p:cNvGraphicFramePr>
          <p:nvPr/>
        </p:nvGraphicFramePr>
        <p:xfrm>
          <a:off x="6651625" y="3238500"/>
          <a:ext cx="258763" cy="288925"/>
        </p:xfrm>
        <a:graphic>
          <a:graphicData uri="http://schemas.openxmlformats.org/presentationml/2006/ole">
            <p:oleObj spid="_x0000_s93222" name="公式" r:id="rId14" imgW="126720" imgH="139680" progId="Equation.3">
              <p:embed/>
            </p:oleObj>
          </a:graphicData>
        </a:graphic>
      </p:graphicFrame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6704013" y="877888"/>
            <a:ext cx="927100" cy="1323975"/>
            <a:chOff x="4128" y="226"/>
            <a:chExt cx="648" cy="926"/>
          </a:xfrm>
        </p:grpSpPr>
        <p:sp>
          <p:nvSpPr>
            <p:cNvPr id="93224" name="Line 39"/>
            <p:cNvSpPr>
              <a:spLocks noChangeShapeType="1"/>
            </p:cNvSpPr>
            <p:nvPr/>
          </p:nvSpPr>
          <p:spPr bwMode="auto">
            <a:xfrm flipH="1">
              <a:off x="4320" y="226"/>
              <a:ext cx="456" cy="8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3225" name="Object 41"/>
            <p:cNvGraphicFramePr>
              <a:graphicFrameLocks noChangeAspect="1"/>
            </p:cNvGraphicFramePr>
            <p:nvPr/>
          </p:nvGraphicFramePr>
          <p:xfrm>
            <a:off x="4128" y="816"/>
            <a:ext cx="240" cy="336"/>
          </p:xfrm>
          <a:graphic>
            <a:graphicData uri="http://schemas.openxmlformats.org/presentationml/2006/ole">
              <p:oleObj spid="_x0000_s93225" name="公式" r:id="rId15" imgW="164880" imgH="228600" progId="Equation.3">
                <p:embed/>
              </p:oleObj>
            </a:graphicData>
          </a:graphic>
        </p:graphicFrame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115175" y="1241425"/>
            <a:ext cx="862013" cy="3086100"/>
            <a:chOff x="4416" y="480"/>
            <a:chExt cx="603" cy="2160"/>
          </a:xfrm>
        </p:grpSpPr>
        <p:sp>
          <p:nvSpPr>
            <p:cNvPr id="93227" name="Line 42"/>
            <p:cNvSpPr>
              <a:spLocks noChangeShapeType="1"/>
            </p:cNvSpPr>
            <p:nvPr/>
          </p:nvSpPr>
          <p:spPr bwMode="auto">
            <a:xfrm flipH="1">
              <a:off x="4416" y="1872"/>
              <a:ext cx="336" cy="76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3228" name="Object 44"/>
            <p:cNvGraphicFramePr>
              <a:graphicFrameLocks noChangeAspect="1"/>
            </p:cNvGraphicFramePr>
            <p:nvPr/>
          </p:nvGraphicFramePr>
          <p:xfrm>
            <a:off x="4800" y="1584"/>
            <a:ext cx="219" cy="286"/>
          </p:xfrm>
          <a:graphic>
            <a:graphicData uri="http://schemas.openxmlformats.org/presentationml/2006/ole">
              <p:oleObj spid="_x0000_s93228" name="公式" r:id="rId16" imgW="177480" imgH="228600" progId="Equation.3">
                <p:embed/>
              </p:oleObj>
            </a:graphicData>
          </a:graphic>
        </p:graphicFrame>
        <p:sp>
          <p:nvSpPr>
            <p:cNvPr id="93229" name="Arc 44"/>
            <p:cNvSpPr>
              <a:spLocks/>
            </p:cNvSpPr>
            <p:nvPr/>
          </p:nvSpPr>
          <p:spPr bwMode="auto">
            <a:xfrm flipH="1">
              <a:off x="4416" y="490"/>
              <a:ext cx="528" cy="710"/>
            </a:xfrm>
            <a:custGeom>
              <a:avLst/>
              <a:gdLst>
                <a:gd name="T0" fmla="*/ 5 w 21578"/>
                <a:gd name="T1" fmla="*/ 0 h 19950"/>
                <a:gd name="T2" fmla="*/ 13 w 21578"/>
                <a:gd name="T3" fmla="*/ 24 h 19950"/>
                <a:gd name="T4" fmla="*/ 0 w 21578"/>
                <a:gd name="T5" fmla="*/ 25 h 19950"/>
                <a:gd name="T6" fmla="*/ 0 60000 65536"/>
                <a:gd name="T7" fmla="*/ 0 60000 65536"/>
                <a:gd name="T8" fmla="*/ 0 60000 65536"/>
                <a:gd name="T9" fmla="*/ 0 w 21578"/>
                <a:gd name="T10" fmla="*/ 0 h 19950"/>
                <a:gd name="T11" fmla="*/ 21578 w 21578"/>
                <a:gd name="T12" fmla="*/ 19950 h 199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78" h="19950" fill="none" extrusionOk="0">
                  <a:moveTo>
                    <a:pt x="8279" y="0"/>
                  </a:moveTo>
                  <a:cubicBezTo>
                    <a:pt x="16016" y="3211"/>
                    <a:pt x="21199" y="10605"/>
                    <a:pt x="21577" y="18974"/>
                  </a:cubicBezTo>
                </a:path>
                <a:path w="21578" h="19950" stroke="0" extrusionOk="0">
                  <a:moveTo>
                    <a:pt x="8279" y="0"/>
                  </a:moveTo>
                  <a:cubicBezTo>
                    <a:pt x="16016" y="3211"/>
                    <a:pt x="21199" y="10605"/>
                    <a:pt x="21577" y="18974"/>
                  </a:cubicBezTo>
                  <a:lnTo>
                    <a:pt x="0" y="1995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3230" name="Line 45"/>
            <p:cNvSpPr>
              <a:spLocks noChangeShapeType="1"/>
            </p:cNvSpPr>
            <p:nvPr/>
          </p:nvSpPr>
          <p:spPr bwMode="auto">
            <a:xfrm>
              <a:off x="4416" y="1152"/>
              <a:ext cx="0" cy="14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1" name="Line 46"/>
            <p:cNvSpPr>
              <a:spLocks noChangeShapeType="1"/>
            </p:cNvSpPr>
            <p:nvPr/>
          </p:nvSpPr>
          <p:spPr bwMode="auto">
            <a:xfrm flipV="1">
              <a:off x="4752" y="480"/>
              <a:ext cx="0" cy="139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6978650" y="1241425"/>
            <a:ext cx="354013" cy="2605088"/>
            <a:chOff x="4320" y="480"/>
            <a:chExt cx="248" cy="1824"/>
          </a:xfrm>
        </p:grpSpPr>
        <p:sp>
          <p:nvSpPr>
            <p:cNvPr id="93233" name="Line 48"/>
            <p:cNvSpPr>
              <a:spLocks noChangeShapeType="1"/>
            </p:cNvSpPr>
            <p:nvPr/>
          </p:nvSpPr>
          <p:spPr bwMode="auto">
            <a:xfrm flipV="1">
              <a:off x="4560" y="72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3234" name="Group 49"/>
            <p:cNvGrpSpPr>
              <a:grpSpLocks/>
            </p:cNvGrpSpPr>
            <p:nvPr/>
          </p:nvGrpSpPr>
          <p:grpSpPr bwMode="auto">
            <a:xfrm>
              <a:off x="4320" y="480"/>
              <a:ext cx="248" cy="236"/>
              <a:chOff x="4320" y="480"/>
              <a:chExt cx="248" cy="236"/>
            </a:xfrm>
          </p:grpSpPr>
          <p:graphicFrame>
            <p:nvGraphicFramePr>
              <p:cNvPr id="93235" name="Object 51"/>
              <p:cNvGraphicFramePr>
                <a:graphicFrameLocks noChangeAspect="1"/>
              </p:cNvGraphicFramePr>
              <p:nvPr/>
            </p:nvGraphicFramePr>
            <p:xfrm>
              <a:off x="4320" y="480"/>
              <a:ext cx="246" cy="236"/>
            </p:xfrm>
            <a:graphic>
              <a:graphicData uri="http://schemas.openxmlformats.org/presentationml/2006/ole">
                <p:oleObj spid="_x0000_s93235" name="公式" r:id="rId17" imgW="241200" imgH="228600" progId="Equation.3">
                  <p:embed/>
                </p:oleObj>
              </a:graphicData>
            </a:graphic>
          </p:graphicFrame>
          <p:sp>
            <p:nvSpPr>
              <p:cNvPr id="93236" name="Oval 51"/>
              <p:cNvSpPr>
                <a:spLocks noChangeArrowheads="1"/>
              </p:cNvSpPr>
              <p:nvPr/>
            </p:nvSpPr>
            <p:spPr bwMode="auto">
              <a:xfrm>
                <a:off x="4534" y="672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0292" name="Rectangle 52"/>
          <p:cNvSpPr>
            <a:spLocks noChangeArrowheads="1"/>
          </p:cNvSpPr>
          <p:nvPr/>
        </p:nvSpPr>
        <p:spPr bwMode="auto">
          <a:xfrm>
            <a:off x="7086600" y="51196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对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轴的</a:t>
            </a:r>
            <a:endParaRPr kumimoji="1" lang="zh-CN" altLang="en-US" sz="2800" i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3238" name="Rectangle 53"/>
          <p:cNvSpPr>
            <a:spLocks noChangeArrowheads="1"/>
          </p:cNvSpPr>
          <p:nvPr/>
        </p:nvSpPr>
        <p:spPr bwMode="auto">
          <a:xfrm>
            <a:off x="609600" y="304800"/>
            <a:ext cx="487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二元函数偏导数的几何意义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  <p:bldP spid="10249" grpId="0" autoUpdateAnimBg="0"/>
      <p:bldP spid="10250" grpId="0" autoUpdateAnimBg="0"/>
      <p:bldP spid="10251" grpId="0" autoUpdateAnimBg="0"/>
      <p:bldP spid="10252" grpId="0" autoUpdateAnimBg="0"/>
      <p:bldP spid="10253" grpId="0" build="p" autoUpdateAnimBg="0"/>
      <p:bldP spid="10292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5FDF1D-2033-40F1-BAE9-B57E25BBBAC8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959100" y="292100"/>
          <a:ext cx="3668713" cy="850900"/>
        </p:xfrm>
        <a:graphic>
          <a:graphicData uri="http://schemas.openxmlformats.org/presentationml/2006/ole">
            <p:oleObj spid="_x0000_s32770" name="Equation" r:id="rId3" imgW="3670200" imgH="850680" progId="Equation.3">
              <p:embed/>
            </p:oleObj>
          </a:graphicData>
        </a:graphic>
      </p:graphicFrame>
      <p:sp>
        <p:nvSpPr>
          <p:cNvPr id="32787" name="Text Box 3"/>
          <p:cNvSpPr txBox="1">
            <a:spLocks noChangeArrowheads="1"/>
          </p:cNvSpPr>
          <p:nvPr/>
        </p:nvSpPr>
        <p:spPr bwMode="auto">
          <a:xfrm>
            <a:off x="6553200" y="395288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满足拉普拉斯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057400" y="1143000"/>
          <a:ext cx="3033713" cy="1054100"/>
        </p:xfrm>
        <a:graphic>
          <a:graphicData uri="http://schemas.openxmlformats.org/presentationml/2006/ole">
            <p:oleObj spid="_x0000_s32771" name="Equation" r:id="rId4" imgW="3035160" imgH="1054080" progId="Equation.3">
              <p:embed/>
            </p:oleObj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09600" y="23764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证：</a:t>
            </a:r>
            <a:endParaRPr kumimoji="1"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2534" name="Object 4"/>
          <p:cNvGraphicFramePr>
            <a:graphicFrameLocks noChangeAspect="1"/>
          </p:cNvGraphicFramePr>
          <p:nvPr/>
        </p:nvGraphicFramePr>
        <p:xfrm>
          <a:off x="1352550" y="2273300"/>
          <a:ext cx="736600" cy="927100"/>
        </p:xfrm>
        <a:graphic>
          <a:graphicData uri="http://schemas.openxmlformats.org/presentationml/2006/ole">
            <p:oleObj spid="_x0000_s32772" name="Equation" r:id="rId5" imgW="736560" imgH="927000" progId="Equation.3">
              <p:embed/>
            </p:oleObj>
          </a:graphicData>
        </a:graphic>
      </p:graphicFrame>
      <p:graphicFrame>
        <p:nvGraphicFramePr>
          <p:cNvPr id="22535" name="Object 5"/>
          <p:cNvGraphicFramePr>
            <a:graphicFrameLocks noChangeAspect="1"/>
          </p:cNvGraphicFramePr>
          <p:nvPr/>
        </p:nvGraphicFramePr>
        <p:xfrm>
          <a:off x="1308100" y="3213100"/>
          <a:ext cx="927100" cy="1054100"/>
        </p:xfrm>
        <a:graphic>
          <a:graphicData uri="http://schemas.openxmlformats.org/presentationml/2006/ole">
            <p:oleObj spid="_x0000_s32773" name="Equation" r:id="rId6" imgW="927000" imgH="1054080" progId="Equation.3">
              <p:embed/>
            </p:oleObj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04800" y="449103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利用对称性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22537" name="Object 6"/>
          <p:cNvGraphicFramePr>
            <a:graphicFrameLocks noChangeAspect="1"/>
          </p:cNvGraphicFramePr>
          <p:nvPr/>
        </p:nvGraphicFramePr>
        <p:xfrm>
          <a:off x="2833688" y="4267200"/>
          <a:ext cx="2728912" cy="1054100"/>
        </p:xfrm>
        <a:graphic>
          <a:graphicData uri="http://schemas.openxmlformats.org/presentationml/2006/ole">
            <p:oleObj spid="_x0000_s32774" name="Equation" r:id="rId7" imgW="2730240" imgH="1054080" progId="Equation.3">
              <p:embed/>
            </p:oleObj>
          </a:graphicData>
        </a:graphic>
      </p:graphicFrame>
      <p:graphicFrame>
        <p:nvGraphicFramePr>
          <p:cNvPr id="22538" name="Object 7"/>
          <p:cNvGraphicFramePr>
            <a:graphicFrameLocks noChangeAspect="1"/>
          </p:cNvGraphicFramePr>
          <p:nvPr/>
        </p:nvGraphicFramePr>
        <p:xfrm>
          <a:off x="755650" y="5346700"/>
          <a:ext cx="3046413" cy="1054100"/>
        </p:xfrm>
        <a:graphic>
          <a:graphicData uri="http://schemas.openxmlformats.org/presentationml/2006/ole">
            <p:oleObj spid="_x0000_s32775" name="Equation" r:id="rId8" imgW="3047760" imgH="1054080" progId="Equation.3">
              <p:embed/>
            </p:oleObj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1320800" y="1498600"/>
          <a:ext cx="736600" cy="393700"/>
        </p:xfrm>
        <a:graphic>
          <a:graphicData uri="http://schemas.openxmlformats.org/presentationml/2006/ole">
            <p:oleObj spid="_x0000_s32776" name="Equation" r:id="rId9" imgW="736560" imgH="393480" progId="Equation.3">
              <p:embed/>
            </p:oleObj>
          </a:graphicData>
        </a:graphic>
      </p:graphicFrame>
      <p:sp>
        <p:nvSpPr>
          <p:cNvPr id="32790" name="Text Box 12"/>
          <p:cNvSpPr txBox="1">
            <a:spLocks noChangeArrowheads="1"/>
          </p:cNvSpPr>
          <p:nvPr/>
        </p:nvSpPr>
        <p:spPr bwMode="auto">
          <a:xfrm>
            <a:off x="304800" y="13716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方程</a:t>
            </a:r>
          </a:p>
        </p:txBody>
      </p:sp>
      <p:graphicFrame>
        <p:nvGraphicFramePr>
          <p:cNvPr id="22541" name="Object 9"/>
          <p:cNvGraphicFramePr>
            <a:graphicFrameLocks noChangeAspect="1"/>
          </p:cNvGraphicFramePr>
          <p:nvPr/>
        </p:nvGraphicFramePr>
        <p:xfrm>
          <a:off x="2152650" y="2273300"/>
          <a:ext cx="1130300" cy="927100"/>
        </p:xfrm>
        <a:graphic>
          <a:graphicData uri="http://schemas.openxmlformats.org/presentationml/2006/ole">
            <p:oleObj spid="_x0000_s32777" name="Equation" r:id="rId10" imgW="1130040" imgH="927000" progId="Equation.3">
              <p:embed/>
            </p:oleObj>
          </a:graphicData>
        </a:graphic>
      </p:graphicFrame>
      <p:graphicFrame>
        <p:nvGraphicFramePr>
          <p:cNvPr id="22542" name="Object 10"/>
          <p:cNvGraphicFramePr>
            <a:graphicFrameLocks noChangeAspect="1"/>
          </p:cNvGraphicFramePr>
          <p:nvPr/>
        </p:nvGraphicFramePr>
        <p:xfrm>
          <a:off x="3365500" y="2292350"/>
          <a:ext cx="1358900" cy="889000"/>
        </p:xfrm>
        <a:graphic>
          <a:graphicData uri="http://schemas.openxmlformats.org/presentationml/2006/ole">
            <p:oleObj spid="_x0000_s32778" name="Equation" r:id="rId11" imgW="1358640" imgH="888840" progId="Equation.3">
              <p:embed/>
            </p:oleObj>
          </a:graphicData>
        </a:graphic>
      </p:graphicFrame>
      <p:graphicFrame>
        <p:nvGraphicFramePr>
          <p:cNvPr id="22543" name="Object 11"/>
          <p:cNvGraphicFramePr>
            <a:graphicFrameLocks noChangeAspect="1"/>
          </p:cNvGraphicFramePr>
          <p:nvPr/>
        </p:nvGraphicFramePr>
        <p:xfrm>
          <a:off x="2222500" y="3302000"/>
          <a:ext cx="673100" cy="889000"/>
        </p:xfrm>
        <a:graphic>
          <a:graphicData uri="http://schemas.openxmlformats.org/presentationml/2006/ole">
            <p:oleObj spid="_x0000_s32779" name="Equation" r:id="rId12" imgW="672840" imgH="888840" progId="Equation.3">
              <p:embed/>
            </p:oleObj>
          </a:graphicData>
        </a:graphic>
      </p:graphicFrame>
      <p:graphicFrame>
        <p:nvGraphicFramePr>
          <p:cNvPr id="22544" name="Object 12"/>
          <p:cNvGraphicFramePr>
            <a:graphicFrameLocks noChangeAspect="1"/>
          </p:cNvGraphicFramePr>
          <p:nvPr/>
        </p:nvGraphicFramePr>
        <p:xfrm>
          <a:off x="2973388" y="3263900"/>
          <a:ext cx="1308100" cy="927100"/>
        </p:xfrm>
        <a:graphic>
          <a:graphicData uri="http://schemas.openxmlformats.org/presentationml/2006/ole">
            <p:oleObj spid="_x0000_s32780" name="Equation" r:id="rId13" imgW="1307880" imgH="927000" progId="Equation.3">
              <p:embed/>
            </p:oleObj>
          </a:graphicData>
        </a:graphic>
      </p:graphicFrame>
      <p:graphicFrame>
        <p:nvGraphicFramePr>
          <p:cNvPr id="22545" name="Object 13"/>
          <p:cNvGraphicFramePr>
            <a:graphicFrameLocks noChangeAspect="1"/>
          </p:cNvGraphicFramePr>
          <p:nvPr/>
        </p:nvGraphicFramePr>
        <p:xfrm>
          <a:off x="4356100" y="3200400"/>
          <a:ext cx="1892300" cy="977900"/>
        </p:xfrm>
        <a:graphic>
          <a:graphicData uri="http://schemas.openxmlformats.org/presentationml/2006/ole">
            <p:oleObj spid="_x0000_s32781" name="Equation" r:id="rId14" imgW="1892160" imgH="977760" progId="Equation.3">
              <p:embed/>
            </p:oleObj>
          </a:graphicData>
        </a:graphic>
      </p:graphicFrame>
      <p:graphicFrame>
        <p:nvGraphicFramePr>
          <p:cNvPr id="22546" name="Object 14"/>
          <p:cNvGraphicFramePr>
            <a:graphicFrameLocks noChangeAspect="1"/>
          </p:cNvGraphicFramePr>
          <p:nvPr/>
        </p:nvGraphicFramePr>
        <p:xfrm>
          <a:off x="5943600" y="4267200"/>
          <a:ext cx="2551113" cy="1054100"/>
        </p:xfrm>
        <a:graphic>
          <a:graphicData uri="http://schemas.openxmlformats.org/presentationml/2006/ole">
            <p:oleObj spid="_x0000_s32782" name="Equation" r:id="rId15" imgW="2552400" imgH="1054080" progId="Equation.3">
              <p:embed/>
            </p:oleObj>
          </a:graphicData>
        </a:graphic>
      </p:graphicFrame>
      <p:graphicFrame>
        <p:nvGraphicFramePr>
          <p:cNvPr id="22547" name="Object 15"/>
          <p:cNvGraphicFramePr>
            <a:graphicFrameLocks noChangeAspect="1"/>
          </p:cNvGraphicFramePr>
          <p:nvPr/>
        </p:nvGraphicFramePr>
        <p:xfrm>
          <a:off x="3875088" y="5384800"/>
          <a:ext cx="3744912" cy="977900"/>
        </p:xfrm>
        <a:graphic>
          <a:graphicData uri="http://schemas.openxmlformats.org/presentationml/2006/ole">
            <p:oleObj spid="_x0000_s32783" name="Equation" r:id="rId16" imgW="3746160" imgH="977760" progId="Equation.3">
              <p:embed/>
            </p:oleObj>
          </a:graphicData>
        </a:graphic>
      </p:graphicFrame>
      <p:graphicFrame>
        <p:nvGraphicFramePr>
          <p:cNvPr id="22548" name="Object 16"/>
          <p:cNvGraphicFramePr>
            <a:graphicFrameLocks noChangeAspect="1"/>
          </p:cNvGraphicFramePr>
          <p:nvPr/>
        </p:nvGraphicFramePr>
        <p:xfrm>
          <a:off x="7231063" y="2765425"/>
          <a:ext cx="846137" cy="511175"/>
        </p:xfrm>
        <a:graphic>
          <a:graphicData uri="http://schemas.openxmlformats.org/presentationml/2006/ole">
            <p:oleObj spid="_x0000_s32784" name="Equation" r:id="rId17" imgW="812520" imgH="507960" progId="Equation.3">
              <p:embed/>
            </p:oleObj>
          </a:graphicData>
        </a:graphic>
      </p:graphicFrame>
      <p:graphicFrame>
        <p:nvGraphicFramePr>
          <p:cNvPr id="22549" name="Object 17"/>
          <p:cNvGraphicFramePr>
            <a:graphicFrameLocks noChangeAspect="1"/>
          </p:cNvGraphicFramePr>
          <p:nvPr/>
        </p:nvGraphicFramePr>
        <p:xfrm>
          <a:off x="7734300" y="5715000"/>
          <a:ext cx="495300" cy="317500"/>
        </p:xfrm>
        <a:graphic>
          <a:graphicData uri="http://schemas.openxmlformats.org/presentationml/2006/ole">
            <p:oleObj spid="_x0000_s32785" name="Equation" r:id="rId18" imgW="495000" imgH="317160" progId="Equation.3">
              <p:embed/>
            </p:oleObj>
          </a:graphicData>
        </a:graphic>
      </p:graphicFrame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5486400" y="5334000"/>
            <a:ext cx="1981200" cy="533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551" name="Freeform 23"/>
          <p:cNvSpPr>
            <a:spLocks/>
          </p:cNvSpPr>
          <p:nvPr/>
        </p:nvSpPr>
        <p:spPr bwMode="auto">
          <a:xfrm>
            <a:off x="6858000" y="3276600"/>
            <a:ext cx="685800" cy="2057400"/>
          </a:xfrm>
          <a:custGeom>
            <a:avLst/>
            <a:gdLst>
              <a:gd name="T0" fmla="*/ 0 w 480"/>
              <a:gd name="T1" fmla="*/ 2057400 h 1488"/>
              <a:gd name="T2" fmla="*/ 685800 w 480"/>
              <a:gd name="T3" fmla="*/ 0 h 1488"/>
              <a:gd name="T4" fmla="*/ 0 60000 65536"/>
              <a:gd name="T5" fmla="*/ 0 60000 65536"/>
              <a:gd name="T6" fmla="*/ 0 w 480"/>
              <a:gd name="T7" fmla="*/ 0 h 1488"/>
              <a:gd name="T8" fmla="*/ 480 w 480"/>
              <a:gd name="T9" fmla="*/ 1488 h 14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0" h="1488">
                <a:moveTo>
                  <a:pt x="0" y="1488"/>
                </a:moveTo>
                <a:cubicBezTo>
                  <a:pt x="200" y="868"/>
                  <a:pt x="400" y="248"/>
                  <a:pt x="48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793" name="Rectangle 24"/>
          <p:cNvSpPr>
            <a:spLocks noChangeArrowheads="1"/>
          </p:cNvSpPr>
          <p:nvPr/>
        </p:nvSpPr>
        <p:spPr bwMode="auto">
          <a:xfrm>
            <a:off x="609600" y="45720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证明函数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  <p:bldP spid="22536" grpId="0" autoUpdateAnimBg="0"/>
      <p:bldP spid="22550" grpId="0" animBg="1"/>
      <p:bldP spid="225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Rectangle 16"/>
          <p:cNvSpPr>
            <a:spLocks noChangeArrowheads="1"/>
          </p:cNvSpPr>
          <p:nvPr/>
        </p:nvSpPr>
        <p:spPr bwMode="auto">
          <a:xfrm>
            <a:off x="684213" y="2497138"/>
            <a:ext cx="7478712" cy="1219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1" lang="zh-CN" altLang="zh-CN" sz="2800">
              <a:solidFill>
                <a:srgbClr val="333399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B04FB0-B89F-4161-9E19-F4B05D0EB26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68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54013"/>
            <a:ext cx="7265987" cy="914400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一、偏导数定义及其计算方法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14313" y="1231900"/>
            <a:ext cx="896461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在一元函数中曾从研究函数的变化率引入了导数的概念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827088" y="2773363"/>
          <a:ext cx="1282700" cy="444500"/>
        </p:xfrm>
        <a:graphic>
          <a:graphicData uri="http://schemas.openxmlformats.org/presentationml/2006/ole">
            <p:oleObj spid="_x0000_s36866" name="Equation" r:id="rId3" imgW="1282680" imgH="444240" progId="Equation.3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843213" y="2633663"/>
          <a:ext cx="2882900" cy="939800"/>
        </p:xfrm>
        <a:graphic>
          <a:graphicData uri="http://schemas.openxmlformats.org/presentationml/2006/ole">
            <p:oleObj spid="_x0000_s36867" name="Equation" r:id="rId4" imgW="2882880" imgH="939600" progId="Equation.3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940175" y="3111500"/>
          <a:ext cx="560388" cy="461963"/>
        </p:xfrm>
        <a:graphic>
          <a:graphicData uri="http://schemas.openxmlformats.org/presentationml/2006/ole">
            <p:oleObj spid="_x0000_s36868" name="公式" r:id="rId5" imgW="215640" imgH="177480" progId="Equation.3">
              <p:embed/>
            </p:oleObj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2058988" y="2735263"/>
          <a:ext cx="762000" cy="673100"/>
        </p:xfrm>
        <a:graphic>
          <a:graphicData uri="http://schemas.openxmlformats.org/presentationml/2006/ole">
            <p:oleObj spid="_x0000_s36869" name="Equation" r:id="rId6" imgW="761760" imgH="672840" progId="Equation.3">
              <p:embed/>
            </p:oleObj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5795963" y="2646363"/>
          <a:ext cx="1816100" cy="927100"/>
        </p:xfrm>
        <a:graphic>
          <a:graphicData uri="http://schemas.openxmlformats.org/presentationml/2006/ole">
            <p:oleObj spid="_x0000_s36870" name="Equation" r:id="rId7" imgW="1815840" imgH="927000" progId="Equation.3">
              <p:embed/>
            </p:oleObj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5650" y="3883025"/>
            <a:ext cx="5759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由于多元函数的自变量不止一个，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938838" y="3883025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变化率也就会出现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79388" y="4494213"/>
            <a:ext cx="5400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也就会出现各种不同的情况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50825" y="5086350"/>
            <a:ext cx="90360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而其余自变量固定不变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时多元函数的变化率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568825" y="4437063"/>
            <a:ext cx="4827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这节课学习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一个自变量变化，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animBg="1" autoUpdateAnimBg="0"/>
      <p:bldP spid="13" grpId="0"/>
      <p:bldP spid="14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861C9F-C646-44BD-A9B8-26DFC8B12190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381000"/>
            <a:ext cx="1981200" cy="609600"/>
          </a:xfrm>
          <a:ln w="19050">
            <a:solidFill>
              <a:srgbClr val="FF00FF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</a:rPr>
              <a:t>内容小结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偏导数的概念及有关结论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914400" y="1736725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记号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几何意义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14400" y="2346325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函数在一点偏导数存在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791200" y="22860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函数在此点连续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14400" y="2909888"/>
            <a:ext cx="3322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混合偏导数连续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859338" y="2308225"/>
            <a:ext cx="931862" cy="615950"/>
            <a:chOff x="2928" y="1200"/>
            <a:chExt cx="576" cy="288"/>
          </a:xfrm>
        </p:grpSpPr>
        <p:sp>
          <p:nvSpPr>
            <p:cNvPr id="78869" name="AutoShape 9"/>
            <p:cNvSpPr>
              <a:spLocks noChangeArrowheads="1"/>
            </p:cNvSpPr>
            <p:nvPr/>
          </p:nvSpPr>
          <p:spPr bwMode="auto">
            <a:xfrm>
              <a:off x="2928" y="1296"/>
              <a:ext cx="576" cy="96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8870" name="Line 10"/>
            <p:cNvSpPr>
              <a:spLocks noChangeShapeType="1"/>
            </p:cNvSpPr>
            <p:nvPr/>
          </p:nvSpPr>
          <p:spPr bwMode="auto">
            <a:xfrm>
              <a:off x="2976" y="1200"/>
              <a:ext cx="384" cy="2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63" name="AutoShape 11"/>
          <p:cNvSpPr>
            <a:spLocks noChangeArrowheads="1"/>
          </p:cNvSpPr>
          <p:nvPr/>
        </p:nvSpPr>
        <p:spPr bwMode="auto">
          <a:xfrm>
            <a:off x="3835400" y="3021013"/>
            <a:ext cx="952500" cy="263525"/>
          </a:xfrm>
          <a:prstGeom prst="rightArrow">
            <a:avLst>
              <a:gd name="adj1" fmla="val 50000"/>
              <a:gd name="adj2" fmla="val 90361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4876800" y="2909888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与求导顺序无关</a:t>
            </a:r>
          </a:p>
        </p:txBody>
      </p:sp>
      <p:sp>
        <p:nvSpPr>
          <p:cNvPr id="23565" name="Text Box 13">
            <a:hlinkClick r:id="rId2"/>
          </p:cNvPr>
          <p:cNvSpPr txBox="1">
            <a:spLocks noChangeArrowheads="1"/>
          </p:cNvSpPr>
          <p:nvPr/>
        </p:nvSpPr>
        <p:spPr bwMode="auto">
          <a:xfrm>
            <a:off x="685800" y="3500438"/>
            <a:ext cx="449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偏导数的计算方法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14400" y="4221163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求一点处偏导数的方法</a:t>
            </a:r>
          </a:p>
        </p:txBody>
      </p:sp>
      <p:sp>
        <p:nvSpPr>
          <p:cNvPr id="23567" name="AutoShape 15"/>
          <p:cNvSpPr>
            <a:spLocks/>
          </p:cNvSpPr>
          <p:nvPr/>
        </p:nvSpPr>
        <p:spPr bwMode="auto">
          <a:xfrm>
            <a:off x="4876800" y="3911600"/>
            <a:ext cx="230188" cy="1223963"/>
          </a:xfrm>
          <a:prstGeom prst="leftBrace">
            <a:avLst>
              <a:gd name="adj1" fmla="val 44310"/>
              <a:gd name="adj2" fmla="val 48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5105400" y="368776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先代后求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5105400" y="4205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先求后代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5105400" y="46624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利用定义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914400" y="5211763"/>
            <a:ext cx="381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求高阶偏导数的方法</a:t>
            </a: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4648200" y="551656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5638800" y="5211763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逐次求导法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1066800" y="5791200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与求导顺序无关时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应选择方便的求导顺序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6" grpId="0" autoUpdateAnimBg="0"/>
      <p:bldP spid="23557" grpId="0" autoUpdateAnimBg="0"/>
      <p:bldP spid="23558" grpId="0" autoUpdateAnimBg="0"/>
      <p:bldP spid="23559" grpId="0" autoUpdateAnimBg="0"/>
      <p:bldP spid="23563" grpId="0" animBg="1"/>
      <p:bldP spid="23564" grpId="0" autoUpdateAnimBg="0"/>
      <p:bldP spid="23565" grpId="0" autoUpdateAnimBg="0"/>
      <p:bldP spid="23566" grpId="0" autoUpdateAnimBg="0"/>
      <p:bldP spid="23567" grpId="0" animBg="1"/>
      <p:bldP spid="23568" grpId="0" autoUpdateAnimBg="0"/>
      <p:bldP spid="23569" grpId="0" autoUpdateAnimBg="0"/>
      <p:bldP spid="23570" grpId="0" autoUpdateAnimBg="0"/>
      <p:bldP spid="23571" grpId="0" autoUpdateAnimBg="0"/>
      <p:bldP spid="23572" grpId="0" animBg="1"/>
      <p:bldP spid="23573" grpId="0" autoUpdateAnimBg="0"/>
      <p:bldP spid="2357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1414A-FA56-466C-BC8E-526A74AF1379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395288" y="511175"/>
            <a:ext cx="2232025" cy="685800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zh-CN" altLang="en-US" sz="3400" b="1" kern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作业</a:t>
            </a:r>
          </a:p>
        </p:txBody>
      </p:sp>
      <p:sp>
        <p:nvSpPr>
          <p:cNvPr id="33808" name="Text Box 3"/>
          <p:cNvSpPr txBox="1">
            <a:spLocks noChangeArrowheads="1"/>
          </p:cNvSpPr>
          <p:nvPr/>
        </p:nvSpPr>
        <p:spPr bwMode="auto">
          <a:xfrm>
            <a:off x="2592388" y="620713"/>
            <a:ext cx="65516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习题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7.2   2(6)(7)(8);  4;  7;  8(1)(2)</a:t>
            </a:r>
            <a:endParaRPr kumimoji="1" lang="zh-CN" altLang="en-US" sz="32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-396875" y="1557338"/>
            <a:ext cx="9001125" cy="4319587"/>
            <a:chOff x="-396552" y="1628800"/>
            <a:chExt cx="9001000" cy="4320480"/>
          </a:xfrm>
        </p:grpSpPr>
        <p:sp>
          <p:nvSpPr>
            <p:cNvPr id="33810" name="Text Box 3"/>
            <p:cNvSpPr txBox="1">
              <a:spLocks noChangeArrowheads="1"/>
            </p:cNvSpPr>
            <p:nvPr/>
          </p:nvSpPr>
          <p:spPr bwMode="auto">
            <a:xfrm>
              <a:off x="-396552" y="1628800"/>
              <a:ext cx="3429000" cy="58477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FF"/>
                  </a:solidFill>
                  <a:ea typeface="黑体" pitchFamily="2" charset="-122"/>
                </a:rPr>
                <a:t>思考题</a:t>
              </a:r>
            </a:p>
          </p:txBody>
        </p:sp>
        <p:graphicFrame>
          <p:nvGraphicFramePr>
            <p:cNvPr id="33801" name="Object 18"/>
            <p:cNvGraphicFramePr>
              <a:graphicFrameLocks noChangeAspect="1"/>
            </p:cNvGraphicFramePr>
            <p:nvPr/>
          </p:nvGraphicFramePr>
          <p:xfrm>
            <a:off x="539552" y="2420888"/>
            <a:ext cx="7429500" cy="1600200"/>
          </p:xfrm>
          <a:graphic>
            <a:graphicData uri="http://schemas.openxmlformats.org/presentationml/2006/ole">
              <p:oleObj spid="_x0000_s33801" name="Equation" r:id="rId3" imgW="7429320" imgH="1600200" progId="Equation.DSMT4">
                <p:embed/>
              </p:oleObj>
            </a:graphicData>
          </a:graphic>
        </p:graphicFrame>
        <p:graphicFrame>
          <p:nvGraphicFramePr>
            <p:cNvPr id="33802" name="Object 10"/>
            <p:cNvGraphicFramePr>
              <a:graphicFrameLocks noChangeAspect="1"/>
            </p:cNvGraphicFramePr>
            <p:nvPr/>
          </p:nvGraphicFramePr>
          <p:xfrm>
            <a:off x="1259632" y="3861048"/>
            <a:ext cx="4597400" cy="914400"/>
          </p:xfrm>
          <a:graphic>
            <a:graphicData uri="http://schemas.openxmlformats.org/presentationml/2006/ole">
              <p:oleObj spid="_x0000_s33802" name="Equation" r:id="rId4" imgW="4597200" imgH="914400" progId="Equation.DSMT4">
                <p:embed/>
              </p:oleObj>
            </a:graphicData>
          </a:graphic>
        </p:graphicFrame>
        <p:graphicFrame>
          <p:nvGraphicFramePr>
            <p:cNvPr id="33803" name="Object 11"/>
            <p:cNvGraphicFramePr>
              <a:graphicFrameLocks noChangeAspect="1"/>
            </p:cNvGraphicFramePr>
            <p:nvPr/>
          </p:nvGraphicFramePr>
          <p:xfrm>
            <a:off x="1331640" y="5034880"/>
            <a:ext cx="4368800" cy="914400"/>
          </p:xfrm>
          <a:graphic>
            <a:graphicData uri="http://schemas.openxmlformats.org/presentationml/2006/ole">
              <p:oleObj spid="_x0000_s33803" name="Equation" r:id="rId5" imgW="4368600" imgH="914400" progId="Equation.DSMT4">
                <p:embed/>
              </p:oleObj>
            </a:graphicData>
          </a:graphic>
        </p:graphicFrame>
        <p:cxnSp>
          <p:nvCxnSpPr>
            <p:cNvPr id="33811" name="直接连接符 27"/>
            <p:cNvCxnSpPr>
              <a:cxnSpLocks noChangeShapeType="1"/>
            </p:cNvCxnSpPr>
            <p:nvPr/>
          </p:nvCxnSpPr>
          <p:spPr bwMode="auto">
            <a:xfrm>
              <a:off x="5940152" y="4509120"/>
              <a:ext cx="266429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12" name="直接连接符 28"/>
            <p:cNvCxnSpPr>
              <a:cxnSpLocks noChangeShapeType="1"/>
            </p:cNvCxnSpPr>
            <p:nvPr/>
          </p:nvCxnSpPr>
          <p:spPr bwMode="auto">
            <a:xfrm>
              <a:off x="5868144" y="5733256"/>
              <a:ext cx="266429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6567488" y="3860800"/>
          <a:ext cx="452437" cy="454025"/>
        </p:xfrm>
        <a:graphic>
          <a:graphicData uri="http://schemas.openxmlformats.org/presentationml/2006/ole">
            <p:oleObj spid="_x0000_s33804" name="Equation" r:id="rId6" imgW="164880" imgH="164880" progId="Equation.DSMT4">
              <p:embed/>
            </p:oleObj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6499225" y="5135563"/>
          <a:ext cx="520700" cy="454025"/>
        </p:xfrm>
        <a:graphic>
          <a:graphicData uri="http://schemas.openxmlformats.org/presentationml/2006/ole">
            <p:oleObj spid="_x0000_s33805" name="Equation" r:id="rId7" imgW="190440" imgH="164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971550" y="1268413"/>
          <a:ext cx="7353300" cy="5448300"/>
        </p:xfrm>
        <a:graphic>
          <a:graphicData uri="http://schemas.openxmlformats.org/presentationml/2006/ole">
            <p:oleObj spid="_x0000_s74754" name="文档" r:id="rId3" imgW="7353360" imgH="5719320" progId="Word.Document.8">
              <p:embed/>
            </p:oleObj>
          </a:graphicData>
        </a:graphic>
      </p:graphicFrame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339975" y="549275"/>
            <a:ext cx="3429000" cy="584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练 习 题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CA3C58-7636-4651-A86F-847142BC52EE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3086100" y="646113"/>
          <a:ext cx="1636713" cy="406400"/>
        </p:xfrm>
        <a:graphic>
          <a:graphicData uri="http://schemas.openxmlformats.org/presentationml/2006/ole">
            <p:oleObj spid="_x0000_s35842" name="Equation" r:id="rId3" imgW="1638000" imgH="406080" progId="Equation.3">
              <p:embed/>
            </p:oleObj>
          </a:graphicData>
        </a:graphic>
      </p:graphicFrame>
      <p:sp>
        <p:nvSpPr>
          <p:cNvPr id="35864" name="Text Box 3"/>
          <p:cNvSpPr txBox="1">
            <a:spLocks noChangeArrowheads="1"/>
          </p:cNvSpPr>
          <p:nvPr/>
        </p:nvSpPr>
        <p:spPr bwMode="auto">
          <a:xfrm>
            <a:off x="4648200" y="5334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在点</a:t>
            </a:r>
          </a:p>
        </p:txBody>
      </p:sp>
      <p:graphicFrame>
        <p:nvGraphicFramePr>
          <p:cNvPr id="7172" name="Object 3"/>
          <p:cNvGraphicFramePr>
            <a:graphicFrameLocks noChangeAspect="1"/>
          </p:cNvGraphicFramePr>
          <p:nvPr/>
        </p:nvGraphicFramePr>
        <p:xfrm>
          <a:off x="2071688" y="1219200"/>
          <a:ext cx="4862512" cy="939800"/>
        </p:xfrm>
        <a:graphic>
          <a:graphicData uri="http://schemas.openxmlformats.org/presentationml/2006/ole">
            <p:oleObj spid="_x0000_s35843" name="Equation" r:id="rId4" imgW="4863960" imgH="939600" progId="Equation.3">
              <p:embed/>
            </p:oleObj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04800" y="21336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存在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7174" name="Object 4"/>
          <p:cNvGraphicFramePr>
            <a:graphicFrameLocks noChangeAspect="1"/>
          </p:cNvGraphicFramePr>
          <p:nvPr/>
        </p:nvGraphicFramePr>
        <p:xfrm>
          <a:off x="4211638" y="2197100"/>
          <a:ext cx="4105275" cy="511175"/>
        </p:xfrm>
        <a:graphic>
          <a:graphicData uri="http://schemas.openxmlformats.org/presentationml/2006/ole">
            <p:oleObj spid="_x0000_s35844" name="Equation" r:id="rId5" imgW="1777680" imgH="228600" progId="Equation.DSMT4">
              <p:embed/>
            </p:oleObj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04800" y="29860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的偏导数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</a:p>
        </p:txBody>
      </p:sp>
      <p:graphicFrame>
        <p:nvGraphicFramePr>
          <p:cNvPr id="7176" name="Object 5"/>
          <p:cNvGraphicFramePr>
            <a:graphicFrameLocks noChangeAspect="1"/>
          </p:cNvGraphicFramePr>
          <p:nvPr/>
        </p:nvGraphicFramePr>
        <p:xfrm>
          <a:off x="3048000" y="2819400"/>
          <a:ext cx="1871663" cy="974725"/>
        </p:xfrm>
        <a:graphic>
          <a:graphicData uri="http://schemas.openxmlformats.org/presentationml/2006/ole">
            <p:oleObj spid="_x0000_s35845" name="Equation" r:id="rId6" imgW="1930320" imgH="1002960" progId="Equation.3">
              <p:embed/>
            </p:oleObj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5486400" y="608013"/>
          <a:ext cx="1193800" cy="444500"/>
        </p:xfrm>
        <a:graphic>
          <a:graphicData uri="http://schemas.openxmlformats.org/presentationml/2006/ole">
            <p:oleObj spid="_x0000_s35846" name="Equation" r:id="rId7" imgW="1193760" imgH="444240" progId="Equation.3">
              <p:embed/>
            </p:oleObj>
          </a:graphicData>
        </a:graphic>
      </p:graphicFrame>
      <p:sp>
        <p:nvSpPr>
          <p:cNvPr id="35867" name="Text Box 10"/>
          <p:cNvSpPr txBox="1">
            <a:spLocks noChangeArrowheads="1"/>
          </p:cNvSpPr>
          <p:nvPr/>
        </p:nvSpPr>
        <p:spPr bwMode="auto">
          <a:xfrm>
            <a:off x="6705600" y="5334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的某邻域内</a:t>
            </a:r>
          </a:p>
        </p:txBody>
      </p:sp>
      <p:graphicFrame>
        <p:nvGraphicFramePr>
          <p:cNvPr id="7179" name="Object 7"/>
          <p:cNvGraphicFramePr>
            <a:graphicFrameLocks noChangeAspect="1"/>
          </p:cNvGraphicFramePr>
          <p:nvPr/>
        </p:nvGraphicFramePr>
        <p:xfrm>
          <a:off x="4929188" y="2814638"/>
          <a:ext cx="2019300" cy="974725"/>
        </p:xfrm>
        <a:graphic>
          <a:graphicData uri="http://schemas.openxmlformats.org/presentationml/2006/ole">
            <p:oleObj spid="_x0000_s35847" name="Equation" r:id="rId8" imgW="2082600" imgH="1002960" progId="Equation.3">
              <p:embed/>
            </p:oleObj>
          </a:graphicData>
        </a:graphic>
      </p:graphicFrame>
      <p:graphicFrame>
        <p:nvGraphicFramePr>
          <p:cNvPr id="7180" name="Object 8"/>
          <p:cNvGraphicFramePr>
            <a:graphicFrameLocks noChangeAspect="1"/>
          </p:cNvGraphicFramePr>
          <p:nvPr/>
        </p:nvGraphicFramePr>
        <p:xfrm>
          <a:off x="3276600" y="1244600"/>
          <a:ext cx="1130300" cy="444500"/>
        </p:xfrm>
        <a:graphic>
          <a:graphicData uri="http://schemas.openxmlformats.org/presentationml/2006/ole">
            <p:oleObj spid="_x0000_s35848" name="Equation" r:id="rId9" imgW="1130040" imgH="444240" progId="Equation.3">
              <p:embed/>
            </p:oleObj>
          </a:graphicData>
        </a:graphic>
      </p:graphicFrame>
      <p:graphicFrame>
        <p:nvGraphicFramePr>
          <p:cNvPr id="7181" name="Object 9"/>
          <p:cNvGraphicFramePr>
            <a:graphicFrameLocks noChangeAspect="1"/>
          </p:cNvGraphicFramePr>
          <p:nvPr/>
        </p:nvGraphicFramePr>
        <p:xfrm>
          <a:off x="5840413" y="1244600"/>
          <a:ext cx="355600" cy="444500"/>
        </p:xfrm>
        <a:graphic>
          <a:graphicData uri="http://schemas.openxmlformats.org/presentationml/2006/ole">
            <p:oleObj spid="_x0000_s35849" name="Equation" r:id="rId10" imgW="355320" imgH="444240" progId="Equation.3">
              <p:embed/>
            </p:oleObj>
          </a:graphicData>
        </a:graphic>
      </p:graphicFrame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219200" y="21336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则称此极限为函数</a:t>
            </a:r>
          </a:p>
        </p:txBody>
      </p:sp>
      <p:sp>
        <p:nvSpPr>
          <p:cNvPr id="35869" name="Text Box 15"/>
          <p:cNvSpPr txBox="1">
            <a:spLocks noChangeArrowheads="1"/>
          </p:cNvSpPr>
          <p:nvPr/>
        </p:nvSpPr>
        <p:spPr bwMode="auto">
          <a:xfrm>
            <a:off x="304800" y="13716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极限</a:t>
            </a:r>
          </a:p>
        </p:txBody>
      </p:sp>
      <p:sp>
        <p:nvSpPr>
          <p:cNvPr id="35870" name="Text Box 17"/>
          <p:cNvSpPr txBox="1">
            <a:spLocks noChangeArrowheads="1"/>
          </p:cNvSpPr>
          <p:nvPr/>
        </p:nvSpPr>
        <p:spPr bwMode="auto">
          <a:xfrm>
            <a:off x="1752600" y="5334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设函数</a:t>
            </a:r>
          </a:p>
        </p:txBody>
      </p:sp>
      <p:graphicFrame>
        <p:nvGraphicFramePr>
          <p:cNvPr id="7190" name="Object 14"/>
          <p:cNvGraphicFramePr>
            <a:graphicFrameLocks noChangeAspect="1"/>
          </p:cNvGraphicFramePr>
          <p:nvPr/>
        </p:nvGraphicFramePr>
        <p:xfrm>
          <a:off x="4573588" y="1685925"/>
          <a:ext cx="431800" cy="317500"/>
        </p:xfrm>
        <a:graphic>
          <a:graphicData uri="http://schemas.openxmlformats.org/presentationml/2006/ole">
            <p:oleObj spid="_x0000_s35854" name="Equation" r:id="rId11" imgW="431640" imgH="317160" progId="Equation.3">
              <p:embed/>
            </p:oleObj>
          </a:graphicData>
        </a:graphic>
      </p:graphicFrame>
      <p:graphicFrame>
        <p:nvGraphicFramePr>
          <p:cNvPr id="7191" name="Object 15"/>
          <p:cNvGraphicFramePr>
            <a:graphicFrameLocks noChangeAspect="1"/>
          </p:cNvGraphicFramePr>
          <p:nvPr/>
        </p:nvGraphicFramePr>
        <p:xfrm>
          <a:off x="444500" y="3962400"/>
          <a:ext cx="1701800" cy="444500"/>
        </p:xfrm>
        <a:graphic>
          <a:graphicData uri="http://schemas.openxmlformats.org/presentationml/2006/ole">
            <p:oleObj spid="_x0000_s35855" name="Equation" r:id="rId12" imgW="1701720" imgH="444240" progId="Equation.3">
              <p:embed/>
            </p:oleObj>
          </a:graphicData>
        </a:graphic>
      </p:graphicFrame>
      <p:graphicFrame>
        <p:nvGraphicFramePr>
          <p:cNvPr id="7192" name="Object 16"/>
          <p:cNvGraphicFramePr>
            <a:graphicFrameLocks noChangeAspect="1"/>
          </p:cNvGraphicFramePr>
          <p:nvPr/>
        </p:nvGraphicFramePr>
        <p:xfrm>
          <a:off x="7162800" y="2997200"/>
          <a:ext cx="1524000" cy="584200"/>
        </p:xfrm>
        <a:graphic>
          <a:graphicData uri="http://schemas.openxmlformats.org/presentationml/2006/ole">
            <p:oleObj spid="_x0000_s35856" name="Equation" r:id="rId13" imgW="1523880" imgH="583920" progId="Equation.3">
              <p:embed/>
            </p:oleObj>
          </a:graphicData>
        </a:graphic>
      </p:graphicFrame>
      <p:graphicFrame>
        <p:nvGraphicFramePr>
          <p:cNvPr id="7197" name="Object 20"/>
          <p:cNvGraphicFramePr>
            <a:graphicFrameLocks noChangeAspect="1"/>
          </p:cNvGraphicFramePr>
          <p:nvPr/>
        </p:nvGraphicFramePr>
        <p:xfrm>
          <a:off x="3270250" y="5454650"/>
          <a:ext cx="2741613" cy="927100"/>
        </p:xfrm>
        <a:graphic>
          <a:graphicData uri="http://schemas.openxmlformats.org/presentationml/2006/ole">
            <p:oleObj spid="_x0000_s35860" name="Equation" r:id="rId14" imgW="2743200" imgH="927000" progId="Equation.3">
              <p:embed/>
            </p:oleObj>
          </a:graphicData>
        </a:graphic>
      </p:graphicFrame>
      <p:graphicFrame>
        <p:nvGraphicFramePr>
          <p:cNvPr id="7198" name="Object 21"/>
          <p:cNvGraphicFramePr>
            <a:graphicFrameLocks noChangeAspect="1"/>
          </p:cNvGraphicFramePr>
          <p:nvPr/>
        </p:nvGraphicFramePr>
        <p:xfrm>
          <a:off x="1692275" y="4713288"/>
          <a:ext cx="1536700" cy="444500"/>
        </p:xfrm>
        <a:graphic>
          <a:graphicData uri="http://schemas.openxmlformats.org/presentationml/2006/ole">
            <p:oleObj spid="_x0000_s35861" name="Equation" r:id="rId15" imgW="1536480" imgH="444240" progId="Equation.3">
              <p:embed/>
            </p:oleObj>
          </a:graphicData>
        </a:graphic>
      </p:graphicFrame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539750" y="4710113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注意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615950" y="549275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graphicFrame>
        <p:nvGraphicFramePr>
          <p:cNvPr id="35862" name="Object 22"/>
          <p:cNvGraphicFramePr>
            <a:graphicFrameLocks noChangeAspect="1"/>
          </p:cNvGraphicFramePr>
          <p:nvPr/>
        </p:nvGraphicFramePr>
        <p:xfrm>
          <a:off x="3203575" y="4508500"/>
          <a:ext cx="5053013" cy="901700"/>
        </p:xfrm>
        <a:graphic>
          <a:graphicData uri="http://schemas.openxmlformats.org/presentationml/2006/ole">
            <p:oleObj spid="_x0000_s35862" name="Equation" r:id="rId16" imgW="5054400" imgH="90144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092950" y="1268413"/>
            <a:ext cx="15684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函数值偏增量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5" grpId="0" autoUpdateAnimBg="0"/>
      <p:bldP spid="7182" grpId="0" autoUpdateAnimBg="0"/>
      <p:bldP spid="7199" grpId="0" autoUpdateAnimBg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401410-9654-4D13-8B40-F3AC7661BE18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081338" y="1968500"/>
          <a:ext cx="2779712" cy="927100"/>
        </p:xfrm>
        <a:graphic>
          <a:graphicData uri="http://schemas.openxmlformats.org/presentationml/2006/ole">
            <p:oleObj spid="_x0000_s19458" name="Equation" r:id="rId3" imgW="2781000" imgH="92700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138488" y="1041400"/>
          <a:ext cx="5243512" cy="927100"/>
        </p:xfrm>
        <a:graphic>
          <a:graphicData uri="http://schemas.openxmlformats.org/presentationml/2006/ole">
            <p:oleObj spid="_x0000_s19459" name="Equation" r:id="rId4" imgW="5244840" imgH="927000" progId="Equation.3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382713" y="1249363"/>
          <a:ext cx="1547812" cy="495300"/>
        </p:xfrm>
        <a:graphic>
          <a:graphicData uri="http://schemas.openxmlformats.org/presentationml/2006/ole">
            <p:oleObj spid="_x0000_s19460" name="Equation" r:id="rId5" imgW="1549080" imgH="495000" progId="Equation.3">
              <p:embed/>
            </p:oleObj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85800" y="2995613"/>
            <a:ext cx="80010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若函数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 = f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, y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在域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内每一点</a:t>
            </a:r>
            <a:r>
              <a:rPr kumimoji="1" lang="zh-CN" altLang="en-US" sz="2800">
                <a:solidFill>
                  <a:srgbClr val="99FF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, y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处对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8198" name="Object 5"/>
          <p:cNvGraphicFramePr>
            <a:graphicFrameLocks noChangeAspect="1"/>
          </p:cNvGraphicFramePr>
          <p:nvPr/>
        </p:nvGraphicFramePr>
        <p:xfrm>
          <a:off x="2971800" y="4114800"/>
          <a:ext cx="2093913" cy="927100"/>
        </p:xfrm>
        <a:graphic>
          <a:graphicData uri="http://schemas.openxmlformats.org/presentationml/2006/ole">
            <p:oleObj spid="_x0000_s19461" name="Equation" r:id="rId6" imgW="2095200" imgH="927000" progId="Equation.3">
              <p:embed/>
            </p:oleObj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048000" y="3581400"/>
            <a:ext cx="42672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则该偏导数称为偏导函数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162800" y="3581400"/>
            <a:ext cx="1676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也简称为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04800" y="4267200"/>
            <a:ext cx="1676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偏导数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8202" name="Object 6"/>
          <p:cNvGraphicFramePr>
            <a:graphicFrameLocks noChangeAspect="1"/>
          </p:cNvGraphicFramePr>
          <p:nvPr/>
        </p:nvGraphicFramePr>
        <p:xfrm>
          <a:off x="5183188" y="4279900"/>
          <a:ext cx="2665412" cy="444500"/>
        </p:xfrm>
        <a:graphic>
          <a:graphicData uri="http://schemas.openxmlformats.org/presentationml/2006/ole">
            <p:oleObj spid="_x0000_s19462" name="Equation" r:id="rId7" imgW="2666880" imgH="444240" progId="Equation.3">
              <p:embed/>
            </p:oleObj>
          </a:graphicData>
        </a:graphic>
      </p:graphicFrame>
      <p:graphicFrame>
        <p:nvGraphicFramePr>
          <p:cNvPr id="8203" name="Object 7"/>
          <p:cNvGraphicFramePr>
            <a:graphicFrameLocks noChangeAspect="1"/>
          </p:cNvGraphicFramePr>
          <p:nvPr/>
        </p:nvGraphicFramePr>
        <p:xfrm>
          <a:off x="5257800" y="5372100"/>
          <a:ext cx="2728913" cy="495300"/>
        </p:xfrm>
        <a:graphic>
          <a:graphicData uri="http://schemas.openxmlformats.org/presentationml/2006/ole">
            <p:oleObj spid="_x0000_s19463" name="Equation" r:id="rId8" imgW="2730240" imgH="495000" progId="Equation.3">
              <p:embed/>
            </p:oleObj>
          </a:graphicData>
        </a:graphic>
      </p:graphicFrame>
      <p:graphicFrame>
        <p:nvGraphicFramePr>
          <p:cNvPr id="8204" name="Object 8"/>
          <p:cNvGraphicFramePr>
            <a:graphicFrameLocks noChangeAspect="1"/>
          </p:cNvGraphicFramePr>
          <p:nvPr/>
        </p:nvGraphicFramePr>
        <p:xfrm>
          <a:off x="4338638" y="1019175"/>
          <a:ext cx="2171700" cy="444500"/>
        </p:xfrm>
        <a:graphic>
          <a:graphicData uri="http://schemas.openxmlformats.org/presentationml/2006/ole">
            <p:oleObj spid="_x0000_s19464" name="Equation" r:id="rId9" imgW="2171520" imgH="444240" progId="Equation.3">
              <p:embed/>
            </p:oleObj>
          </a:graphicData>
        </a:graphic>
      </p:graphicFrame>
      <p:graphicFrame>
        <p:nvGraphicFramePr>
          <p:cNvPr id="8205" name="Object 9"/>
          <p:cNvGraphicFramePr>
            <a:graphicFrameLocks noChangeAspect="1"/>
          </p:cNvGraphicFramePr>
          <p:nvPr/>
        </p:nvGraphicFramePr>
        <p:xfrm>
          <a:off x="6627813" y="990600"/>
          <a:ext cx="1714500" cy="441325"/>
        </p:xfrm>
        <a:graphic>
          <a:graphicData uri="http://schemas.openxmlformats.org/presentationml/2006/ole">
            <p:oleObj spid="_x0000_s19465" name="Equation" r:id="rId10" imgW="1714320" imgH="444240" progId="Equation.3">
              <p:embed/>
            </p:oleObj>
          </a:graphicData>
        </a:graphic>
      </p:graphicFrame>
      <p:graphicFrame>
        <p:nvGraphicFramePr>
          <p:cNvPr id="8206" name="Object 10"/>
          <p:cNvGraphicFramePr>
            <a:graphicFrameLocks noChangeAspect="1"/>
          </p:cNvGraphicFramePr>
          <p:nvPr/>
        </p:nvGraphicFramePr>
        <p:xfrm>
          <a:off x="6084888" y="1663700"/>
          <a:ext cx="431800" cy="393700"/>
        </p:xfrm>
        <a:graphic>
          <a:graphicData uri="http://schemas.openxmlformats.org/presentationml/2006/ole">
            <p:oleObj spid="_x0000_s19466" name="Equation" r:id="rId11" imgW="431640" imgH="393480" progId="Equation.3">
              <p:embed/>
            </p:oleObj>
          </a:graphicData>
        </a:graphic>
      </p:graphicFrame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676400" y="4267200"/>
            <a:ext cx="9906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记为</a:t>
            </a:r>
          </a:p>
        </p:txBody>
      </p:sp>
      <p:graphicFrame>
        <p:nvGraphicFramePr>
          <p:cNvPr id="8208" name="Object 11"/>
          <p:cNvGraphicFramePr>
            <a:graphicFrameLocks noChangeAspect="1"/>
          </p:cNvGraphicFramePr>
          <p:nvPr/>
        </p:nvGraphicFramePr>
        <p:xfrm>
          <a:off x="5243513" y="1022350"/>
          <a:ext cx="1155700" cy="444500"/>
        </p:xfrm>
        <a:graphic>
          <a:graphicData uri="http://schemas.openxmlformats.org/presentationml/2006/ole">
            <p:oleObj spid="_x0000_s19467" name="Equation" r:id="rId12" imgW="1155600" imgH="444240" progId="Equation.3">
              <p:embed/>
            </p:oleObj>
          </a:graphicData>
        </a:graphic>
      </p:graphicFrame>
      <p:graphicFrame>
        <p:nvGraphicFramePr>
          <p:cNvPr id="8209" name="Object 12"/>
          <p:cNvGraphicFramePr>
            <a:graphicFrameLocks noChangeAspect="1"/>
          </p:cNvGraphicFramePr>
          <p:nvPr/>
        </p:nvGraphicFramePr>
        <p:xfrm>
          <a:off x="7781925" y="993775"/>
          <a:ext cx="381000" cy="444500"/>
        </p:xfrm>
        <a:graphic>
          <a:graphicData uri="http://schemas.openxmlformats.org/presentationml/2006/ole">
            <p:oleObj spid="_x0000_s19468" name="Equation" r:id="rId13" imgW="380880" imgH="444240" progId="Equation.3">
              <p:embed/>
            </p:oleObj>
          </a:graphicData>
        </a:graphic>
      </p:graphicFrame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304800" y="3571875"/>
            <a:ext cx="3048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或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偏导数存在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8211" name="Object 13"/>
          <p:cNvGraphicFramePr>
            <a:graphicFrameLocks noChangeAspect="1"/>
          </p:cNvGraphicFramePr>
          <p:nvPr/>
        </p:nvGraphicFramePr>
        <p:xfrm>
          <a:off x="2946400" y="5181600"/>
          <a:ext cx="2144713" cy="927100"/>
        </p:xfrm>
        <a:graphic>
          <a:graphicData uri="http://schemas.openxmlformats.org/presentationml/2006/ole">
            <p:oleObj spid="_x0000_s19469" name="Equation" r:id="rId14" imgW="2145960" imgH="927000" progId="Equation.3">
              <p:embed/>
            </p:oleObj>
          </a:graphicData>
        </a:graphic>
      </p:graphicFrame>
      <p:sp>
        <p:nvSpPr>
          <p:cNvPr id="19477" name="Rectangle 20"/>
          <p:cNvSpPr>
            <a:spLocks noChangeArrowheads="1"/>
          </p:cNvSpPr>
          <p:nvPr/>
        </p:nvSpPr>
        <p:spPr bwMode="auto">
          <a:xfrm>
            <a:off x="609600" y="381000"/>
            <a:ext cx="510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同样可定义对 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的偏导数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/>
      <p:bldP spid="8199" grpId="0" autoUpdateAnimBg="0"/>
      <p:bldP spid="8200" grpId="0" autoUpdateAnimBg="0"/>
      <p:bldP spid="8201" grpId="0" autoUpdateAnimBg="0"/>
      <p:bldP spid="8207" grpId="0" autoUpdateAnimBg="0"/>
      <p:bldP spid="82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30764F-5B83-435B-BEB2-0AFA54D7AF68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116013" y="2420938"/>
          <a:ext cx="1600200" cy="469900"/>
        </p:xfrm>
        <a:graphic>
          <a:graphicData uri="http://schemas.openxmlformats.org/presentationml/2006/ole">
            <p:oleObj spid="_x0000_s20482" name="Equation" r:id="rId3" imgW="1511280" imgH="444240" progId="Equation.3">
              <p:embed/>
            </p:oleObj>
          </a:graphicData>
        </a:graphic>
      </p:graphicFrame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58813" y="1266825"/>
            <a:ext cx="83058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三元函数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u = f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, y , 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在点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, y , 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处对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</a:p>
        </p:txBody>
      </p:sp>
      <p:graphicFrame>
        <p:nvGraphicFramePr>
          <p:cNvPr id="9220" name="Object 3"/>
          <p:cNvGraphicFramePr>
            <a:graphicFrameLocks noChangeAspect="1"/>
          </p:cNvGraphicFramePr>
          <p:nvPr/>
        </p:nvGraphicFramePr>
        <p:xfrm>
          <a:off x="2843213" y="2286000"/>
          <a:ext cx="5191125" cy="927100"/>
        </p:xfrm>
        <a:graphic>
          <a:graphicData uri="http://schemas.openxmlformats.org/presentationml/2006/ole">
            <p:oleObj spid="_x0000_s20483" name="Equation" r:id="rId4" imgW="5194080" imgH="927000" progId="Equation.3">
              <p:embed/>
            </p:oleObj>
          </a:graphicData>
        </a:graphic>
      </p:graphicFrame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3884613" y="2230438"/>
          <a:ext cx="2324100" cy="406400"/>
        </p:xfrm>
        <a:graphic>
          <a:graphicData uri="http://schemas.openxmlformats.org/presentationml/2006/ole">
            <p:oleObj spid="_x0000_s20484" name="Equation" r:id="rId5" imgW="2323800" imgH="406080" progId="Equation.3">
              <p:embed/>
            </p:oleObj>
          </a:graphicData>
        </a:graphic>
      </p:graphicFrame>
      <p:graphicFrame>
        <p:nvGraphicFramePr>
          <p:cNvPr id="9222" name="Object 5"/>
          <p:cNvGraphicFramePr>
            <a:graphicFrameLocks noChangeAspect="1"/>
          </p:cNvGraphicFramePr>
          <p:nvPr/>
        </p:nvGraphicFramePr>
        <p:xfrm>
          <a:off x="6280150" y="2230438"/>
          <a:ext cx="1892300" cy="406400"/>
        </p:xfrm>
        <a:graphic>
          <a:graphicData uri="http://schemas.openxmlformats.org/presentationml/2006/ole">
            <p:oleObj spid="_x0000_s20485" name="Equation" r:id="rId6" imgW="1892160" imgH="406080" progId="Equation.3">
              <p:embed/>
            </p:oleObj>
          </a:graphicData>
        </a:graphic>
      </p:graphicFrame>
      <p:graphicFrame>
        <p:nvGraphicFramePr>
          <p:cNvPr id="9223" name="Object 6"/>
          <p:cNvGraphicFramePr>
            <a:graphicFrameLocks noChangeAspect="1"/>
          </p:cNvGraphicFramePr>
          <p:nvPr/>
        </p:nvGraphicFramePr>
        <p:xfrm>
          <a:off x="5459413" y="2781300"/>
          <a:ext cx="431800" cy="317500"/>
        </p:xfrm>
        <a:graphic>
          <a:graphicData uri="http://schemas.openxmlformats.org/presentationml/2006/ole">
            <p:oleObj spid="_x0000_s20486" name="Equation" r:id="rId7" imgW="431640" imgH="317160" progId="Equation.3">
              <p:embed/>
            </p:oleObj>
          </a:graphicData>
        </a:graphic>
      </p:graphicFrame>
      <p:graphicFrame>
        <p:nvGraphicFramePr>
          <p:cNvPr id="9224" name="Object 7"/>
          <p:cNvGraphicFramePr>
            <a:graphicFrameLocks noChangeAspect="1"/>
          </p:cNvGraphicFramePr>
          <p:nvPr/>
        </p:nvGraphicFramePr>
        <p:xfrm>
          <a:off x="4362450" y="2241550"/>
          <a:ext cx="965200" cy="314325"/>
        </p:xfrm>
        <a:graphic>
          <a:graphicData uri="http://schemas.openxmlformats.org/presentationml/2006/ole">
            <p:oleObj spid="_x0000_s20487" name="Equation" r:id="rId8" imgW="965160" imgH="317160" progId="Equation.3">
              <p:embed/>
            </p:oleObj>
          </a:graphicData>
        </a:graphic>
      </p:graphicFrame>
      <p:graphicFrame>
        <p:nvGraphicFramePr>
          <p:cNvPr id="9225" name="Object 8"/>
          <p:cNvGraphicFramePr>
            <a:graphicFrameLocks noChangeAspect="1"/>
          </p:cNvGraphicFramePr>
          <p:nvPr/>
        </p:nvGraphicFramePr>
        <p:xfrm>
          <a:off x="1042988" y="3357563"/>
          <a:ext cx="2044700" cy="495300"/>
        </p:xfrm>
        <a:graphic>
          <a:graphicData uri="http://schemas.openxmlformats.org/presentationml/2006/ole">
            <p:oleObj spid="_x0000_s20488" name="Equation" r:id="rId9" imgW="2044440" imgH="495000" progId="Equation.3">
              <p:embed/>
            </p:oleObj>
          </a:graphicData>
        </a:graphic>
      </p:graphicFrame>
      <p:graphicFrame>
        <p:nvGraphicFramePr>
          <p:cNvPr id="9226" name="Object 9"/>
          <p:cNvGraphicFramePr>
            <a:graphicFrameLocks noChangeAspect="1"/>
          </p:cNvGraphicFramePr>
          <p:nvPr/>
        </p:nvGraphicFramePr>
        <p:xfrm>
          <a:off x="1042988" y="4005263"/>
          <a:ext cx="2019300" cy="444500"/>
        </p:xfrm>
        <a:graphic>
          <a:graphicData uri="http://schemas.openxmlformats.org/presentationml/2006/ole">
            <p:oleObj spid="_x0000_s20489" name="Equation" r:id="rId10" imgW="2019240" imgH="444240" progId="Equation.3">
              <p:embed/>
            </p:oleObj>
          </a:graphicData>
        </a:graphic>
      </p:graphicFrame>
      <p:graphicFrame>
        <p:nvGraphicFramePr>
          <p:cNvPr id="9227" name="Object 10"/>
          <p:cNvGraphicFramePr>
            <a:graphicFrameLocks noChangeAspect="1"/>
          </p:cNvGraphicFramePr>
          <p:nvPr/>
        </p:nvGraphicFramePr>
        <p:xfrm>
          <a:off x="6953250" y="2332038"/>
          <a:ext cx="225425" cy="238125"/>
        </p:xfrm>
        <a:graphic>
          <a:graphicData uri="http://schemas.openxmlformats.org/presentationml/2006/ole">
            <p:oleObj spid="_x0000_s20490" name="Equation" r:id="rId11" imgW="228600" imgH="241200" progId="Equation.3">
              <p:embed/>
            </p:oleObj>
          </a:graphicData>
        </a:graphic>
      </p:graphicFrame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515938" y="1843088"/>
            <a:ext cx="2438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偏导数定义为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4392613" y="3500438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请自己写出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654050" y="568325"/>
            <a:ext cx="70866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偏导数的概念可以推广到二元以上的函数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44538" y="4581525"/>
            <a:ext cx="7931150" cy="19383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zh-CN" altLang="en-US" sz="2800" dirty="0">
                <a:solidFill>
                  <a:srgbClr val="FFFF00"/>
                </a:solidFill>
                <a:latin typeface="+mj-ea"/>
                <a:ea typeface="+mj-ea"/>
              </a:rPr>
              <a:t>偏导数的求法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j-ea"/>
                <a:ea typeface="+mj-ea"/>
              </a:rPr>
              <a:t>       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求函数对一个自变量的偏导数时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,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只要把其它自变量看作常数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,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然后按一元函数求导法求导即可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  <p:bldP spid="9228" grpId="0" build="p" autoUpdateAnimBg="0" advAuto="0"/>
      <p:bldP spid="9229" grpId="0" build="p" autoUpdateAnimBg="0"/>
      <p:bldP spid="18" grpI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974725" y="974725"/>
          <a:ext cx="7483475" cy="701675"/>
        </p:xfrm>
        <a:graphic>
          <a:graphicData uri="http://schemas.openxmlformats.org/presentationml/2006/ole">
            <p:oleObj spid="_x0000_s54274" name="文档" r:id="rId3" imgW="7487280" imgH="700560" progId="Word.Document.8">
              <p:embed/>
            </p:oleObj>
          </a:graphicData>
        </a:graphic>
      </p:graphicFrame>
      <p:sp>
        <p:nvSpPr>
          <p:cNvPr id="46083" name="Text Box 1027"/>
          <p:cNvSpPr txBox="1">
            <a:spLocks noChangeArrowheads="1"/>
          </p:cNvSpPr>
          <p:nvPr/>
        </p:nvSpPr>
        <p:spPr bwMode="auto">
          <a:xfrm>
            <a:off x="914400" y="1995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46084" name="Object 3"/>
          <p:cNvGraphicFramePr>
            <a:graphicFrameLocks noChangeAspect="1"/>
          </p:cNvGraphicFramePr>
          <p:nvPr/>
        </p:nvGraphicFramePr>
        <p:xfrm>
          <a:off x="1905000" y="1854200"/>
          <a:ext cx="762000" cy="889000"/>
        </p:xfrm>
        <a:graphic>
          <a:graphicData uri="http://schemas.openxmlformats.org/presentationml/2006/ole">
            <p:oleObj spid="_x0000_s54275" name="公式" r:id="rId4" imgW="761760" imgH="888840" progId="Equation.3">
              <p:embed/>
            </p:oleObj>
          </a:graphicData>
        </a:graphic>
      </p:graphicFrame>
      <p:graphicFrame>
        <p:nvGraphicFramePr>
          <p:cNvPr id="46085" name="Object 4"/>
          <p:cNvGraphicFramePr>
            <a:graphicFrameLocks noChangeAspect="1"/>
          </p:cNvGraphicFramePr>
          <p:nvPr/>
        </p:nvGraphicFramePr>
        <p:xfrm>
          <a:off x="2819400" y="2159000"/>
          <a:ext cx="1320800" cy="368300"/>
        </p:xfrm>
        <a:graphic>
          <a:graphicData uri="http://schemas.openxmlformats.org/presentationml/2006/ole">
            <p:oleObj spid="_x0000_s54276" name="公式" r:id="rId5" imgW="1320480" imgH="368280" progId="Equation.3">
              <p:embed/>
            </p:oleObj>
          </a:graphicData>
        </a:graphic>
      </p:graphicFrame>
      <p:graphicFrame>
        <p:nvGraphicFramePr>
          <p:cNvPr id="46089" name="Object 5"/>
          <p:cNvGraphicFramePr>
            <a:graphicFrameLocks noChangeAspect="1"/>
          </p:cNvGraphicFramePr>
          <p:nvPr/>
        </p:nvGraphicFramePr>
        <p:xfrm>
          <a:off x="4724400" y="1905000"/>
          <a:ext cx="685800" cy="914400"/>
        </p:xfrm>
        <a:graphic>
          <a:graphicData uri="http://schemas.openxmlformats.org/presentationml/2006/ole">
            <p:oleObj spid="_x0000_s54277" name="公式" r:id="rId6" imgW="685800" imgH="914400" progId="Equation.3">
              <p:embed/>
            </p:oleObj>
          </a:graphicData>
        </a:graphic>
      </p:graphicFrame>
      <p:graphicFrame>
        <p:nvGraphicFramePr>
          <p:cNvPr id="46090" name="Object 6"/>
          <p:cNvGraphicFramePr>
            <a:graphicFrameLocks noChangeAspect="1"/>
          </p:cNvGraphicFramePr>
          <p:nvPr/>
        </p:nvGraphicFramePr>
        <p:xfrm>
          <a:off x="5530850" y="2222500"/>
          <a:ext cx="1308100" cy="368300"/>
        </p:xfrm>
        <a:graphic>
          <a:graphicData uri="http://schemas.openxmlformats.org/presentationml/2006/ole">
            <p:oleObj spid="_x0000_s54278" name="公式" r:id="rId7" imgW="1307880" imgH="368280" progId="Equation.3">
              <p:embed/>
            </p:oleObj>
          </a:graphicData>
        </a:graphic>
      </p:graphicFrame>
      <p:graphicFrame>
        <p:nvGraphicFramePr>
          <p:cNvPr id="46091" name="Object 7"/>
          <p:cNvGraphicFramePr>
            <a:graphicFrameLocks noChangeAspect="1"/>
          </p:cNvGraphicFramePr>
          <p:nvPr/>
        </p:nvGraphicFramePr>
        <p:xfrm>
          <a:off x="1371600" y="3022600"/>
          <a:ext cx="1790700" cy="965200"/>
        </p:xfrm>
        <a:graphic>
          <a:graphicData uri="http://schemas.openxmlformats.org/presentationml/2006/ole">
            <p:oleObj spid="_x0000_s54279" name="公式" r:id="rId8" imgW="1790640" imgH="965160" progId="Equation.3">
              <p:embed/>
            </p:oleObj>
          </a:graphicData>
        </a:graphic>
      </p:graphicFrame>
      <p:graphicFrame>
        <p:nvGraphicFramePr>
          <p:cNvPr id="46092" name="Object 8"/>
          <p:cNvGraphicFramePr>
            <a:graphicFrameLocks noChangeAspect="1"/>
          </p:cNvGraphicFramePr>
          <p:nvPr/>
        </p:nvGraphicFramePr>
        <p:xfrm>
          <a:off x="3175000" y="3362325"/>
          <a:ext cx="2349500" cy="368300"/>
        </p:xfrm>
        <a:graphic>
          <a:graphicData uri="http://schemas.openxmlformats.org/presentationml/2006/ole">
            <p:oleObj spid="_x0000_s54280" name="公式" r:id="rId9" imgW="2349360" imgH="368280" progId="Equation.3">
              <p:embed/>
            </p:oleObj>
          </a:graphicData>
        </a:graphic>
      </p:graphicFrame>
      <p:graphicFrame>
        <p:nvGraphicFramePr>
          <p:cNvPr id="46093" name="Object 9"/>
          <p:cNvGraphicFramePr>
            <a:graphicFrameLocks noChangeAspect="1"/>
          </p:cNvGraphicFramePr>
          <p:nvPr/>
        </p:nvGraphicFramePr>
        <p:xfrm>
          <a:off x="1933575" y="4216400"/>
          <a:ext cx="1206500" cy="965200"/>
        </p:xfrm>
        <a:graphic>
          <a:graphicData uri="http://schemas.openxmlformats.org/presentationml/2006/ole">
            <p:oleObj spid="_x0000_s54281" name="公式" r:id="rId10" imgW="1206360" imgH="965160" progId="Equation.3">
              <p:embed/>
            </p:oleObj>
          </a:graphicData>
        </a:graphic>
      </p:graphicFrame>
      <p:graphicFrame>
        <p:nvGraphicFramePr>
          <p:cNvPr id="46094" name="Object 10"/>
          <p:cNvGraphicFramePr>
            <a:graphicFrameLocks noChangeAspect="1"/>
          </p:cNvGraphicFramePr>
          <p:nvPr/>
        </p:nvGraphicFramePr>
        <p:xfrm>
          <a:off x="3181350" y="4521200"/>
          <a:ext cx="2336800" cy="368300"/>
        </p:xfrm>
        <a:graphic>
          <a:graphicData uri="http://schemas.openxmlformats.org/presentationml/2006/ole">
            <p:oleObj spid="_x0000_s54282" name="公式" r:id="rId11" imgW="2336760" imgH="3682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B9860E-219D-4035-B9D3-1CF7AE52FD44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5320" name="Text Box 2"/>
          <p:cNvSpPr txBox="1">
            <a:spLocks noChangeArrowheads="1"/>
          </p:cNvSpPr>
          <p:nvPr/>
        </p:nvSpPr>
        <p:spPr bwMode="auto">
          <a:xfrm>
            <a:off x="539750" y="282575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 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857375" y="260350"/>
          <a:ext cx="2644775" cy="555625"/>
        </p:xfrm>
        <a:graphic>
          <a:graphicData uri="http://schemas.openxmlformats.org/presentationml/2006/ole">
            <p:oleObj spid="_x0000_s55298" name="Equation" r:id="rId3" imgW="2666880" imgH="558720" progId="Equation.3">
              <p:embed/>
            </p:oleObj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572000" y="296863"/>
            <a:ext cx="1868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的偏导数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09600" y="103822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4342" name="Object 3"/>
          <p:cNvGraphicFramePr>
            <a:graphicFrameLocks noChangeAspect="1"/>
          </p:cNvGraphicFramePr>
          <p:nvPr/>
        </p:nvGraphicFramePr>
        <p:xfrm>
          <a:off x="1576388" y="879475"/>
          <a:ext cx="704850" cy="920750"/>
        </p:xfrm>
        <a:graphic>
          <a:graphicData uri="http://schemas.openxmlformats.org/presentationml/2006/ole">
            <p:oleObj spid="_x0000_s55299" name="Equation" r:id="rId4" imgW="711000" imgH="927000" progId="Equation.3">
              <p:embed/>
            </p:oleObj>
          </a:graphicData>
        </a:graphic>
      </p:graphicFrame>
      <p:graphicFrame>
        <p:nvGraphicFramePr>
          <p:cNvPr id="14343" name="Object 4"/>
          <p:cNvGraphicFramePr>
            <a:graphicFrameLocks noChangeAspect="1"/>
          </p:cNvGraphicFramePr>
          <p:nvPr/>
        </p:nvGraphicFramePr>
        <p:xfrm>
          <a:off x="1524000" y="1876425"/>
          <a:ext cx="730250" cy="919163"/>
        </p:xfrm>
        <a:graphic>
          <a:graphicData uri="http://schemas.openxmlformats.org/presentationml/2006/ole">
            <p:oleObj spid="_x0000_s55300" name="Equation" r:id="rId5" imgW="736560" imgH="927000" progId="Equation.3">
              <p:embed/>
            </p:oleObj>
          </a:graphicData>
        </a:graphic>
      </p:graphicFrame>
      <p:graphicFrame>
        <p:nvGraphicFramePr>
          <p:cNvPr id="14344" name="Object 5"/>
          <p:cNvGraphicFramePr>
            <a:graphicFrameLocks noChangeAspect="1"/>
          </p:cNvGraphicFramePr>
          <p:nvPr/>
        </p:nvGraphicFramePr>
        <p:xfrm>
          <a:off x="2362200" y="873125"/>
          <a:ext cx="2268538" cy="976313"/>
        </p:xfrm>
        <a:graphic>
          <a:graphicData uri="http://schemas.openxmlformats.org/presentationml/2006/ole">
            <p:oleObj spid="_x0000_s55301" name="Equation" r:id="rId6" imgW="2336760" imgH="1002960" progId="Equation.3">
              <p:embed/>
            </p:oleObj>
          </a:graphicData>
        </a:graphic>
      </p:graphicFrame>
      <p:graphicFrame>
        <p:nvGraphicFramePr>
          <p:cNvPr id="14345" name="Object 6"/>
          <p:cNvGraphicFramePr>
            <a:graphicFrameLocks noChangeAspect="1"/>
          </p:cNvGraphicFramePr>
          <p:nvPr/>
        </p:nvGraphicFramePr>
        <p:xfrm>
          <a:off x="3048000" y="881063"/>
          <a:ext cx="409575" cy="309562"/>
        </p:xfrm>
        <a:graphic>
          <a:graphicData uri="http://schemas.openxmlformats.org/presentationml/2006/ole">
            <p:oleObj spid="_x0000_s55302" name="Equation" r:id="rId7" imgW="419040" imgH="317160" progId="Equation.3">
              <p:embed/>
            </p:oleObj>
          </a:graphicData>
        </a:graphic>
      </p:graphicFrame>
      <p:graphicFrame>
        <p:nvGraphicFramePr>
          <p:cNvPr id="14346" name="Object 7"/>
          <p:cNvGraphicFramePr>
            <a:graphicFrameLocks noChangeAspect="1"/>
          </p:cNvGraphicFramePr>
          <p:nvPr/>
        </p:nvGraphicFramePr>
        <p:xfrm>
          <a:off x="4724400" y="876300"/>
          <a:ext cx="533400" cy="850900"/>
        </p:xfrm>
        <a:graphic>
          <a:graphicData uri="http://schemas.openxmlformats.org/presentationml/2006/ole">
            <p:oleObj spid="_x0000_s55303" name="Equation" r:id="rId8" imgW="533160" imgH="850680" progId="Equation.3">
              <p:embed/>
            </p:oleObj>
          </a:graphicData>
        </a:graphic>
      </p:graphicFrame>
      <p:graphicFrame>
        <p:nvGraphicFramePr>
          <p:cNvPr id="14347" name="Object 8"/>
          <p:cNvGraphicFramePr>
            <a:graphicFrameLocks noChangeAspect="1"/>
          </p:cNvGraphicFramePr>
          <p:nvPr/>
        </p:nvGraphicFramePr>
        <p:xfrm>
          <a:off x="3352800" y="1876425"/>
          <a:ext cx="984250" cy="919163"/>
        </p:xfrm>
        <a:graphic>
          <a:graphicData uri="http://schemas.openxmlformats.org/presentationml/2006/ole">
            <p:oleObj spid="_x0000_s55304" name="Equation" r:id="rId9" imgW="990360" imgH="927000" progId="Equation.3">
              <p:embed/>
            </p:oleObj>
          </a:graphicData>
        </a:graphic>
      </p:graphicFrame>
      <p:graphicFrame>
        <p:nvGraphicFramePr>
          <p:cNvPr id="14348" name="Object 9"/>
          <p:cNvGraphicFramePr>
            <a:graphicFrameLocks noChangeAspect="1"/>
          </p:cNvGraphicFramePr>
          <p:nvPr/>
        </p:nvGraphicFramePr>
        <p:xfrm>
          <a:off x="2362200" y="1881188"/>
          <a:ext cx="428625" cy="844550"/>
        </p:xfrm>
        <a:graphic>
          <a:graphicData uri="http://schemas.openxmlformats.org/presentationml/2006/ole">
            <p:oleObj spid="_x0000_s55305" name="Equation" r:id="rId10" imgW="431640" imgH="850680" progId="Equation.3">
              <p:embed/>
            </p:oleObj>
          </a:graphicData>
        </a:graphic>
      </p:graphicFrame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71500" y="2852738"/>
            <a:ext cx="1552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14350" name="Object 10"/>
          <p:cNvGraphicFramePr>
            <a:graphicFrameLocks noChangeAspect="1"/>
          </p:cNvGraphicFramePr>
          <p:nvPr/>
        </p:nvGraphicFramePr>
        <p:xfrm>
          <a:off x="1979613" y="2854325"/>
          <a:ext cx="3414712" cy="503238"/>
        </p:xfrm>
        <a:graphic>
          <a:graphicData uri="http://schemas.openxmlformats.org/presentationml/2006/ole">
            <p:oleObj spid="_x0000_s55306" name="Equation" r:id="rId11" imgW="3441600" imgH="507960" progId="Equation.DSMT4">
              <p:embed/>
            </p:oleObj>
          </a:graphicData>
        </a:graphic>
      </p:graphicFrame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5394325" y="2865438"/>
            <a:ext cx="2778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求函数的偏导数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684213" y="371633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4354" name="Object 12"/>
          <p:cNvGraphicFramePr>
            <a:graphicFrameLocks noChangeAspect="1"/>
          </p:cNvGraphicFramePr>
          <p:nvPr/>
        </p:nvGraphicFramePr>
        <p:xfrm>
          <a:off x="1476375" y="3573463"/>
          <a:ext cx="969963" cy="914400"/>
        </p:xfrm>
        <a:graphic>
          <a:graphicData uri="http://schemas.openxmlformats.org/presentationml/2006/ole">
            <p:oleObj spid="_x0000_s55308" name="Equation" r:id="rId12" imgW="444240" imgH="419040" progId="Equation.DSMT4">
              <p:embed/>
            </p:oleObj>
          </a:graphicData>
        </a:graphic>
      </p:graphicFrame>
      <p:graphicFrame>
        <p:nvGraphicFramePr>
          <p:cNvPr id="14357" name="Object 15"/>
          <p:cNvGraphicFramePr>
            <a:graphicFrameLocks noChangeAspect="1"/>
          </p:cNvGraphicFramePr>
          <p:nvPr/>
        </p:nvGraphicFramePr>
        <p:xfrm>
          <a:off x="4090988" y="3500438"/>
          <a:ext cx="730250" cy="919162"/>
        </p:xfrm>
        <a:graphic>
          <a:graphicData uri="http://schemas.openxmlformats.org/presentationml/2006/ole">
            <p:oleObj spid="_x0000_s55311" name="Equation" r:id="rId13" imgW="736560" imgH="927000" progId="Equation.3">
              <p:embed/>
            </p:oleObj>
          </a:graphicData>
        </a:graphic>
      </p:graphicFrame>
      <p:graphicFrame>
        <p:nvGraphicFramePr>
          <p:cNvPr id="14358" name="Object 16"/>
          <p:cNvGraphicFramePr>
            <a:graphicFrameLocks noChangeAspect="1"/>
          </p:cNvGraphicFramePr>
          <p:nvPr/>
        </p:nvGraphicFramePr>
        <p:xfrm>
          <a:off x="2555875" y="3716338"/>
          <a:ext cx="969963" cy="515937"/>
        </p:xfrm>
        <a:graphic>
          <a:graphicData uri="http://schemas.openxmlformats.org/presentationml/2006/ole">
            <p:oleObj spid="_x0000_s55312" name="Equation" r:id="rId14" imgW="977760" imgH="520560" progId="Equation.3">
              <p:embed/>
            </p:oleObj>
          </a:graphicData>
        </a:graphic>
      </p:graphicFrame>
      <p:graphicFrame>
        <p:nvGraphicFramePr>
          <p:cNvPr id="14359" name="Object 17"/>
          <p:cNvGraphicFramePr>
            <a:graphicFrameLocks noChangeAspect="1"/>
          </p:cNvGraphicFramePr>
          <p:nvPr/>
        </p:nvGraphicFramePr>
        <p:xfrm>
          <a:off x="5016500" y="3708400"/>
          <a:ext cx="995363" cy="441325"/>
        </p:xfrm>
        <a:graphic>
          <a:graphicData uri="http://schemas.openxmlformats.org/presentationml/2006/ole">
            <p:oleObj spid="_x0000_s55313" name="Equation" r:id="rId15" imgW="1002960" imgH="444240" progId="Equation.3">
              <p:embed/>
            </p:oleObj>
          </a:graphicData>
        </a:graphic>
      </p:graphicFrame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611188" y="4581525"/>
            <a:ext cx="9906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另解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55315" name="Object 19"/>
          <p:cNvGraphicFramePr>
            <a:graphicFrameLocks noChangeAspect="1"/>
          </p:cNvGraphicFramePr>
          <p:nvPr/>
        </p:nvGraphicFramePr>
        <p:xfrm>
          <a:off x="1692275" y="4578350"/>
          <a:ext cx="3240088" cy="579438"/>
        </p:xfrm>
        <a:graphic>
          <a:graphicData uri="http://schemas.openxmlformats.org/presentationml/2006/ole">
            <p:oleObj spid="_x0000_s55315" name="Equation" r:id="rId16" imgW="1269720" imgH="228600" progId="Equation.DSMT4">
              <p:embed/>
            </p:oleObj>
          </a:graphicData>
        </a:graphic>
      </p:graphicFrame>
      <p:graphicFrame>
        <p:nvGraphicFramePr>
          <p:cNvPr id="55316" name="Object 20"/>
          <p:cNvGraphicFramePr>
            <a:graphicFrameLocks noChangeAspect="1"/>
          </p:cNvGraphicFramePr>
          <p:nvPr/>
        </p:nvGraphicFramePr>
        <p:xfrm>
          <a:off x="5091113" y="4578350"/>
          <a:ext cx="2849562" cy="579438"/>
        </p:xfrm>
        <a:graphic>
          <a:graphicData uri="http://schemas.openxmlformats.org/presentationml/2006/ole">
            <p:oleObj spid="_x0000_s55316" name="Equation" r:id="rId17" imgW="1180800" imgH="241200" progId="Equation.DSMT4">
              <p:embed/>
            </p:oleObj>
          </a:graphicData>
        </a:graphic>
      </p:graphicFrame>
      <p:graphicFrame>
        <p:nvGraphicFramePr>
          <p:cNvPr id="55317" name="Object 21"/>
          <p:cNvGraphicFramePr>
            <a:graphicFrameLocks noChangeAspect="1"/>
          </p:cNvGraphicFramePr>
          <p:nvPr/>
        </p:nvGraphicFramePr>
        <p:xfrm>
          <a:off x="1219200" y="5373688"/>
          <a:ext cx="2635250" cy="944562"/>
        </p:xfrm>
        <a:graphic>
          <a:graphicData uri="http://schemas.openxmlformats.org/presentationml/2006/ole">
            <p:oleObj spid="_x0000_s55317" name="Equation" r:id="rId18" imgW="1091880" imgH="393480" progId="Equation.DSMT4">
              <p:embed/>
            </p:oleObj>
          </a:graphicData>
        </a:graphic>
      </p:graphicFrame>
      <p:graphicFrame>
        <p:nvGraphicFramePr>
          <p:cNvPr id="55318" name="Object 22"/>
          <p:cNvGraphicFramePr>
            <a:graphicFrameLocks noChangeAspect="1"/>
          </p:cNvGraphicFramePr>
          <p:nvPr/>
        </p:nvGraphicFramePr>
        <p:xfrm>
          <a:off x="4156075" y="5343525"/>
          <a:ext cx="2236788" cy="1006475"/>
        </p:xfrm>
        <a:graphic>
          <a:graphicData uri="http://schemas.openxmlformats.org/presentationml/2006/ole">
            <p:oleObj spid="_x0000_s55318" name="Equation" r:id="rId19" imgW="92700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1" grpId="0" autoUpdateAnimBg="0"/>
      <p:bldP spid="14349" grpId="0"/>
      <p:bldP spid="14351" grpId="0"/>
      <p:bldP spid="14353" grpId="0" autoUpdateAnimBg="0"/>
      <p:bldP spid="2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959FD1-3FB3-44C5-B0F3-06683647A05D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472113" y="3040063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偏导数记号是一个</a:t>
            </a:r>
          </a:p>
        </p:txBody>
      </p:sp>
      <p:sp>
        <p:nvSpPr>
          <p:cNvPr id="58386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求证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1371600" y="977900"/>
          <a:ext cx="2525713" cy="927100"/>
        </p:xfrm>
        <a:graphic>
          <a:graphicData uri="http://schemas.openxmlformats.org/presentationml/2006/ole">
            <p:oleObj spid="_x0000_s58370" name="Equation" r:id="rId3" imgW="2527200" imgH="927000" progId="Equation.3">
              <p:embed/>
            </p:oleObj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5486400" y="560388"/>
          <a:ext cx="1384300" cy="393700"/>
        </p:xfrm>
        <a:graphic>
          <a:graphicData uri="http://schemas.openxmlformats.org/presentationml/2006/ole">
            <p:oleObj spid="_x0000_s58371" name="Equation" r:id="rId4" imgW="1384200" imgH="393480" progId="Equation.3">
              <p:embed/>
            </p:oleObj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09600" y="21336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15367" name="Object 4"/>
          <p:cNvGraphicFramePr>
            <a:graphicFrameLocks noChangeAspect="1"/>
          </p:cNvGraphicFramePr>
          <p:nvPr/>
        </p:nvGraphicFramePr>
        <p:xfrm>
          <a:off x="1358900" y="1968500"/>
          <a:ext cx="1308100" cy="850900"/>
        </p:xfrm>
        <a:graphic>
          <a:graphicData uri="http://schemas.openxmlformats.org/presentationml/2006/ole">
            <p:oleObj spid="_x0000_s58372" name="Equation" r:id="rId5" imgW="1307880" imgH="850680" progId="Equation.3">
              <p:embed/>
            </p:oleObj>
          </a:graphicData>
        </a:graphic>
      </p:graphicFrame>
      <p:graphicFrame>
        <p:nvGraphicFramePr>
          <p:cNvPr id="15368" name="Object 5"/>
          <p:cNvGraphicFramePr>
            <a:graphicFrameLocks noChangeAspect="1"/>
          </p:cNvGraphicFramePr>
          <p:nvPr/>
        </p:nvGraphicFramePr>
        <p:xfrm>
          <a:off x="1306513" y="3000375"/>
          <a:ext cx="1282700" cy="927100"/>
        </p:xfrm>
        <a:graphic>
          <a:graphicData uri="http://schemas.openxmlformats.org/presentationml/2006/ole">
            <p:oleObj spid="_x0000_s58373" name="Equation" r:id="rId6" imgW="1282680" imgH="927000" progId="Equation.3">
              <p:embed/>
            </p:oleObj>
          </a:graphicData>
        </a:graphic>
      </p:graphicFrame>
      <p:graphicFrame>
        <p:nvGraphicFramePr>
          <p:cNvPr id="15369" name="Object 6"/>
          <p:cNvGraphicFramePr>
            <a:graphicFrameLocks noChangeAspect="1"/>
          </p:cNvGraphicFramePr>
          <p:nvPr/>
        </p:nvGraphicFramePr>
        <p:xfrm>
          <a:off x="1308100" y="4178300"/>
          <a:ext cx="1282700" cy="850900"/>
        </p:xfrm>
        <a:graphic>
          <a:graphicData uri="http://schemas.openxmlformats.org/presentationml/2006/ole">
            <p:oleObj spid="_x0000_s58374" name="Equation" r:id="rId7" imgW="1282680" imgH="850680" progId="Equation.3">
              <p:embed/>
            </p:oleObj>
          </a:graphicData>
        </a:graphic>
      </p:graphicFrame>
      <p:graphicFrame>
        <p:nvGraphicFramePr>
          <p:cNvPr id="15370" name="Object 7"/>
          <p:cNvGraphicFramePr>
            <a:graphicFrameLocks noChangeAspect="1"/>
          </p:cNvGraphicFramePr>
          <p:nvPr/>
        </p:nvGraphicFramePr>
        <p:xfrm>
          <a:off x="763588" y="5257800"/>
          <a:ext cx="2513012" cy="927100"/>
        </p:xfrm>
        <a:graphic>
          <a:graphicData uri="http://schemas.openxmlformats.org/presentationml/2006/ole">
            <p:oleObj spid="_x0000_s58375" name="Equation" r:id="rId8" imgW="2514600" imgH="927000" progId="Equation.3">
              <p:embed/>
            </p:oleObj>
          </a:graphicData>
        </a:graphic>
      </p:graphicFrame>
      <p:sp useBgFill="1"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776913" y="2506663"/>
            <a:ext cx="1295400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说明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8389" name="Text Box 12"/>
          <p:cNvSpPr txBox="1">
            <a:spLocks noChangeArrowheads="1"/>
          </p:cNvSpPr>
          <p:nvPr/>
        </p:nvSpPr>
        <p:spPr bwMode="auto">
          <a:xfrm>
            <a:off x="6858000" y="39528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R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为常数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, </a:t>
            </a:r>
          </a:p>
        </p:txBody>
      </p:sp>
      <p:graphicFrame>
        <p:nvGraphicFramePr>
          <p:cNvPr id="15373" name="Object 8"/>
          <p:cNvGraphicFramePr>
            <a:graphicFrameLocks noChangeAspect="1"/>
          </p:cNvGraphicFramePr>
          <p:nvPr/>
        </p:nvGraphicFramePr>
        <p:xfrm>
          <a:off x="3006725" y="1968500"/>
          <a:ext cx="787400" cy="927100"/>
        </p:xfrm>
        <a:graphic>
          <a:graphicData uri="http://schemas.openxmlformats.org/presentationml/2006/ole">
            <p:oleObj spid="_x0000_s58376" name="Equation" r:id="rId9" imgW="787320" imgH="927000" progId="Equation.3">
              <p:embed/>
            </p:oleObj>
          </a:graphicData>
        </a:graphic>
      </p:graphicFrame>
      <p:graphicFrame>
        <p:nvGraphicFramePr>
          <p:cNvPr id="15374" name="Object 9"/>
          <p:cNvGraphicFramePr>
            <a:graphicFrameLocks noChangeAspect="1"/>
          </p:cNvGraphicFramePr>
          <p:nvPr/>
        </p:nvGraphicFramePr>
        <p:xfrm>
          <a:off x="3835400" y="1928813"/>
          <a:ext cx="812800" cy="889000"/>
        </p:xfrm>
        <a:graphic>
          <a:graphicData uri="http://schemas.openxmlformats.org/presentationml/2006/ole">
            <p:oleObj spid="_x0000_s58377" name="Equation" r:id="rId10" imgW="812520" imgH="888840" progId="Equation.3">
              <p:embed/>
            </p:oleObj>
          </a:graphicData>
        </a:graphic>
      </p:graphicFrame>
      <p:graphicFrame>
        <p:nvGraphicFramePr>
          <p:cNvPr id="15375" name="Object 10"/>
          <p:cNvGraphicFramePr>
            <a:graphicFrameLocks noChangeAspect="1"/>
          </p:cNvGraphicFramePr>
          <p:nvPr/>
        </p:nvGraphicFramePr>
        <p:xfrm>
          <a:off x="3008313" y="3035300"/>
          <a:ext cx="800100" cy="927100"/>
        </p:xfrm>
        <a:graphic>
          <a:graphicData uri="http://schemas.openxmlformats.org/presentationml/2006/ole">
            <p:oleObj spid="_x0000_s58378" name="Equation" r:id="rId11" imgW="799920" imgH="927000" progId="Equation.3">
              <p:embed/>
            </p:oleObj>
          </a:graphicData>
        </a:graphic>
      </p:graphicFrame>
      <p:graphicFrame>
        <p:nvGraphicFramePr>
          <p:cNvPr id="15376" name="Object 11"/>
          <p:cNvGraphicFramePr>
            <a:graphicFrameLocks noChangeAspect="1"/>
          </p:cNvGraphicFramePr>
          <p:nvPr/>
        </p:nvGraphicFramePr>
        <p:xfrm>
          <a:off x="3886200" y="3043238"/>
          <a:ext cx="330200" cy="927100"/>
        </p:xfrm>
        <a:graphic>
          <a:graphicData uri="http://schemas.openxmlformats.org/presentationml/2006/ole">
            <p:oleObj spid="_x0000_s58379" name="Equation" r:id="rId12" imgW="330120" imgH="927000" progId="Equation.3">
              <p:embed/>
            </p:oleObj>
          </a:graphicData>
        </a:graphic>
      </p:graphicFrame>
      <p:graphicFrame>
        <p:nvGraphicFramePr>
          <p:cNvPr id="15377" name="Object 12"/>
          <p:cNvGraphicFramePr>
            <a:graphicFrameLocks noChangeAspect="1"/>
          </p:cNvGraphicFramePr>
          <p:nvPr/>
        </p:nvGraphicFramePr>
        <p:xfrm>
          <a:off x="3006725" y="4178300"/>
          <a:ext cx="787400" cy="927100"/>
        </p:xfrm>
        <a:graphic>
          <a:graphicData uri="http://schemas.openxmlformats.org/presentationml/2006/ole">
            <p:oleObj spid="_x0000_s58380" name="Equation" r:id="rId13" imgW="787320" imgH="927000" progId="Equation.3">
              <p:embed/>
            </p:oleObj>
          </a:graphicData>
        </a:graphic>
      </p:graphicFrame>
      <p:graphicFrame>
        <p:nvGraphicFramePr>
          <p:cNvPr id="15378" name="Object 13"/>
          <p:cNvGraphicFramePr>
            <a:graphicFrameLocks noChangeAspect="1"/>
          </p:cNvGraphicFramePr>
          <p:nvPr/>
        </p:nvGraphicFramePr>
        <p:xfrm>
          <a:off x="3886200" y="4206875"/>
          <a:ext cx="304800" cy="850900"/>
        </p:xfrm>
        <a:graphic>
          <a:graphicData uri="http://schemas.openxmlformats.org/presentationml/2006/ole">
            <p:oleObj spid="_x0000_s58381" name="Equation" r:id="rId14" imgW="304560" imgH="850680" progId="Equation.3">
              <p:embed/>
            </p:oleObj>
          </a:graphicData>
        </a:graphic>
      </p:graphicFrame>
      <p:graphicFrame>
        <p:nvGraphicFramePr>
          <p:cNvPr id="15379" name="Object 14"/>
          <p:cNvGraphicFramePr>
            <a:graphicFrameLocks noChangeAspect="1"/>
          </p:cNvGraphicFramePr>
          <p:nvPr/>
        </p:nvGraphicFramePr>
        <p:xfrm>
          <a:off x="3352800" y="5257800"/>
          <a:ext cx="838200" cy="927100"/>
        </p:xfrm>
        <a:graphic>
          <a:graphicData uri="http://schemas.openxmlformats.org/presentationml/2006/ole">
            <p:oleObj spid="_x0000_s58382" name="Equation" r:id="rId15" imgW="838080" imgH="927000" progId="Equation.3">
              <p:embed/>
            </p:oleObj>
          </a:graphicData>
        </a:graphic>
      </p:graphicFrame>
      <p:graphicFrame>
        <p:nvGraphicFramePr>
          <p:cNvPr id="15380" name="Object 15"/>
          <p:cNvGraphicFramePr>
            <a:graphicFrameLocks noChangeAspect="1"/>
          </p:cNvGraphicFramePr>
          <p:nvPr/>
        </p:nvGraphicFramePr>
        <p:xfrm>
          <a:off x="4267200" y="5562600"/>
          <a:ext cx="685800" cy="304800"/>
        </p:xfrm>
        <a:graphic>
          <a:graphicData uri="http://schemas.openxmlformats.org/presentationml/2006/ole">
            <p:oleObj spid="_x0000_s58383" name="Equation" r:id="rId16" imgW="685800" imgH="304560" progId="Equation.3">
              <p:embed/>
            </p:oleObj>
          </a:graphicData>
        </a:graphic>
      </p:graphicFrame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7072313" y="3700463"/>
            <a:ext cx="1676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不能看作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472113" y="4335463"/>
            <a:ext cx="30480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分子与分母的商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!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5395913" y="2430463"/>
            <a:ext cx="3352800" cy="2438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6767513" y="2506663"/>
            <a:ext cx="1695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此例表明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5472113" y="3649663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整体记号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58395" name="Rectangle 27"/>
          <p:cNvSpPr>
            <a:spLocks noChangeArrowheads="1"/>
          </p:cNvSpPr>
          <p:nvPr/>
        </p:nvSpPr>
        <p:spPr bwMode="auto">
          <a:xfrm>
            <a:off x="609600" y="457200"/>
            <a:ext cx="548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4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已知理想气体的状态方程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  <p:bldP spid="15366" grpId="0" autoUpdateAnimBg="0"/>
      <p:bldP spid="15371" grpId="0" animBg="1" autoUpdateAnimBg="0"/>
      <p:bldP spid="15381" grpId="0" autoUpdateAnimBg="0"/>
      <p:bldP spid="15382" grpId="0" autoUpdateAnimBg="0"/>
      <p:bldP spid="15383" grpId="0" animBg="1"/>
      <p:bldP spid="15384" grpId="0" build="p" autoUpdateAnimBg="0"/>
      <p:bldP spid="15385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CE8423-0091-4482-B324-B4C9D2EA9087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388938" y="407988"/>
          <a:ext cx="8347075" cy="2062162"/>
        </p:xfrm>
        <a:graphic>
          <a:graphicData uri="http://schemas.openxmlformats.org/presentationml/2006/ole">
            <p:oleObj spid="_x0000_s59394" name="文档" r:id="rId3" imgW="3106544" imgH="769354" progId="Word.Document.8">
              <p:embed/>
            </p:oleObj>
          </a:graphicData>
        </a:graphic>
      </p:graphicFrame>
      <p:sp>
        <p:nvSpPr>
          <p:cNvPr id="59397" name="Text Box 3"/>
          <p:cNvSpPr txBox="1">
            <a:spLocks noChangeArrowheads="1"/>
          </p:cNvSpPr>
          <p:nvPr/>
        </p:nvSpPr>
        <p:spPr bwMode="auto">
          <a:xfrm>
            <a:off x="898525" y="276542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3316" name="Object 3"/>
          <p:cNvGraphicFramePr>
            <a:graphicFrameLocks noChangeAspect="1"/>
          </p:cNvGraphicFramePr>
          <p:nvPr/>
        </p:nvGraphicFramePr>
        <p:xfrm>
          <a:off x="1690688" y="2492375"/>
          <a:ext cx="3600450" cy="1165225"/>
        </p:xfrm>
        <a:graphic>
          <a:graphicData uri="http://schemas.openxmlformats.org/presentationml/2006/ole">
            <p:oleObj spid="_x0000_s59395" name="文档" r:id="rId4" imgW="1295040" imgH="418698" progId="Word.Document.8">
              <p:embed/>
            </p:oleObj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076825" y="277971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所以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/>
          <a:srcRect r="62299" b="-13713"/>
          <a:stretch>
            <a:fillRect/>
          </a:stretch>
        </p:blipFill>
        <p:spPr bwMode="auto">
          <a:xfrm>
            <a:off x="1619250" y="3429000"/>
            <a:ext cx="3384550" cy="110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/>
          <a:srcRect l="38116" r="33888" b="-7526"/>
          <a:stretch>
            <a:fillRect/>
          </a:stretch>
        </p:blipFill>
        <p:spPr bwMode="auto">
          <a:xfrm>
            <a:off x="2663825" y="4437063"/>
            <a:ext cx="2459038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/>
          <a:srcRect l="65172" b="-6187"/>
          <a:stretch>
            <a:fillRect/>
          </a:stretch>
        </p:blipFill>
        <p:spPr bwMode="auto">
          <a:xfrm>
            <a:off x="5113338" y="4437063"/>
            <a:ext cx="305911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827088" y="333375"/>
            <a:ext cx="814387" cy="5222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5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theme/theme1.xml><?xml version="1.0" encoding="utf-8"?>
<a:theme xmlns:a="http://schemas.openxmlformats.org/drawingml/2006/main" name="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934</Words>
  <Application>Microsoft Office PowerPoint</Application>
  <PresentationFormat>全屏显示(4:3)</PresentationFormat>
  <Paragraphs>142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12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47" baseType="lpstr">
      <vt:lpstr>Arial</vt:lpstr>
      <vt:lpstr>宋体</vt:lpstr>
      <vt:lpstr>Times New Roman</vt:lpstr>
      <vt:lpstr>楷体_GB2312</vt:lpstr>
      <vt:lpstr>Calibri</vt:lpstr>
      <vt:lpstr>华文行楷</vt:lpstr>
      <vt:lpstr>Wingdings</vt:lpstr>
      <vt:lpstr>黑体</vt:lpstr>
      <vt:lpstr>仿宋_GB2312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Equation</vt:lpstr>
      <vt:lpstr>公式</vt:lpstr>
      <vt:lpstr>文档</vt:lpstr>
      <vt:lpstr>MathType 6.0 Equation</vt:lpstr>
      <vt:lpstr>第二节  偏导数 </vt:lpstr>
      <vt:lpstr>一、偏导数定义及其计算方法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二、高阶偏导数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内容小结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偏导数 </dc:title>
  <dc:creator>Administrator</dc:creator>
  <cp:lastModifiedBy>微软用户</cp:lastModifiedBy>
  <cp:revision>40</cp:revision>
  <dcterms:created xsi:type="dcterms:W3CDTF">2018-03-20T00:01:39Z</dcterms:created>
  <dcterms:modified xsi:type="dcterms:W3CDTF">2019-03-10T12:43:02Z</dcterms:modified>
</cp:coreProperties>
</file>