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6"/>
  </p:notesMasterIdLst>
  <p:sldIdLst>
    <p:sldId id="257" r:id="rId3"/>
    <p:sldId id="275" r:id="rId4"/>
    <p:sldId id="274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6" r:id="rId13"/>
    <p:sldId id="266" r:id="rId14"/>
    <p:sldId id="278" r:id="rId15"/>
    <p:sldId id="280" r:id="rId16"/>
    <p:sldId id="279" r:id="rId17"/>
    <p:sldId id="267" r:id="rId18"/>
    <p:sldId id="268" r:id="rId19"/>
    <p:sldId id="269" r:id="rId20"/>
    <p:sldId id="270" r:id="rId21"/>
    <p:sldId id="277" r:id="rId22"/>
    <p:sldId id="271" r:id="rId23"/>
    <p:sldId id="272" r:id="rId24"/>
    <p:sldId id="273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33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5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image" Target="../media/image110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12" Type="http://schemas.openxmlformats.org/officeDocument/2006/relationships/image" Target="../media/image109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11" Type="http://schemas.openxmlformats.org/officeDocument/2006/relationships/image" Target="../media/image108.wmf"/><Relationship Id="rId5" Type="http://schemas.openxmlformats.org/officeDocument/2006/relationships/image" Target="../media/image102.wmf"/><Relationship Id="rId10" Type="http://schemas.openxmlformats.org/officeDocument/2006/relationships/image" Target="../media/image107.wmf"/><Relationship Id="rId4" Type="http://schemas.openxmlformats.org/officeDocument/2006/relationships/image" Target="../media/image101.wmf"/><Relationship Id="rId9" Type="http://schemas.openxmlformats.org/officeDocument/2006/relationships/image" Target="../media/image106.wmf"/><Relationship Id="rId14" Type="http://schemas.openxmlformats.org/officeDocument/2006/relationships/image" Target="../media/image11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image" Target="../media/image124.wmf"/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12" Type="http://schemas.openxmlformats.org/officeDocument/2006/relationships/image" Target="../media/image123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11" Type="http://schemas.openxmlformats.org/officeDocument/2006/relationships/image" Target="../media/image122.wmf"/><Relationship Id="rId5" Type="http://schemas.openxmlformats.org/officeDocument/2006/relationships/image" Target="../media/image116.wmf"/><Relationship Id="rId10" Type="http://schemas.openxmlformats.org/officeDocument/2006/relationships/image" Target="../media/image121.wmf"/><Relationship Id="rId4" Type="http://schemas.openxmlformats.org/officeDocument/2006/relationships/image" Target="../media/image115.wmf"/><Relationship Id="rId9" Type="http://schemas.openxmlformats.org/officeDocument/2006/relationships/image" Target="../media/image12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image" Target="../media/image137.wmf"/><Relationship Id="rId18" Type="http://schemas.openxmlformats.org/officeDocument/2006/relationships/image" Target="../media/image142.wmf"/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12" Type="http://schemas.openxmlformats.org/officeDocument/2006/relationships/image" Target="../media/image136.wmf"/><Relationship Id="rId17" Type="http://schemas.openxmlformats.org/officeDocument/2006/relationships/image" Target="../media/image141.wmf"/><Relationship Id="rId2" Type="http://schemas.openxmlformats.org/officeDocument/2006/relationships/image" Target="../media/image126.wmf"/><Relationship Id="rId16" Type="http://schemas.openxmlformats.org/officeDocument/2006/relationships/image" Target="../media/image140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11" Type="http://schemas.openxmlformats.org/officeDocument/2006/relationships/image" Target="../media/image135.wmf"/><Relationship Id="rId5" Type="http://schemas.openxmlformats.org/officeDocument/2006/relationships/image" Target="../media/image129.wmf"/><Relationship Id="rId15" Type="http://schemas.openxmlformats.org/officeDocument/2006/relationships/image" Target="../media/image139.wmf"/><Relationship Id="rId10" Type="http://schemas.openxmlformats.org/officeDocument/2006/relationships/image" Target="../media/image134.wmf"/><Relationship Id="rId4" Type="http://schemas.openxmlformats.org/officeDocument/2006/relationships/image" Target="../media/image128.wmf"/><Relationship Id="rId9" Type="http://schemas.openxmlformats.org/officeDocument/2006/relationships/image" Target="../media/image133.wmf"/><Relationship Id="rId14" Type="http://schemas.openxmlformats.org/officeDocument/2006/relationships/image" Target="../media/image13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7" Type="http://schemas.openxmlformats.org/officeDocument/2006/relationships/image" Target="../media/image151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4" Type="http://schemas.openxmlformats.org/officeDocument/2006/relationships/image" Target="../media/image15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image" Target="../media/image155.wmf"/><Relationship Id="rId7" Type="http://schemas.openxmlformats.org/officeDocument/2006/relationships/image" Target="../media/image160.wmf"/><Relationship Id="rId2" Type="http://schemas.openxmlformats.org/officeDocument/2006/relationships/image" Target="../media/image154.wmf"/><Relationship Id="rId1" Type="http://schemas.openxmlformats.org/officeDocument/2006/relationships/image" Target="../media/image156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image" Target="../media/image164.wmf"/><Relationship Id="rId7" Type="http://schemas.openxmlformats.org/officeDocument/2006/relationships/image" Target="../media/image168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Relationship Id="rId6" Type="http://schemas.openxmlformats.org/officeDocument/2006/relationships/image" Target="../media/image167.wmf"/><Relationship Id="rId5" Type="http://schemas.openxmlformats.org/officeDocument/2006/relationships/image" Target="../media/image166.wmf"/><Relationship Id="rId4" Type="http://schemas.openxmlformats.org/officeDocument/2006/relationships/image" Target="../media/image16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4" Type="http://schemas.openxmlformats.org/officeDocument/2006/relationships/image" Target="../media/image17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7.wmf"/><Relationship Id="rId18" Type="http://schemas.openxmlformats.org/officeDocument/2006/relationships/image" Target="../media/image2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12" Type="http://schemas.openxmlformats.org/officeDocument/2006/relationships/image" Target="../media/image16.wmf"/><Relationship Id="rId17" Type="http://schemas.openxmlformats.org/officeDocument/2006/relationships/image" Target="../media/image21.wmf"/><Relationship Id="rId2" Type="http://schemas.openxmlformats.org/officeDocument/2006/relationships/image" Target="../media/image6.wmf"/><Relationship Id="rId16" Type="http://schemas.openxmlformats.org/officeDocument/2006/relationships/image" Target="../media/image20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5" Type="http://schemas.openxmlformats.org/officeDocument/2006/relationships/image" Target="../media/image1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Relationship Id="rId14" Type="http://schemas.openxmlformats.org/officeDocument/2006/relationships/image" Target="../media/image18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3" Type="http://schemas.openxmlformats.org/officeDocument/2006/relationships/image" Target="../media/image176.wmf"/><Relationship Id="rId7" Type="http://schemas.openxmlformats.org/officeDocument/2006/relationships/image" Target="../media/image180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Relationship Id="rId9" Type="http://schemas.openxmlformats.org/officeDocument/2006/relationships/image" Target="../media/image18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13" Type="http://schemas.openxmlformats.org/officeDocument/2006/relationships/image" Target="../media/image195.wmf"/><Relationship Id="rId18" Type="http://schemas.openxmlformats.org/officeDocument/2006/relationships/image" Target="../media/image175.wmf"/><Relationship Id="rId3" Type="http://schemas.openxmlformats.org/officeDocument/2006/relationships/image" Target="../media/image185.wmf"/><Relationship Id="rId7" Type="http://schemas.openxmlformats.org/officeDocument/2006/relationships/image" Target="../media/image189.wmf"/><Relationship Id="rId12" Type="http://schemas.openxmlformats.org/officeDocument/2006/relationships/image" Target="../media/image194.wmf"/><Relationship Id="rId17" Type="http://schemas.openxmlformats.org/officeDocument/2006/relationships/image" Target="../media/image199.wmf"/><Relationship Id="rId2" Type="http://schemas.openxmlformats.org/officeDocument/2006/relationships/image" Target="../media/image184.wmf"/><Relationship Id="rId16" Type="http://schemas.openxmlformats.org/officeDocument/2006/relationships/image" Target="../media/image198.wmf"/><Relationship Id="rId20" Type="http://schemas.openxmlformats.org/officeDocument/2006/relationships/image" Target="../media/image177.wmf"/><Relationship Id="rId1" Type="http://schemas.openxmlformats.org/officeDocument/2006/relationships/image" Target="../media/image183.wmf"/><Relationship Id="rId6" Type="http://schemas.openxmlformats.org/officeDocument/2006/relationships/image" Target="../media/image188.wmf"/><Relationship Id="rId11" Type="http://schemas.openxmlformats.org/officeDocument/2006/relationships/image" Target="../media/image193.wmf"/><Relationship Id="rId5" Type="http://schemas.openxmlformats.org/officeDocument/2006/relationships/image" Target="../media/image187.wmf"/><Relationship Id="rId15" Type="http://schemas.openxmlformats.org/officeDocument/2006/relationships/image" Target="../media/image197.wmf"/><Relationship Id="rId10" Type="http://schemas.openxmlformats.org/officeDocument/2006/relationships/image" Target="../media/image192.wmf"/><Relationship Id="rId19" Type="http://schemas.openxmlformats.org/officeDocument/2006/relationships/image" Target="../media/image200.wmf"/><Relationship Id="rId4" Type="http://schemas.openxmlformats.org/officeDocument/2006/relationships/image" Target="../media/image186.wmf"/><Relationship Id="rId9" Type="http://schemas.openxmlformats.org/officeDocument/2006/relationships/image" Target="../media/image191.wmf"/><Relationship Id="rId14" Type="http://schemas.openxmlformats.org/officeDocument/2006/relationships/image" Target="../media/image196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3" Type="http://schemas.openxmlformats.org/officeDocument/2006/relationships/image" Target="../media/image203.wmf"/><Relationship Id="rId7" Type="http://schemas.openxmlformats.org/officeDocument/2006/relationships/image" Target="../media/image207.wmf"/><Relationship Id="rId2" Type="http://schemas.openxmlformats.org/officeDocument/2006/relationships/image" Target="../media/image202.wmf"/><Relationship Id="rId1" Type="http://schemas.openxmlformats.org/officeDocument/2006/relationships/image" Target="../media/image201.wmf"/><Relationship Id="rId6" Type="http://schemas.openxmlformats.org/officeDocument/2006/relationships/image" Target="../media/image206.wmf"/><Relationship Id="rId11" Type="http://schemas.openxmlformats.org/officeDocument/2006/relationships/image" Target="../media/image177.wmf"/><Relationship Id="rId5" Type="http://schemas.openxmlformats.org/officeDocument/2006/relationships/image" Target="../media/image205.wmf"/><Relationship Id="rId10" Type="http://schemas.openxmlformats.org/officeDocument/2006/relationships/image" Target="../media/image200.wmf"/><Relationship Id="rId4" Type="http://schemas.openxmlformats.org/officeDocument/2006/relationships/image" Target="../media/image204.wmf"/><Relationship Id="rId9" Type="http://schemas.openxmlformats.org/officeDocument/2006/relationships/image" Target="../media/image17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7.wmf"/><Relationship Id="rId18" Type="http://schemas.openxmlformats.org/officeDocument/2006/relationships/image" Target="../media/image21.wmf"/><Relationship Id="rId3" Type="http://schemas.openxmlformats.org/officeDocument/2006/relationships/image" Target="../media/image15.wmf"/><Relationship Id="rId7" Type="http://schemas.openxmlformats.org/officeDocument/2006/relationships/image" Target="../media/image7.wmf"/><Relationship Id="rId12" Type="http://schemas.openxmlformats.org/officeDocument/2006/relationships/image" Target="../media/image26.wmf"/><Relationship Id="rId17" Type="http://schemas.openxmlformats.org/officeDocument/2006/relationships/image" Target="../media/image20.wmf"/><Relationship Id="rId2" Type="http://schemas.openxmlformats.org/officeDocument/2006/relationships/image" Target="../media/image16.wmf"/><Relationship Id="rId16" Type="http://schemas.openxmlformats.org/officeDocument/2006/relationships/image" Target="../media/image19.wmf"/><Relationship Id="rId1" Type="http://schemas.openxmlformats.org/officeDocument/2006/relationships/image" Target="../media/image14.wmf"/><Relationship Id="rId6" Type="http://schemas.openxmlformats.org/officeDocument/2006/relationships/image" Target="../media/image6.wmf"/><Relationship Id="rId11" Type="http://schemas.openxmlformats.org/officeDocument/2006/relationships/image" Target="../media/image25.wmf"/><Relationship Id="rId5" Type="http://schemas.openxmlformats.org/officeDocument/2006/relationships/image" Target="../media/image23.wmf"/><Relationship Id="rId15" Type="http://schemas.openxmlformats.org/officeDocument/2006/relationships/image" Target="../media/image18.wmf"/><Relationship Id="rId10" Type="http://schemas.openxmlformats.org/officeDocument/2006/relationships/image" Target="../media/image10.wmf"/><Relationship Id="rId19" Type="http://schemas.openxmlformats.org/officeDocument/2006/relationships/image" Target="../media/image22.wmf"/><Relationship Id="rId4" Type="http://schemas.openxmlformats.org/officeDocument/2006/relationships/image" Target="../media/image17.wmf"/><Relationship Id="rId9" Type="http://schemas.openxmlformats.org/officeDocument/2006/relationships/image" Target="../media/image9.wmf"/><Relationship Id="rId14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12" Type="http://schemas.openxmlformats.org/officeDocument/2006/relationships/image" Target="../media/image52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0" Type="http://schemas.openxmlformats.org/officeDocument/2006/relationships/image" Target="../media/image50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57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76.wmf"/><Relationship Id="rId18" Type="http://schemas.openxmlformats.org/officeDocument/2006/relationships/image" Target="../media/image81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12" Type="http://schemas.openxmlformats.org/officeDocument/2006/relationships/image" Target="../media/image75.wmf"/><Relationship Id="rId17" Type="http://schemas.openxmlformats.org/officeDocument/2006/relationships/image" Target="../media/image80.wmf"/><Relationship Id="rId2" Type="http://schemas.openxmlformats.org/officeDocument/2006/relationships/image" Target="../media/image65.wmf"/><Relationship Id="rId16" Type="http://schemas.openxmlformats.org/officeDocument/2006/relationships/image" Target="../media/image79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11" Type="http://schemas.openxmlformats.org/officeDocument/2006/relationships/image" Target="../media/image74.wmf"/><Relationship Id="rId5" Type="http://schemas.openxmlformats.org/officeDocument/2006/relationships/image" Target="../media/image68.wmf"/><Relationship Id="rId15" Type="http://schemas.openxmlformats.org/officeDocument/2006/relationships/image" Target="../media/image78.wmf"/><Relationship Id="rId10" Type="http://schemas.openxmlformats.org/officeDocument/2006/relationships/image" Target="../media/image73.wmf"/><Relationship Id="rId4" Type="http://schemas.openxmlformats.org/officeDocument/2006/relationships/image" Target="../media/image67.wmf"/><Relationship Id="rId9" Type="http://schemas.openxmlformats.org/officeDocument/2006/relationships/image" Target="../media/image72.wmf"/><Relationship Id="rId14" Type="http://schemas.openxmlformats.org/officeDocument/2006/relationships/image" Target="../media/image7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11" Type="http://schemas.openxmlformats.org/officeDocument/2006/relationships/image" Target="../media/image81.wmf"/><Relationship Id="rId5" Type="http://schemas.openxmlformats.org/officeDocument/2006/relationships/image" Target="../media/image86.wmf"/><Relationship Id="rId10" Type="http://schemas.openxmlformats.org/officeDocument/2006/relationships/image" Target="../media/image80.wmf"/><Relationship Id="rId4" Type="http://schemas.openxmlformats.org/officeDocument/2006/relationships/image" Target="../media/image85.wmf"/><Relationship Id="rId9" Type="http://schemas.openxmlformats.org/officeDocument/2006/relationships/image" Target="../media/image6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C5EDB31-AA2E-428F-84C5-660E2E06D98A}" type="datetimeFigureOut">
              <a:rPr lang="zh-CN" altLang="en-US"/>
              <a:pPr>
                <a:defRPr/>
              </a:pPr>
              <a:t>2019-3-11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A302084-BD12-4357-9080-9C7240E85C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3C706D7-9FC9-4606-AE4B-D6F154E186E4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smtClean="0">
                <a:solidFill>
                  <a:schemeClr val="accent2"/>
                </a:solidFill>
                <a:ea typeface="楷体_GB2312" pitchFamily="49" charset="-122"/>
              </a:rPr>
              <a:t>( P245 </a:t>
            </a:r>
            <a:r>
              <a:rPr lang="zh-CN" altLang="en-US" sz="2400" b="1" smtClean="0">
                <a:solidFill>
                  <a:schemeClr val="accent2"/>
                </a:solidFill>
                <a:ea typeface="楷体_GB2312" pitchFamily="49" charset="-122"/>
              </a:rPr>
              <a:t>例</a:t>
            </a:r>
            <a:r>
              <a:rPr lang="en-US" altLang="zh-CN" sz="2400" b="1" smtClean="0">
                <a:solidFill>
                  <a:schemeClr val="accent2"/>
                </a:solidFill>
                <a:ea typeface="楷体_GB2312" pitchFamily="49" charset="-122"/>
              </a:rPr>
              <a:t>2 )</a:t>
            </a:r>
          </a:p>
          <a:p>
            <a:pPr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62BEF5E-3EC2-46F7-BB79-8DEC18A4D86F}" type="datetime3">
              <a:rPr lang="zh-CN" altLang="en-US"/>
              <a:pPr>
                <a:defRPr/>
              </a:pPr>
              <a:t>2019年3月11日星期一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95D8E5C-2139-4190-B733-72A83E11BF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707B6C8-BEF5-4797-859E-E7C3CE2DECA6}" type="datetime3">
              <a:rPr lang="zh-CN" altLang="en-US"/>
              <a:pPr>
                <a:defRPr/>
              </a:pPr>
              <a:t>2019年3月11日星期一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BBC2A67-5EDD-4F70-B8AE-3846A06C95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404813"/>
            <a:ext cx="2058987" cy="5721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6088" y="404813"/>
            <a:ext cx="6029325" cy="5721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7AE93E7-0A0B-4CC8-B607-EE4C66F247C0}" type="datetime3">
              <a:rPr lang="zh-CN" altLang="en-US"/>
              <a:pPr>
                <a:defRPr/>
              </a:pPr>
              <a:t>2019年3月11日星期一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FFA2ABD-9067-48ED-BDC4-943883B65E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4E0ECC-DABF-4687-B29E-B6C73EEDA89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09E00C-0B22-4363-823D-A47548D4382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B95DA6-C0EE-4563-9079-2934E296005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42ED6B-8874-48AA-A285-5EBFCAF42E8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DFF4AF-6D21-49A9-9B95-D4BF3D43203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0646D3-42A5-4F69-9051-708A35D9005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81451F-6519-4806-ACB6-11B48ED67B1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C7CF0F-97F5-4EA9-92CA-60EA0083440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AEFAA19-AADF-4E10-8D5C-E8C29DE78825}" type="datetime3">
              <a:rPr lang="zh-CN" altLang="en-US"/>
              <a:pPr>
                <a:defRPr/>
              </a:pPr>
              <a:t>2019年3月11日星期一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205CFEF-62CF-46D4-83D2-4879049228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C7B250-D7AE-42E1-8B4C-3C091F46B8F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0C2B7E-083F-4FC6-B55A-89C836F6987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FE5F99-0926-4C31-8C7A-C9A89E14C3E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7F73ABF-0437-4F8E-AEDF-FCF366CD3792}" type="datetime3">
              <a:rPr lang="zh-CN" altLang="en-US"/>
              <a:pPr>
                <a:defRPr/>
              </a:pPr>
              <a:t>2019年3月11日星期一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CAE8837-87E6-4448-A910-5783251AF1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34D7442-B19D-4F3B-8E11-CCB38F9AC5BC}" type="datetime3">
              <a:rPr lang="zh-CN" altLang="en-US"/>
              <a:pPr>
                <a:defRPr/>
              </a:pPr>
              <a:t>2019年3月11日星期一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D56B90A-E3AB-4CCC-9048-F24667F01F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C09E97F-61FE-46EE-885B-7C5DCD9B7195}" type="datetime3">
              <a:rPr lang="zh-CN" altLang="en-US"/>
              <a:pPr>
                <a:defRPr/>
              </a:pPr>
              <a:t>2019年3月11日星期一</a:t>
            </a:fld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916275D-2153-43EF-A4BF-3E1A1F7644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3F0DCAF-4F96-4D6D-8551-CAEC2E7711EF}" type="datetime3">
              <a:rPr lang="zh-CN" altLang="en-US"/>
              <a:pPr>
                <a:defRPr/>
              </a:pPr>
              <a:t>2019年3月11日星期一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F3784E1-AD63-4102-919E-8B87E0E5AA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5266E7E-4A6F-413C-91A3-85BCB043AFE2}" type="datetime3">
              <a:rPr lang="zh-CN" altLang="en-US"/>
              <a:pPr>
                <a:defRPr/>
              </a:pPr>
              <a:t>2019年3月11日星期一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4BA7DFD-07C2-4E71-95C1-4F7B2B76F3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BC0DEC7-A85E-4A1F-A522-F750AF3034E1}" type="datetime3">
              <a:rPr lang="zh-CN" altLang="en-US"/>
              <a:pPr>
                <a:defRPr/>
              </a:pPr>
              <a:t>2019年3月11日星期一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9C8E142-5471-4A10-922E-6098647B2D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C8DC450-DA54-4AF8-A7FD-493D55F3D661}" type="datetime3">
              <a:rPr lang="zh-CN" altLang="en-US"/>
              <a:pPr>
                <a:defRPr/>
              </a:pPr>
              <a:t>2019年3月11日星期一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C36FC3E-2C6A-4012-B409-2E038D6D4A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8588" y="6408738"/>
            <a:ext cx="2952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000" b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928E9481-516A-4848-99E8-C1409779DA77}" type="datetime3">
              <a:rPr lang="zh-CN" altLang="en-US"/>
              <a:pPr>
                <a:defRPr/>
              </a:pPr>
              <a:t>2019年3月11日星期一</a:t>
            </a:fld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82F5E5B6-EDD7-4FDC-8438-464D3F908C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Oval 5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243888" y="6454775"/>
            <a:ext cx="792162" cy="287338"/>
          </a:xfrm>
          <a:prstGeom prst="ellipse">
            <a:avLst/>
          </a:prstGeom>
          <a:gradFill rotWithShape="1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返回</a:t>
            </a:r>
          </a:p>
        </p:txBody>
      </p:sp>
      <p:sp>
        <p:nvSpPr>
          <p:cNvPr id="1030" name="Oval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453188"/>
            <a:ext cx="792163" cy="287337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上页</a:t>
            </a:r>
          </a:p>
        </p:txBody>
      </p:sp>
      <p:sp>
        <p:nvSpPr>
          <p:cNvPr id="1031" name="Oval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378700" y="6454775"/>
            <a:ext cx="792163" cy="287338"/>
          </a:xfrm>
          <a:prstGeom prst="ellipse">
            <a:avLst/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100000">
                <a:srgbClr val="FFFF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下页</a:t>
            </a:r>
          </a:p>
        </p:txBody>
      </p:sp>
      <p:sp>
        <p:nvSpPr>
          <p:cNvPr id="1032" name="Oval 8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651500" y="6453188"/>
            <a:ext cx="792163" cy="287337"/>
          </a:xfrm>
          <a:prstGeom prst="ellipse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目录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AutoShape 2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382000" y="6477000"/>
            <a:ext cx="457200" cy="228600"/>
          </a:xfrm>
          <a:prstGeom prst="actionButtonForwardNext">
            <a:avLst/>
          </a:prstGeom>
          <a:solidFill>
            <a:srgbClr val="00CCFF"/>
          </a:solidFill>
          <a:ln w="127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19" name="AutoShape 3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7848600" y="6477000"/>
            <a:ext cx="457200" cy="228600"/>
          </a:xfrm>
          <a:prstGeom prst="actionButtonBackPrevious">
            <a:avLst/>
          </a:prstGeom>
          <a:solidFill>
            <a:srgbClr val="00CCFF"/>
          </a:solidFill>
          <a:ln w="127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 b="1">
                <a:latin typeface="+mn-lt"/>
              </a:defRPr>
            </a:lvl1pPr>
          </a:lstStyle>
          <a:p>
            <a:fld id="{1127B440-6068-4525-9379-53699A4E359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oleObject" Target="../embeddings/oleObject105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9.bin"/><Relationship Id="rId12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8.bin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97.bin"/><Relationship Id="rId10" Type="http://schemas.openxmlformats.org/officeDocument/2006/relationships/oleObject" Target="../embeddings/oleObject102.bin"/><Relationship Id="rId4" Type="http://schemas.openxmlformats.org/officeDocument/2006/relationships/oleObject" Target="../embeddings/oleObject96.bin"/><Relationship Id="rId9" Type="http://schemas.openxmlformats.org/officeDocument/2006/relationships/oleObject" Target="../embeddings/oleObject10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9.bin"/><Relationship Id="rId5" Type="http://schemas.openxmlformats.org/officeDocument/2006/relationships/oleObject" Target="../embeddings/oleObject108.bin"/><Relationship Id="rId10" Type="http://schemas.openxmlformats.org/officeDocument/2006/relationships/oleObject" Target="../embeddings/oleObject113.bin"/><Relationship Id="rId4" Type="http://schemas.openxmlformats.org/officeDocument/2006/relationships/oleObject" Target="../embeddings/oleObject107.bin"/><Relationship Id="rId9" Type="http://schemas.openxmlformats.org/officeDocument/2006/relationships/oleObject" Target="../embeddings/oleObject11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oleObject" Target="../embeddings/oleObject124.bin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8.bin"/><Relationship Id="rId12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7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7.bin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6.bin"/><Relationship Id="rId10" Type="http://schemas.openxmlformats.org/officeDocument/2006/relationships/oleObject" Target="../embeddings/oleObject121.bin"/><Relationship Id="rId4" Type="http://schemas.openxmlformats.org/officeDocument/2006/relationships/oleObject" Target="../embeddings/oleObject115.bin"/><Relationship Id="rId9" Type="http://schemas.openxmlformats.org/officeDocument/2006/relationships/oleObject" Target="../embeddings/oleObject120.bin"/><Relationship Id="rId14" Type="http://schemas.openxmlformats.org/officeDocument/2006/relationships/oleObject" Target="../embeddings/oleObject12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13" Type="http://schemas.openxmlformats.org/officeDocument/2006/relationships/oleObject" Target="../embeddings/oleObject138.bin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2.bin"/><Relationship Id="rId12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31.bin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40.bin"/><Relationship Id="rId10" Type="http://schemas.openxmlformats.org/officeDocument/2006/relationships/oleObject" Target="../embeddings/oleObject135.bin"/><Relationship Id="rId4" Type="http://schemas.openxmlformats.org/officeDocument/2006/relationships/oleObject" Target="../embeddings/oleObject129.bin"/><Relationship Id="rId9" Type="http://schemas.openxmlformats.org/officeDocument/2006/relationships/oleObject" Target="../embeddings/oleObject134.bin"/><Relationship Id="rId14" Type="http://schemas.openxmlformats.org/officeDocument/2006/relationships/oleObject" Target="../embeddings/oleObject13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13" Type="http://schemas.openxmlformats.org/officeDocument/2006/relationships/oleObject" Target="../embeddings/oleObject151.bin"/><Relationship Id="rId18" Type="http://schemas.openxmlformats.org/officeDocument/2006/relationships/oleObject" Target="../embeddings/oleObject156.bin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5.bin"/><Relationship Id="rId12" Type="http://schemas.openxmlformats.org/officeDocument/2006/relationships/oleObject" Target="../embeddings/oleObject150.bin"/><Relationship Id="rId17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4.bin"/><Relationship Id="rId20" Type="http://schemas.openxmlformats.org/officeDocument/2006/relationships/oleObject" Target="../embeddings/oleObject158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44.bin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53.bin"/><Relationship Id="rId10" Type="http://schemas.openxmlformats.org/officeDocument/2006/relationships/oleObject" Target="../embeddings/oleObject148.bin"/><Relationship Id="rId19" Type="http://schemas.openxmlformats.org/officeDocument/2006/relationships/oleObject" Target="../embeddings/oleObject157.bin"/><Relationship Id="rId4" Type="http://schemas.openxmlformats.org/officeDocument/2006/relationships/oleObject" Target="../embeddings/oleObject142.bin"/><Relationship Id="rId9" Type="http://schemas.openxmlformats.org/officeDocument/2006/relationships/oleObject" Target="../embeddings/oleObject147.bin"/><Relationship Id="rId14" Type="http://schemas.openxmlformats.org/officeDocument/2006/relationships/oleObject" Target="../embeddings/oleObject15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4.bin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62.bin"/><Relationship Id="rId5" Type="http://schemas.openxmlformats.org/officeDocument/2006/relationships/oleObject" Target="../embeddings/oleObject161.bin"/><Relationship Id="rId4" Type="http://schemas.openxmlformats.org/officeDocument/2006/relationships/oleObject" Target="../embeddings/oleObject16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0.bin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68.bin"/><Relationship Id="rId5" Type="http://schemas.openxmlformats.org/officeDocument/2006/relationships/oleObject" Target="../embeddings/oleObject167.bin"/><Relationship Id="rId4" Type="http://schemas.openxmlformats.org/officeDocument/2006/relationships/oleObject" Target="../embeddings/oleObject166.bin"/><Relationship Id="rId9" Type="http://schemas.openxmlformats.org/officeDocument/2006/relationships/oleObject" Target="../embeddings/oleObject17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75.bin"/><Relationship Id="rId5" Type="http://schemas.openxmlformats.org/officeDocument/2006/relationships/oleObject" Target="../embeddings/oleObject174.bin"/><Relationship Id="rId4" Type="http://schemas.openxmlformats.org/officeDocument/2006/relationships/oleObject" Target="../embeddings/oleObject17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0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7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78.bin"/><Relationship Id="rId11" Type="http://schemas.openxmlformats.org/officeDocument/2006/relationships/oleObject" Target="../embeddings/oleObject183.bin"/><Relationship Id="rId5" Type="http://schemas.openxmlformats.org/officeDocument/2006/relationships/oleObject" Target="../embeddings/oleObject177.bin"/><Relationship Id="rId10" Type="http://schemas.openxmlformats.org/officeDocument/2006/relationships/oleObject" Target="../embeddings/oleObject182.bin"/><Relationship Id="rId4" Type="http://schemas.openxmlformats.org/officeDocument/2006/relationships/oleObject" Target="../embeddings/oleObject176.bin"/><Relationship Id="rId9" Type="http://schemas.openxmlformats.org/officeDocument/2006/relationships/oleObject" Target="../embeddings/oleObject18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9.bin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87.bin"/><Relationship Id="rId11" Type="http://schemas.openxmlformats.org/officeDocument/2006/relationships/oleObject" Target="../embeddings/oleObject192.bin"/><Relationship Id="rId5" Type="http://schemas.openxmlformats.org/officeDocument/2006/relationships/oleObject" Target="../embeddings/oleObject186.bin"/><Relationship Id="rId10" Type="http://schemas.openxmlformats.org/officeDocument/2006/relationships/oleObject" Target="../embeddings/oleObject191.bin"/><Relationship Id="rId4" Type="http://schemas.openxmlformats.org/officeDocument/2006/relationships/oleObject" Target="../embeddings/oleObject185.bin"/><Relationship Id="rId9" Type="http://schemas.openxmlformats.org/officeDocument/2006/relationships/oleObject" Target="../embeddings/oleObject19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8.bin"/><Relationship Id="rId3" Type="http://schemas.openxmlformats.org/officeDocument/2006/relationships/oleObject" Target="../embeddings/oleObject193.bin"/><Relationship Id="rId7" Type="http://schemas.openxmlformats.org/officeDocument/2006/relationships/oleObject" Target="../embeddings/oleObject1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6.bin"/><Relationship Id="rId11" Type="http://schemas.openxmlformats.org/officeDocument/2006/relationships/oleObject" Target="../embeddings/oleObject201.bin"/><Relationship Id="rId5" Type="http://schemas.openxmlformats.org/officeDocument/2006/relationships/oleObject" Target="../embeddings/oleObject195.bin"/><Relationship Id="rId10" Type="http://schemas.openxmlformats.org/officeDocument/2006/relationships/oleObject" Target="../embeddings/oleObject200.bin"/><Relationship Id="rId4" Type="http://schemas.openxmlformats.org/officeDocument/2006/relationships/oleObject" Target="../embeddings/oleObject194.bin"/><Relationship Id="rId9" Type="http://schemas.openxmlformats.org/officeDocument/2006/relationships/oleObject" Target="../embeddings/oleObject19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7.bin"/><Relationship Id="rId3" Type="http://schemas.openxmlformats.org/officeDocument/2006/relationships/oleObject" Target="../embeddings/oleObject202.bin"/><Relationship Id="rId7" Type="http://schemas.openxmlformats.org/officeDocument/2006/relationships/oleObject" Target="../embeddings/oleObject2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5.bin"/><Relationship Id="rId11" Type="http://schemas.openxmlformats.org/officeDocument/2006/relationships/oleObject" Target="../embeddings/oleObject210.bin"/><Relationship Id="rId5" Type="http://schemas.openxmlformats.org/officeDocument/2006/relationships/oleObject" Target="../embeddings/oleObject204.bin"/><Relationship Id="rId10" Type="http://schemas.openxmlformats.org/officeDocument/2006/relationships/oleObject" Target="../embeddings/oleObject209.bin"/><Relationship Id="rId4" Type="http://schemas.openxmlformats.org/officeDocument/2006/relationships/oleObject" Target="../embeddings/oleObject203.bin"/><Relationship Id="rId9" Type="http://schemas.openxmlformats.org/officeDocument/2006/relationships/oleObject" Target="../embeddings/oleObject20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6.bin"/><Relationship Id="rId13" Type="http://schemas.openxmlformats.org/officeDocument/2006/relationships/oleObject" Target="../embeddings/oleObject221.bin"/><Relationship Id="rId18" Type="http://schemas.openxmlformats.org/officeDocument/2006/relationships/oleObject" Target="../embeddings/oleObject226.bin"/><Relationship Id="rId3" Type="http://schemas.openxmlformats.org/officeDocument/2006/relationships/oleObject" Target="../embeddings/oleObject211.bin"/><Relationship Id="rId21" Type="http://schemas.openxmlformats.org/officeDocument/2006/relationships/oleObject" Target="../embeddings/oleObject229.bin"/><Relationship Id="rId7" Type="http://schemas.openxmlformats.org/officeDocument/2006/relationships/oleObject" Target="../embeddings/oleObject215.bin"/><Relationship Id="rId12" Type="http://schemas.openxmlformats.org/officeDocument/2006/relationships/oleObject" Target="../embeddings/oleObject220.bin"/><Relationship Id="rId17" Type="http://schemas.openxmlformats.org/officeDocument/2006/relationships/oleObject" Target="../embeddings/oleObject22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4.bin"/><Relationship Id="rId20" Type="http://schemas.openxmlformats.org/officeDocument/2006/relationships/oleObject" Target="../embeddings/oleObject228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4.bin"/><Relationship Id="rId11" Type="http://schemas.openxmlformats.org/officeDocument/2006/relationships/oleObject" Target="../embeddings/oleObject219.bin"/><Relationship Id="rId5" Type="http://schemas.openxmlformats.org/officeDocument/2006/relationships/oleObject" Target="../embeddings/oleObject213.bin"/><Relationship Id="rId15" Type="http://schemas.openxmlformats.org/officeDocument/2006/relationships/oleObject" Target="../embeddings/oleObject223.bin"/><Relationship Id="rId10" Type="http://schemas.openxmlformats.org/officeDocument/2006/relationships/oleObject" Target="../embeddings/oleObject218.bin"/><Relationship Id="rId19" Type="http://schemas.openxmlformats.org/officeDocument/2006/relationships/oleObject" Target="../embeddings/oleObject227.bin"/><Relationship Id="rId4" Type="http://schemas.openxmlformats.org/officeDocument/2006/relationships/oleObject" Target="../embeddings/oleObject212.bin"/><Relationship Id="rId9" Type="http://schemas.openxmlformats.org/officeDocument/2006/relationships/oleObject" Target="../embeddings/oleObject217.bin"/><Relationship Id="rId14" Type="http://schemas.openxmlformats.org/officeDocument/2006/relationships/oleObject" Target="../embeddings/oleObject222.bin"/><Relationship Id="rId22" Type="http://schemas.openxmlformats.org/officeDocument/2006/relationships/oleObject" Target="../embeddings/oleObject23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6.bin"/><Relationship Id="rId13" Type="http://schemas.openxmlformats.org/officeDocument/2006/relationships/oleObject" Target="../embeddings/oleObject241.bin"/><Relationship Id="rId3" Type="http://schemas.openxmlformats.org/officeDocument/2006/relationships/oleObject" Target="../embeddings/oleObject231.bin"/><Relationship Id="rId7" Type="http://schemas.openxmlformats.org/officeDocument/2006/relationships/oleObject" Target="../embeddings/oleObject235.bin"/><Relationship Id="rId12" Type="http://schemas.openxmlformats.org/officeDocument/2006/relationships/oleObject" Target="../embeddings/oleObject2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34.bin"/><Relationship Id="rId11" Type="http://schemas.openxmlformats.org/officeDocument/2006/relationships/oleObject" Target="../embeddings/oleObject239.bin"/><Relationship Id="rId5" Type="http://schemas.openxmlformats.org/officeDocument/2006/relationships/oleObject" Target="../embeddings/oleObject233.bin"/><Relationship Id="rId10" Type="http://schemas.openxmlformats.org/officeDocument/2006/relationships/oleObject" Target="../embeddings/oleObject238.bin"/><Relationship Id="rId4" Type="http://schemas.openxmlformats.org/officeDocument/2006/relationships/oleObject" Target="../embeddings/oleObject232.bin"/><Relationship Id="rId9" Type="http://schemas.openxmlformats.org/officeDocument/2006/relationships/oleObject" Target="../embeddings/oleObject23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oleObject" Target="../embeddings/oleObject14.bin"/><Relationship Id="rId18" Type="http://schemas.openxmlformats.org/officeDocument/2006/relationships/oleObject" Target="../embeddings/oleObject1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3.bin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21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6.bin"/><Relationship Id="rId10" Type="http://schemas.openxmlformats.org/officeDocument/2006/relationships/oleObject" Target="../embeddings/oleObject11.bin"/><Relationship Id="rId19" Type="http://schemas.openxmlformats.org/officeDocument/2006/relationships/oleObject" Target="../embeddings/oleObject20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Relationship Id="rId14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oleObject" Target="../embeddings/oleObject32.bin"/><Relationship Id="rId18" Type="http://schemas.openxmlformats.org/officeDocument/2006/relationships/oleObject" Target="../embeddings/oleObject37.bin"/><Relationship Id="rId3" Type="http://schemas.openxmlformats.org/officeDocument/2006/relationships/oleObject" Target="../embeddings/oleObject22.bin"/><Relationship Id="rId21" Type="http://schemas.openxmlformats.org/officeDocument/2006/relationships/oleObject" Target="../embeddings/oleObject40.bin"/><Relationship Id="rId7" Type="http://schemas.openxmlformats.org/officeDocument/2006/relationships/oleObject" Target="../embeddings/oleObject26.bin"/><Relationship Id="rId12" Type="http://schemas.openxmlformats.org/officeDocument/2006/relationships/oleObject" Target="../embeddings/oleObject31.bin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5.bin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34.bin"/><Relationship Id="rId10" Type="http://schemas.openxmlformats.org/officeDocument/2006/relationships/oleObject" Target="../embeddings/oleObject29.bin"/><Relationship Id="rId19" Type="http://schemas.openxmlformats.org/officeDocument/2006/relationships/oleObject" Target="../embeddings/oleObject38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8.bin"/><Relationship Id="rId14" Type="http://schemas.openxmlformats.org/officeDocument/2006/relationships/oleObject" Target="../embeddings/oleObject3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7.bin"/><Relationship Id="rId12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6.bin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5.bin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4.bin"/><Relationship Id="rId9" Type="http://schemas.openxmlformats.org/officeDocument/2006/relationships/oleObject" Target="../embeddings/oleObject59.bin"/><Relationship Id="rId14" Type="http://schemas.openxmlformats.org/officeDocument/2006/relationships/oleObject" Target="../embeddings/oleObject6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oleObject" Target="../embeddings/oleObject76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70.bin"/><Relationship Id="rId12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9.bin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68.bin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67.bin"/><Relationship Id="rId9" Type="http://schemas.openxmlformats.org/officeDocument/2006/relationships/oleObject" Target="../embeddings/oleObject7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oleObject" Target="../embeddings/oleObject87.bin"/><Relationship Id="rId18" Type="http://schemas.openxmlformats.org/officeDocument/2006/relationships/oleObject" Target="../embeddings/oleObject9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81.bin"/><Relationship Id="rId12" Type="http://schemas.openxmlformats.org/officeDocument/2006/relationships/oleObject" Target="../embeddings/oleObject86.bin"/><Relationship Id="rId1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0.bin"/><Relationship Id="rId20" Type="http://schemas.openxmlformats.org/officeDocument/2006/relationships/oleObject" Target="../embeddings/oleObject94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0.bin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9.bin"/><Relationship Id="rId10" Type="http://schemas.openxmlformats.org/officeDocument/2006/relationships/oleObject" Target="../embeddings/oleObject84.bin"/><Relationship Id="rId19" Type="http://schemas.openxmlformats.org/officeDocument/2006/relationships/oleObject" Target="../embeddings/oleObject93.bin"/><Relationship Id="rId4" Type="http://schemas.openxmlformats.org/officeDocument/2006/relationships/oleObject" Target="../embeddings/oleObject78.bin"/><Relationship Id="rId9" Type="http://schemas.openxmlformats.org/officeDocument/2006/relationships/oleObject" Target="../embeddings/oleObject83.bin"/><Relationship Id="rId14" Type="http://schemas.openxmlformats.org/officeDocument/2006/relationships/oleObject" Target="../embeddings/oleObject8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3425A-1074-40AE-91FC-F5181E13F781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836613"/>
            <a:ext cx="5686425" cy="1223962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</a:pPr>
            <a:r>
              <a:rPr lang="zh-CN" altLang="en-US" sz="5400" smtClean="0">
                <a:solidFill>
                  <a:srgbClr val="008000"/>
                </a:solidFill>
                <a:latin typeface="华文行楷"/>
                <a:ea typeface="华文行楷"/>
                <a:cs typeface="华文行楷"/>
              </a:rPr>
              <a:t>第三节  全微分 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519988" y="188913"/>
            <a:ext cx="1443037" cy="528637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第七章 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435600" y="1293813"/>
            <a:ext cx="370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(Total Differential)</a:t>
            </a:r>
          </a:p>
        </p:txBody>
      </p:sp>
      <p:sp>
        <p:nvSpPr>
          <p:cNvPr id="14341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197100" y="2492375"/>
            <a:ext cx="511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一、全微分的定义</a:t>
            </a:r>
          </a:p>
        </p:txBody>
      </p:sp>
      <p:sp>
        <p:nvSpPr>
          <p:cNvPr id="14342" name="Text Box 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197100" y="3508375"/>
            <a:ext cx="4772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二、全微分存在的条件</a:t>
            </a:r>
          </a:p>
        </p:txBody>
      </p:sp>
      <p:sp>
        <p:nvSpPr>
          <p:cNvPr id="14343" name="Text Box 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197100" y="4587875"/>
            <a:ext cx="43132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三、小结与思考练习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5095FC-5BCA-4035-B0A2-104FB16D2A69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838200" y="609600"/>
          <a:ext cx="1060450" cy="373063"/>
        </p:xfrm>
        <a:graphic>
          <a:graphicData uri="http://schemas.openxmlformats.org/presentationml/2006/ole">
            <p:oleObj spid="_x0000_s23554" name="Equation" r:id="rId3" imgW="1117440" imgH="393480" progId="Equation.3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266825" y="1093788"/>
          <a:ext cx="3762375" cy="469900"/>
        </p:xfrm>
        <a:graphic>
          <a:graphicData uri="http://schemas.openxmlformats.org/presentationml/2006/ole">
            <p:oleObj spid="_x0000_s23555" name="Equation" r:id="rId4" imgW="3962160" imgH="495000" progId="Equation.3">
              <p:embed/>
            </p:oleObj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1828800" y="3860800"/>
          <a:ext cx="4219575" cy="482600"/>
        </p:xfrm>
        <a:graphic>
          <a:graphicData uri="http://schemas.openxmlformats.org/presentationml/2006/ole">
            <p:oleObj spid="_x0000_s23556" name="Equation" r:id="rId5" imgW="4444920" imgH="507960" progId="Equation.3">
              <p:embed/>
            </p:oleObj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2078038" y="2717800"/>
          <a:ext cx="3255962" cy="939800"/>
        </p:xfrm>
        <a:graphic>
          <a:graphicData uri="http://schemas.openxmlformats.org/presentationml/2006/ole">
            <p:oleObj spid="_x0000_s23557" name="Equation" r:id="rId6" imgW="3429000" imgH="990360" progId="Equation.3">
              <p:embed/>
            </p:oleObj>
          </a:graphicData>
        </a:graphic>
      </p:graphicFrame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685800" y="44958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所以函数</a:t>
            </a:r>
          </a:p>
        </p:txBody>
      </p:sp>
      <p:graphicFrame>
        <p:nvGraphicFramePr>
          <p:cNvPr id="11271" name="Object 6"/>
          <p:cNvGraphicFramePr>
            <a:graphicFrameLocks noChangeAspect="1"/>
          </p:cNvGraphicFramePr>
          <p:nvPr/>
        </p:nvGraphicFramePr>
        <p:xfrm>
          <a:off x="2238375" y="4643438"/>
          <a:ext cx="1555750" cy="385762"/>
        </p:xfrm>
        <a:graphic>
          <a:graphicData uri="http://schemas.openxmlformats.org/presentationml/2006/ole">
            <p:oleObj spid="_x0000_s23558" name="Equation" r:id="rId7" imgW="1638000" imgH="406080" progId="Equation.3">
              <p:embed/>
            </p:oleObj>
          </a:graphicData>
        </a:graphic>
      </p:graphicFrame>
      <p:graphicFrame>
        <p:nvGraphicFramePr>
          <p:cNvPr id="11272" name="Object 7"/>
          <p:cNvGraphicFramePr>
            <a:graphicFrameLocks noChangeAspect="1"/>
          </p:cNvGraphicFramePr>
          <p:nvPr/>
        </p:nvGraphicFramePr>
        <p:xfrm>
          <a:off x="4572000" y="4643438"/>
          <a:ext cx="784225" cy="385762"/>
        </p:xfrm>
        <a:graphic>
          <a:graphicData uri="http://schemas.openxmlformats.org/presentationml/2006/ole">
            <p:oleObj spid="_x0000_s23559" name="Equation" r:id="rId8" imgW="825480" imgH="406080" progId="Equation.3">
              <p:embed/>
            </p:oleObj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5029200" y="1143000"/>
          <a:ext cx="1989138" cy="373063"/>
        </p:xfrm>
        <a:graphic>
          <a:graphicData uri="http://schemas.openxmlformats.org/presentationml/2006/ole">
            <p:oleObj spid="_x0000_s23560" name="Equation" r:id="rId9" imgW="2095200" imgH="393480" progId="Equation.3">
              <p:embed/>
            </p:oleObj>
          </a:graphicData>
        </a:graphic>
      </p:graphicFrame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3733800" y="451008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在点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5334000" y="451008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可微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pSp>
        <p:nvGrpSpPr>
          <p:cNvPr id="23569" name="Group 12"/>
          <p:cNvGrpSpPr>
            <a:grpSpLocks/>
          </p:cNvGrpSpPr>
          <p:nvPr/>
        </p:nvGrpSpPr>
        <p:grpSpPr bwMode="auto">
          <a:xfrm>
            <a:off x="4614863" y="1654175"/>
            <a:ext cx="4071937" cy="1012825"/>
            <a:chOff x="2236" y="3298"/>
            <a:chExt cx="2565" cy="638"/>
          </a:xfrm>
        </p:grpSpPr>
        <p:graphicFrame>
          <p:nvGraphicFramePr>
            <p:cNvPr id="23562" name="Object 10"/>
            <p:cNvGraphicFramePr>
              <a:graphicFrameLocks noChangeAspect="1"/>
            </p:cNvGraphicFramePr>
            <p:nvPr/>
          </p:nvGraphicFramePr>
          <p:xfrm>
            <a:off x="2236" y="3298"/>
            <a:ext cx="2565" cy="566"/>
          </p:xfrm>
          <a:graphic>
            <a:graphicData uri="http://schemas.openxmlformats.org/presentationml/2006/ole">
              <p:oleObj spid="_x0000_s23562" name="Equation" r:id="rId10" imgW="4089240" imgH="901440" progId="Equation.3">
                <p:embed/>
              </p:oleObj>
            </a:graphicData>
          </a:graphic>
        </p:graphicFrame>
        <p:graphicFrame>
          <p:nvGraphicFramePr>
            <p:cNvPr id="23563" name="Object 11"/>
            <p:cNvGraphicFramePr>
              <a:graphicFrameLocks noChangeAspect="1"/>
            </p:cNvGraphicFramePr>
            <p:nvPr/>
          </p:nvGraphicFramePr>
          <p:xfrm>
            <a:off x="3554" y="3322"/>
            <a:ext cx="1102" cy="614"/>
          </p:xfrm>
          <a:graphic>
            <a:graphicData uri="http://schemas.openxmlformats.org/presentationml/2006/ole">
              <p:oleObj spid="_x0000_s23563" name="Equation" r:id="rId11" imgW="1752480" imgH="977760" progId="Equation.3">
                <p:embed/>
              </p:oleObj>
            </a:graphicData>
          </a:graphic>
        </p:graphicFrame>
        <p:graphicFrame>
          <p:nvGraphicFramePr>
            <p:cNvPr id="23564" name="Object 12"/>
            <p:cNvGraphicFramePr>
              <a:graphicFrameLocks noChangeAspect="1"/>
            </p:cNvGraphicFramePr>
            <p:nvPr/>
          </p:nvGraphicFramePr>
          <p:xfrm>
            <a:off x="2312" y="3322"/>
            <a:ext cx="1166" cy="614"/>
          </p:xfrm>
          <a:graphic>
            <a:graphicData uri="http://schemas.openxmlformats.org/presentationml/2006/ole">
              <p:oleObj spid="_x0000_s23564" name="Equation" r:id="rId12" imgW="1854000" imgH="977760" progId="Equation.3">
                <p:embed/>
              </p:oleObj>
            </a:graphicData>
          </a:graphic>
        </p:graphicFrame>
      </p:grp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730250" y="2909888"/>
            <a:ext cx="1250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注意到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5334000" y="2932113"/>
            <a:ext cx="1073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故有</a:t>
            </a:r>
          </a:p>
        </p:txBody>
      </p:sp>
      <p:graphicFrame>
        <p:nvGraphicFramePr>
          <p:cNvPr id="11282" name="Object 9"/>
          <p:cNvGraphicFramePr>
            <a:graphicFrameLocks noChangeAspect="1"/>
          </p:cNvGraphicFramePr>
          <p:nvPr/>
        </p:nvGraphicFramePr>
        <p:xfrm>
          <a:off x="6081713" y="3922713"/>
          <a:ext cx="1023937" cy="385762"/>
        </p:xfrm>
        <a:graphic>
          <a:graphicData uri="http://schemas.openxmlformats.org/presentationml/2006/ole">
            <p:oleObj spid="_x0000_s23561" name="Equation" r:id="rId13" imgW="1079280" imgH="4060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utoUpdateAnimBg="0"/>
      <p:bldP spid="11274" grpId="0" autoUpdateAnimBg="0"/>
      <p:bldP spid="11275" grpId="0" autoUpdateAnimBg="0"/>
      <p:bldP spid="11280" grpId="0" build="p" autoUpdateAnimBg="0"/>
      <p:bldP spid="1128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A0DF4F-8177-424C-8962-1A9459033FC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grpSp>
        <p:nvGrpSpPr>
          <p:cNvPr id="52235" name="组合 13"/>
          <p:cNvGrpSpPr>
            <a:grpSpLocks/>
          </p:cNvGrpSpPr>
          <p:nvPr/>
        </p:nvGrpSpPr>
        <p:grpSpPr bwMode="auto">
          <a:xfrm>
            <a:off x="609600" y="333375"/>
            <a:ext cx="6781800" cy="533400"/>
            <a:chOff x="609600" y="476672"/>
            <a:chExt cx="6781800" cy="533400"/>
          </a:xfrm>
        </p:grpSpPr>
        <p:sp>
          <p:nvSpPr>
            <p:cNvPr id="52245" name="Text Box 7"/>
            <p:cNvSpPr txBox="1">
              <a:spLocks noChangeArrowheads="1"/>
            </p:cNvSpPr>
            <p:nvPr/>
          </p:nvSpPr>
          <p:spPr bwMode="auto">
            <a:xfrm>
              <a:off x="609600" y="490960"/>
              <a:ext cx="57912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习惯上把自变量的增量用微分表示</a:t>
              </a:r>
              <a:r>
                <a:rPr kumimoji="1" lang="en-US" altLang="zh-CN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,</a:t>
              </a:r>
            </a:p>
          </p:txBody>
        </p:sp>
        <p:sp>
          <p:nvSpPr>
            <p:cNvPr id="52246" name="Text Box 22"/>
            <p:cNvSpPr txBox="1">
              <a:spLocks noChangeArrowheads="1"/>
            </p:cNvSpPr>
            <p:nvPr/>
          </p:nvSpPr>
          <p:spPr bwMode="auto">
            <a:xfrm>
              <a:off x="6096000" y="476672"/>
              <a:ext cx="12954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于是</a:t>
              </a:r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611188" y="908050"/>
            <a:ext cx="5518150" cy="568325"/>
            <a:chOff x="683096" y="1075978"/>
            <a:chExt cx="5518448" cy="567879"/>
          </a:xfrm>
        </p:grpSpPr>
        <p:sp>
          <p:nvSpPr>
            <p:cNvPr id="52243" name="Text Box 4"/>
            <p:cNvSpPr txBox="1">
              <a:spLocks noChangeArrowheads="1"/>
            </p:cNvSpPr>
            <p:nvPr/>
          </p:nvSpPr>
          <p:spPr bwMode="auto">
            <a:xfrm>
              <a:off x="683096" y="1095400"/>
              <a:ext cx="33528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二元函数</a:t>
              </a:r>
            </a:p>
          </p:txBody>
        </p:sp>
        <p:graphicFrame>
          <p:nvGraphicFramePr>
            <p:cNvPr id="52226" name="Object 2"/>
            <p:cNvGraphicFramePr>
              <a:graphicFrameLocks noChangeAspect="1"/>
            </p:cNvGraphicFramePr>
            <p:nvPr/>
          </p:nvGraphicFramePr>
          <p:xfrm>
            <a:off x="2339752" y="1075978"/>
            <a:ext cx="1713022" cy="552822"/>
          </p:xfrm>
          <a:graphic>
            <a:graphicData uri="http://schemas.openxmlformats.org/presentationml/2006/ole">
              <p:oleObj spid="_x0000_s52226" name="Equation" r:id="rId3" imgW="749160" imgH="241200" progId="Equation.DSMT4">
                <p:embed/>
              </p:oleObj>
            </a:graphicData>
          </a:graphic>
        </p:graphicFrame>
        <p:sp>
          <p:nvSpPr>
            <p:cNvPr id="52244" name="Text Box 19"/>
            <p:cNvSpPr txBox="1">
              <a:spLocks noChangeArrowheads="1"/>
            </p:cNvSpPr>
            <p:nvPr/>
          </p:nvSpPr>
          <p:spPr bwMode="auto">
            <a:xfrm>
              <a:off x="4067944" y="1124744"/>
              <a:ext cx="21336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的全微分为</a:t>
              </a:r>
            </a:p>
          </p:txBody>
        </p:sp>
      </p:grpSp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1908175" y="1557338"/>
          <a:ext cx="4211638" cy="581025"/>
        </p:xfrm>
        <a:graphic>
          <a:graphicData uri="http://schemas.openxmlformats.org/presentationml/2006/ole">
            <p:oleObj spid="_x0000_s52227" name="Equation" r:id="rId4" imgW="1841400" imgH="253800" progId="Equation.DSMT4">
              <p:embed/>
            </p:oleObj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614363" y="2349500"/>
          <a:ext cx="8134350" cy="1631950"/>
        </p:xfrm>
        <a:graphic>
          <a:graphicData uri="http://schemas.openxmlformats.org/presentationml/2006/ole">
            <p:oleObj spid="_x0000_s52228" name="Equation" r:id="rId5" imgW="3555720" imgH="711000" progId="Equation.DSMT4">
              <p:embed/>
            </p:oleObj>
          </a:graphicData>
        </a:graphic>
      </p:graphicFrame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611188" y="4221163"/>
            <a:ext cx="8396287" cy="609600"/>
            <a:chOff x="671513" y="4331568"/>
            <a:chExt cx="8396287" cy="609600"/>
          </a:xfrm>
        </p:grpSpPr>
        <p:sp>
          <p:nvSpPr>
            <p:cNvPr id="52241" name="Text Box 3"/>
            <p:cNvSpPr txBox="1">
              <a:spLocks noChangeArrowheads="1"/>
            </p:cNvSpPr>
            <p:nvPr/>
          </p:nvSpPr>
          <p:spPr bwMode="auto">
            <a:xfrm>
              <a:off x="1600200" y="4407768"/>
              <a:ext cx="74676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0000"/>
                  </a:solidFill>
                  <a:latin typeface="宋体" charset="-122"/>
                </a:rPr>
                <a:t>类似可讨论三元及三元以上函数的可微性问题</a:t>
              </a:r>
              <a:r>
                <a:rPr kumimoji="1" lang="en-US" altLang="zh-CN" sz="2800">
                  <a:solidFill>
                    <a:srgbClr val="000000"/>
                  </a:solidFill>
                  <a:latin typeface="宋体" charset="-122"/>
                </a:rPr>
                <a:t>.</a:t>
              </a:r>
            </a:p>
          </p:txBody>
        </p:sp>
        <p:sp>
          <p:nvSpPr>
            <p:cNvPr id="52242" name="Rectangle 27"/>
            <p:cNvSpPr>
              <a:spLocks noChangeArrowheads="1"/>
            </p:cNvSpPr>
            <p:nvPr/>
          </p:nvSpPr>
          <p:spPr bwMode="auto">
            <a:xfrm>
              <a:off x="671513" y="4331568"/>
              <a:ext cx="15240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lnSpc>
                  <a:spcPct val="130000"/>
                </a:lnSpc>
              </a:pP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推广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: </a:t>
              </a:r>
            </a:p>
          </p:txBody>
        </p:sp>
      </p:grpSp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3059113" y="5310188"/>
          <a:ext cx="1528762" cy="1262062"/>
        </p:xfrm>
        <a:graphic>
          <a:graphicData uri="http://schemas.openxmlformats.org/presentationml/2006/ole">
            <p:oleObj spid="_x0000_s52229" name="Equation" r:id="rId6" imgW="507960" imgH="419040" progId="Equation.DSMT4">
              <p:embed/>
            </p:oleObj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/>
        </p:nvGraphicFramePr>
        <p:xfrm>
          <a:off x="2268538" y="5681663"/>
          <a:ext cx="762000" cy="406400"/>
        </p:xfrm>
        <a:graphic>
          <a:graphicData uri="http://schemas.openxmlformats.org/presentationml/2006/ole">
            <p:oleObj spid="_x0000_s52231" name="Equation" r:id="rId7" imgW="761760" imgH="406080" progId="Equation.3">
              <p:embed/>
            </p:oleObj>
          </a:graphicData>
        </a:graphic>
      </p:graphicFrame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611188" y="4868863"/>
            <a:ext cx="6553200" cy="533400"/>
            <a:chOff x="611560" y="4869160"/>
            <a:chExt cx="6553200" cy="533400"/>
          </a:xfrm>
        </p:grpSpPr>
        <p:sp>
          <p:nvSpPr>
            <p:cNvPr id="52239" name="Text Box 4"/>
            <p:cNvSpPr txBox="1">
              <a:spLocks noChangeArrowheads="1"/>
            </p:cNvSpPr>
            <p:nvPr/>
          </p:nvSpPr>
          <p:spPr bwMode="auto">
            <a:xfrm>
              <a:off x="611560" y="4869160"/>
              <a:ext cx="33528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0000"/>
                  </a:solidFill>
                  <a:latin typeface="宋体" charset="-122"/>
                </a:rPr>
                <a:t>例如</a:t>
              </a:r>
              <a:r>
                <a:rPr kumimoji="1" lang="en-US" altLang="zh-CN" sz="2800">
                  <a:solidFill>
                    <a:srgbClr val="000000"/>
                  </a:solidFill>
                  <a:latin typeface="宋体" charset="-122"/>
                </a:rPr>
                <a:t>, </a:t>
              </a:r>
              <a:r>
                <a:rPr kumimoji="1" lang="zh-CN" altLang="en-US" sz="2800">
                  <a:solidFill>
                    <a:srgbClr val="000000"/>
                  </a:solidFill>
                  <a:latin typeface="宋体" charset="-122"/>
                </a:rPr>
                <a:t>三元函数</a:t>
              </a:r>
            </a:p>
          </p:txBody>
        </p:sp>
        <p:graphicFrame>
          <p:nvGraphicFramePr>
            <p:cNvPr id="52230" name="Object 6"/>
            <p:cNvGraphicFramePr>
              <a:graphicFrameLocks noChangeAspect="1"/>
            </p:cNvGraphicFramePr>
            <p:nvPr/>
          </p:nvGraphicFramePr>
          <p:xfrm>
            <a:off x="3126160" y="4996160"/>
            <a:ext cx="1954213" cy="406400"/>
          </p:xfrm>
          <a:graphic>
            <a:graphicData uri="http://schemas.openxmlformats.org/presentationml/2006/ole">
              <p:oleObj spid="_x0000_s52230" name="Equation" r:id="rId8" imgW="1955520" imgH="406080" progId="Equation.3">
                <p:embed/>
              </p:oleObj>
            </a:graphicData>
          </a:graphic>
        </p:graphicFrame>
        <p:sp>
          <p:nvSpPr>
            <p:cNvPr id="52240" name="Text Box 19"/>
            <p:cNvSpPr txBox="1">
              <a:spLocks noChangeArrowheads="1"/>
            </p:cNvSpPr>
            <p:nvPr/>
          </p:nvSpPr>
          <p:spPr bwMode="auto">
            <a:xfrm>
              <a:off x="5031160" y="4869160"/>
              <a:ext cx="21336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</a:rPr>
                <a:t>的全微分为</a:t>
              </a:r>
            </a:p>
          </p:txBody>
        </p:sp>
      </p:grpSp>
      <p:graphicFrame>
        <p:nvGraphicFramePr>
          <p:cNvPr id="21" name="Object 8"/>
          <p:cNvGraphicFramePr>
            <a:graphicFrameLocks noChangeAspect="1"/>
          </p:cNvGraphicFramePr>
          <p:nvPr/>
        </p:nvGraphicFramePr>
        <p:xfrm>
          <a:off x="4659313" y="5322888"/>
          <a:ext cx="1568450" cy="1262062"/>
        </p:xfrm>
        <a:graphic>
          <a:graphicData uri="http://schemas.openxmlformats.org/presentationml/2006/ole">
            <p:oleObj spid="_x0000_s52232" name="Equation" r:id="rId9" imgW="520560" imgH="419040" progId="Equation.DSMT4">
              <p:embed/>
            </p:oleObj>
          </a:graphicData>
        </a:graphic>
      </p:graphicFrame>
      <p:graphicFrame>
        <p:nvGraphicFramePr>
          <p:cNvPr id="22" name="Object 9"/>
          <p:cNvGraphicFramePr>
            <a:graphicFrameLocks noChangeAspect="1"/>
          </p:cNvGraphicFramePr>
          <p:nvPr/>
        </p:nvGraphicFramePr>
        <p:xfrm>
          <a:off x="6300788" y="5335588"/>
          <a:ext cx="1262062" cy="1262062"/>
        </p:xfrm>
        <a:graphic>
          <a:graphicData uri="http://schemas.openxmlformats.org/presentationml/2006/ole">
            <p:oleObj spid="_x0000_s52233" name="Equation" r:id="rId10" imgW="41904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C428C52-6B6B-4BAA-A66B-39475622165F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25617" name="Text Box 2"/>
          <p:cNvSpPr txBox="1">
            <a:spLocks noChangeArrowheads="1"/>
          </p:cNvSpPr>
          <p:nvPr/>
        </p:nvSpPr>
        <p:spPr bwMode="auto">
          <a:xfrm>
            <a:off x="3886200" y="471488"/>
            <a:ext cx="510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在点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(2,1)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处的全微分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 </a:t>
            </a:r>
            <a:endParaRPr kumimoji="1" lang="en-US" altLang="zh-CN" sz="2400">
              <a:solidFill>
                <a:srgbClr val="333399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2908300" y="404813"/>
          <a:ext cx="1054100" cy="444500"/>
        </p:xfrm>
        <a:graphic>
          <a:graphicData uri="http://schemas.openxmlformats.org/presentationml/2006/ole">
            <p:oleObj spid="_x0000_s25602" name="Equation" r:id="rId3" imgW="1054080" imgH="444240" progId="Equation.3">
              <p:embed/>
            </p:oleObj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09600" y="1233488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endParaRPr kumimoji="1" lang="en-US" altLang="zh-CN" sz="280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3317" name="Object 3"/>
          <p:cNvGraphicFramePr>
            <a:graphicFrameLocks noChangeAspect="1"/>
          </p:cNvGraphicFramePr>
          <p:nvPr/>
        </p:nvGraphicFramePr>
        <p:xfrm>
          <a:off x="1431925" y="1054100"/>
          <a:ext cx="711200" cy="927100"/>
        </p:xfrm>
        <a:graphic>
          <a:graphicData uri="http://schemas.openxmlformats.org/presentationml/2006/ole">
            <p:oleObj spid="_x0000_s25603" name="Equation" r:id="rId4" imgW="711000" imgH="927000" progId="Equation.3">
              <p:embed/>
            </p:oleObj>
          </a:graphicData>
        </a:graphic>
      </p:graphicFrame>
      <p:graphicFrame>
        <p:nvGraphicFramePr>
          <p:cNvPr id="13318" name="Object 4"/>
          <p:cNvGraphicFramePr>
            <a:graphicFrameLocks noChangeAspect="1"/>
          </p:cNvGraphicFramePr>
          <p:nvPr/>
        </p:nvGraphicFramePr>
        <p:xfrm>
          <a:off x="1401763" y="2133600"/>
          <a:ext cx="4618037" cy="939800"/>
        </p:xfrm>
        <a:graphic>
          <a:graphicData uri="http://schemas.openxmlformats.org/presentationml/2006/ole">
            <p:oleObj spid="_x0000_s25604" name="Equation" r:id="rId5" imgW="4622760" imgH="939600" progId="Equation.3">
              <p:embed/>
            </p:oleObj>
          </a:graphicData>
        </a:graphic>
      </p:graphicFrame>
      <p:graphicFrame>
        <p:nvGraphicFramePr>
          <p:cNvPr id="13319" name="Object 5"/>
          <p:cNvGraphicFramePr>
            <a:graphicFrameLocks noChangeAspect="1"/>
          </p:cNvGraphicFramePr>
          <p:nvPr/>
        </p:nvGraphicFramePr>
        <p:xfrm>
          <a:off x="1397000" y="3276600"/>
          <a:ext cx="4235450" cy="962025"/>
        </p:xfrm>
        <a:graphic>
          <a:graphicData uri="http://schemas.openxmlformats.org/presentationml/2006/ole">
            <p:oleObj spid="_x0000_s25605" name="Equation" r:id="rId6" imgW="4254480" imgH="965160" progId="Equation.3">
              <p:embed/>
            </p:oleObj>
          </a:graphicData>
        </a:graphic>
      </p:graphicFrame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609600" y="4491038"/>
            <a:ext cx="274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 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计算函数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5562600" y="4476750"/>
            <a:ext cx="320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的全微分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 </a:t>
            </a:r>
            <a:endParaRPr kumimoji="1" lang="en-US" altLang="zh-CN" sz="2400">
              <a:solidFill>
                <a:srgbClr val="333399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3322" name="Object 6"/>
          <p:cNvGraphicFramePr>
            <a:graphicFrameLocks noChangeAspect="1"/>
          </p:cNvGraphicFramePr>
          <p:nvPr/>
        </p:nvGraphicFramePr>
        <p:xfrm>
          <a:off x="3009900" y="4343400"/>
          <a:ext cx="2641600" cy="850900"/>
        </p:xfrm>
        <a:graphic>
          <a:graphicData uri="http://schemas.openxmlformats.org/presentationml/2006/ole">
            <p:oleObj spid="_x0000_s25606" name="Equation" r:id="rId7" imgW="2641320" imgH="850680" progId="Equation.3">
              <p:embed/>
            </p:oleObj>
          </a:graphicData>
        </a:graphic>
      </p:graphicFrame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609600" y="5254625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13324" name="Object 7"/>
          <p:cNvGraphicFramePr>
            <a:graphicFrameLocks noChangeAspect="1"/>
          </p:cNvGraphicFramePr>
          <p:nvPr/>
        </p:nvGraphicFramePr>
        <p:xfrm>
          <a:off x="1339850" y="5367338"/>
          <a:ext cx="723900" cy="406400"/>
        </p:xfrm>
        <a:graphic>
          <a:graphicData uri="http://schemas.openxmlformats.org/presentationml/2006/ole">
            <p:oleObj spid="_x0000_s25607" name="Equation" r:id="rId8" imgW="723600" imgH="406080" progId="Equation.3">
              <p:embed/>
            </p:oleObj>
          </a:graphicData>
        </a:graphic>
      </p:graphicFrame>
      <p:graphicFrame>
        <p:nvGraphicFramePr>
          <p:cNvPr id="13325" name="Object 8"/>
          <p:cNvGraphicFramePr>
            <a:graphicFrameLocks noChangeAspect="1"/>
          </p:cNvGraphicFramePr>
          <p:nvPr/>
        </p:nvGraphicFramePr>
        <p:xfrm>
          <a:off x="2157413" y="5364163"/>
          <a:ext cx="1054100" cy="406400"/>
        </p:xfrm>
        <a:graphic>
          <a:graphicData uri="http://schemas.openxmlformats.org/presentationml/2006/ole">
            <p:oleObj spid="_x0000_s25608" name="Equation" r:id="rId9" imgW="1054080" imgH="406080" progId="Equation.3">
              <p:embed/>
            </p:oleObj>
          </a:graphicData>
        </a:graphic>
      </p:graphicFrame>
      <p:graphicFrame>
        <p:nvGraphicFramePr>
          <p:cNvPr id="13326" name="Object 9"/>
          <p:cNvGraphicFramePr>
            <a:graphicFrameLocks noChangeAspect="1"/>
          </p:cNvGraphicFramePr>
          <p:nvPr/>
        </p:nvGraphicFramePr>
        <p:xfrm>
          <a:off x="3225800" y="5253038"/>
          <a:ext cx="3098800" cy="571500"/>
        </p:xfrm>
        <a:graphic>
          <a:graphicData uri="http://schemas.openxmlformats.org/presentationml/2006/ole">
            <p:oleObj spid="_x0000_s25609" name="Equation" r:id="rId10" imgW="3098520" imgH="571320" progId="Equation.3">
              <p:embed/>
            </p:oleObj>
          </a:graphicData>
        </a:graphic>
      </p:graphicFrame>
      <p:graphicFrame>
        <p:nvGraphicFramePr>
          <p:cNvPr id="13327" name="Object 10"/>
          <p:cNvGraphicFramePr>
            <a:graphicFrameLocks noChangeAspect="1"/>
          </p:cNvGraphicFramePr>
          <p:nvPr/>
        </p:nvGraphicFramePr>
        <p:xfrm>
          <a:off x="6324600" y="5283200"/>
          <a:ext cx="1524000" cy="508000"/>
        </p:xfrm>
        <a:graphic>
          <a:graphicData uri="http://schemas.openxmlformats.org/presentationml/2006/ole">
            <p:oleObj spid="_x0000_s25610" name="Equation" r:id="rId11" imgW="1523880" imgH="507960" progId="Equation.DSMT4">
              <p:embed/>
            </p:oleObj>
          </a:graphicData>
        </a:graphic>
      </p:graphicFrame>
      <p:graphicFrame>
        <p:nvGraphicFramePr>
          <p:cNvPr id="13328" name="Object 11"/>
          <p:cNvGraphicFramePr>
            <a:graphicFrameLocks noChangeAspect="1"/>
          </p:cNvGraphicFramePr>
          <p:nvPr/>
        </p:nvGraphicFramePr>
        <p:xfrm>
          <a:off x="3663950" y="1054100"/>
          <a:ext cx="850900" cy="927100"/>
        </p:xfrm>
        <a:graphic>
          <a:graphicData uri="http://schemas.openxmlformats.org/presentationml/2006/ole">
            <p:oleObj spid="_x0000_s25611" name="Equation" r:id="rId12" imgW="850680" imgH="927000" progId="Equation.3">
              <p:embed/>
            </p:oleObj>
          </a:graphicData>
        </a:graphic>
      </p:graphicFrame>
      <p:graphicFrame>
        <p:nvGraphicFramePr>
          <p:cNvPr id="13329" name="Object 12"/>
          <p:cNvGraphicFramePr>
            <a:graphicFrameLocks noChangeAspect="1"/>
          </p:cNvGraphicFramePr>
          <p:nvPr/>
        </p:nvGraphicFramePr>
        <p:xfrm>
          <a:off x="2171700" y="1143000"/>
          <a:ext cx="876300" cy="520700"/>
        </p:xfrm>
        <a:graphic>
          <a:graphicData uri="http://schemas.openxmlformats.org/presentationml/2006/ole">
            <p:oleObj spid="_x0000_s25612" name="Equation" r:id="rId13" imgW="876240" imgH="520560" progId="Equation.3">
              <p:embed/>
            </p:oleObj>
          </a:graphicData>
        </a:graphic>
      </p:graphicFrame>
      <p:graphicFrame>
        <p:nvGraphicFramePr>
          <p:cNvPr id="13330" name="Object 13"/>
          <p:cNvGraphicFramePr>
            <a:graphicFrameLocks noChangeAspect="1"/>
          </p:cNvGraphicFramePr>
          <p:nvPr/>
        </p:nvGraphicFramePr>
        <p:xfrm>
          <a:off x="4572000" y="1143000"/>
          <a:ext cx="698500" cy="520700"/>
        </p:xfrm>
        <a:graphic>
          <a:graphicData uri="http://schemas.openxmlformats.org/presentationml/2006/ole">
            <p:oleObj spid="_x0000_s25613" name="Equation" r:id="rId14" imgW="698400" imgH="520560" progId="Equation.3">
              <p:embed/>
            </p:oleObj>
          </a:graphicData>
        </a:graphic>
      </p:graphicFrame>
      <p:graphicFrame>
        <p:nvGraphicFramePr>
          <p:cNvPr id="13331" name="Object 14"/>
          <p:cNvGraphicFramePr>
            <a:graphicFrameLocks noChangeAspect="1"/>
          </p:cNvGraphicFramePr>
          <p:nvPr/>
        </p:nvGraphicFramePr>
        <p:xfrm>
          <a:off x="5641975" y="3492500"/>
          <a:ext cx="2359025" cy="511175"/>
        </p:xfrm>
        <a:graphic>
          <a:graphicData uri="http://schemas.openxmlformats.org/presentationml/2006/ole">
            <p:oleObj spid="_x0000_s25614" name="Equation" r:id="rId15" imgW="2336760" imgH="507960" progId="Equation.3">
              <p:embed/>
            </p:oleObj>
          </a:graphicData>
        </a:graphic>
      </p:graphicFrame>
      <p:graphicFrame>
        <p:nvGraphicFramePr>
          <p:cNvPr id="13332" name="Object 15"/>
          <p:cNvGraphicFramePr>
            <a:graphicFrameLocks noChangeAspect="1"/>
          </p:cNvGraphicFramePr>
          <p:nvPr/>
        </p:nvGraphicFramePr>
        <p:xfrm>
          <a:off x="4648200" y="5164138"/>
          <a:ext cx="923925" cy="692150"/>
        </p:xfrm>
        <a:graphic>
          <a:graphicData uri="http://schemas.openxmlformats.org/presentationml/2006/ole">
            <p:oleObj spid="_x0000_s25615" name="Equation" r:id="rId16" imgW="355320" imgH="266400" progId="Equation.3">
              <p:embed/>
            </p:oleObj>
          </a:graphicData>
        </a:graphic>
      </p:graphicFrame>
      <p:sp>
        <p:nvSpPr>
          <p:cNvPr id="25622" name="Rectangle 21"/>
          <p:cNvSpPr>
            <a:spLocks noChangeArrowheads="1"/>
          </p:cNvSpPr>
          <p:nvPr/>
        </p:nvSpPr>
        <p:spPr bwMode="auto">
          <a:xfrm>
            <a:off x="609600" y="457200"/>
            <a:ext cx="243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1   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计算函数</a:t>
            </a:r>
            <a:endParaRPr lang="zh-CN" altLang="en-US" sz="2800">
              <a:solidFill>
                <a:srgbClr val="0000FF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  <p:bldP spid="13320" grpId="0" autoUpdateAnimBg="0"/>
      <p:bldP spid="13321" grpId="0" autoUpdateAnimBg="0"/>
      <p:bldP spid="1332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685800" y="17526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395288" y="549275"/>
            <a:ext cx="1081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例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3</a:t>
            </a:r>
          </a:p>
        </p:txBody>
      </p:sp>
      <p:graphicFrame>
        <p:nvGraphicFramePr>
          <p:cNvPr id="83977" name="Object 9"/>
          <p:cNvGraphicFramePr>
            <a:graphicFrameLocks noChangeAspect="1"/>
          </p:cNvGraphicFramePr>
          <p:nvPr/>
        </p:nvGraphicFramePr>
        <p:xfrm>
          <a:off x="1219200" y="596900"/>
          <a:ext cx="2959100" cy="469900"/>
        </p:xfrm>
        <a:graphic>
          <a:graphicData uri="http://schemas.openxmlformats.org/presentationml/2006/ole">
            <p:oleObj spid="_x0000_s83977" name="Equation" r:id="rId3" imgW="2958840" imgH="469800" progId="Equation.3">
              <p:embed/>
            </p:oleObj>
          </a:graphicData>
        </a:graphic>
      </p:graphicFrame>
      <p:graphicFrame>
        <p:nvGraphicFramePr>
          <p:cNvPr id="83978" name="Object 10"/>
          <p:cNvGraphicFramePr>
            <a:graphicFrameLocks noChangeAspect="1"/>
          </p:cNvGraphicFramePr>
          <p:nvPr/>
        </p:nvGraphicFramePr>
        <p:xfrm>
          <a:off x="4191000" y="622300"/>
          <a:ext cx="4432300" cy="444500"/>
        </p:xfrm>
        <a:graphic>
          <a:graphicData uri="http://schemas.openxmlformats.org/presentationml/2006/ole">
            <p:oleObj spid="_x0000_s83978" name="Equation" r:id="rId4" imgW="4431960" imgH="444240" progId="Equation.3">
              <p:embed/>
            </p:oleObj>
          </a:graphicData>
        </a:graphic>
      </p:graphicFrame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1143000" y="11430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宋体" charset="-122"/>
              </a:rPr>
              <a:t>试比较</a:t>
            </a:r>
          </a:p>
        </p:txBody>
      </p:sp>
      <p:graphicFrame>
        <p:nvGraphicFramePr>
          <p:cNvPr id="83980" name="Object 12"/>
          <p:cNvGraphicFramePr>
            <a:graphicFrameLocks noChangeAspect="1"/>
          </p:cNvGraphicFramePr>
          <p:nvPr/>
        </p:nvGraphicFramePr>
        <p:xfrm>
          <a:off x="2362200" y="1219200"/>
          <a:ext cx="1117600" cy="381000"/>
        </p:xfrm>
        <a:graphic>
          <a:graphicData uri="http://schemas.openxmlformats.org/presentationml/2006/ole">
            <p:oleObj spid="_x0000_s83980" name="Equation" r:id="rId5" imgW="1117440" imgH="380880" progId="Equation.3">
              <p:embed/>
            </p:oleObj>
          </a:graphicData>
        </a:graphic>
      </p:graphicFrame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3429000" y="11430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宋体" charset="-122"/>
              </a:rPr>
              <a:t>的值</a:t>
            </a:r>
            <a:r>
              <a:rPr kumimoji="1" lang="en-US" altLang="zh-CN" sz="2800" b="1">
                <a:latin typeface="宋体" charset="-122"/>
              </a:rPr>
              <a:t>.</a:t>
            </a:r>
          </a:p>
        </p:txBody>
      </p:sp>
      <p:graphicFrame>
        <p:nvGraphicFramePr>
          <p:cNvPr id="83982" name="Object 14"/>
          <p:cNvGraphicFramePr>
            <a:graphicFrameLocks noChangeAspect="1"/>
          </p:cNvGraphicFramePr>
          <p:nvPr/>
        </p:nvGraphicFramePr>
        <p:xfrm>
          <a:off x="1295400" y="1885950"/>
          <a:ext cx="698500" cy="330200"/>
        </p:xfrm>
        <a:graphic>
          <a:graphicData uri="http://schemas.openxmlformats.org/presentationml/2006/ole">
            <p:oleObj spid="_x0000_s83982" name="Equation" r:id="rId6" imgW="698400" imgH="330120" progId="Equation.3">
              <p:embed/>
            </p:oleObj>
          </a:graphicData>
        </a:graphic>
      </p:graphicFrame>
      <p:graphicFrame>
        <p:nvGraphicFramePr>
          <p:cNvPr id="83983" name="Object 15"/>
          <p:cNvGraphicFramePr>
            <a:graphicFrameLocks noChangeAspect="1"/>
          </p:cNvGraphicFramePr>
          <p:nvPr/>
        </p:nvGraphicFramePr>
        <p:xfrm>
          <a:off x="2070100" y="1816100"/>
          <a:ext cx="4940300" cy="469900"/>
        </p:xfrm>
        <a:graphic>
          <a:graphicData uri="http://schemas.openxmlformats.org/presentationml/2006/ole">
            <p:oleObj spid="_x0000_s83983" name="Equation" r:id="rId7" imgW="4940280" imgH="469800" progId="Equation.3">
              <p:embed/>
            </p:oleObj>
          </a:graphicData>
        </a:graphic>
      </p:graphicFrame>
      <p:graphicFrame>
        <p:nvGraphicFramePr>
          <p:cNvPr id="83984" name="Object 16"/>
          <p:cNvGraphicFramePr>
            <a:graphicFrameLocks noChangeAspect="1"/>
          </p:cNvGraphicFramePr>
          <p:nvPr/>
        </p:nvGraphicFramePr>
        <p:xfrm>
          <a:off x="2438400" y="2438400"/>
          <a:ext cx="2667000" cy="457200"/>
        </p:xfrm>
        <a:graphic>
          <a:graphicData uri="http://schemas.openxmlformats.org/presentationml/2006/ole">
            <p:oleObj spid="_x0000_s83984" name="Equation" r:id="rId8" imgW="2666880" imgH="457200" progId="Equation.3">
              <p:embed/>
            </p:oleObj>
          </a:graphicData>
        </a:graphic>
      </p:graphicFrame>
      <p:graphicFrame>
        <p:nvGraphicFramePr>
          <p:cNvPr id="83985" name="Object 17"/>
          <p:cNvGraphicFramePr>
            <a:graphicFrameLocks noChangeAspect="1"/>
          </p:cNvGraphicFramePr>
          <p:nvPr/>
        </p:nvGraphicFramePr>
        <p:xfrm>
          <a:off x="2120900" y="2654300"/>
          <a:ext cx="241300" cy="88900"/>
        </p:xfrm>
        <a:graphic>
          <a:graphicData uri="http://schemas.openxmlformats.org/presentationml/2006/ole">
            <p:oleObj spid="_x0000_s83985" name="Equation" r:id="rId9" imgW="241200" imgH="88560" progId="Equation.3">
              <p:embed/>
            </p:oleObj>
          </a:graphicData>
        </a:graphic>
      </p:graphicFrame>
      <p:graphicFrame>
        <p:nvGraphicFramePr>
          <p:cNvPr id="83986" name="Object 18"/>
          <p:cNvGraphicFramePr>
            <a:graphicFrameLocks noChangeAspect="1"/>
          </p:cNvGraphicFramePr>
          <p:nvPr/>
        </p:nvGraphicFramePr>
        <p:xfrm>
          <a:off x="1371600" y="3721100"/>
          <a:ext cx="673100" cy="330200"/>
        </p:xfrm>
        <a:graphic>
          <a:graphicData uri="http://schemas.openxmlformats.org/presentationml/2006/ole">
            <p:oleObj spid="_x0000_s83986" name="Equation" r:id="rId10" imgW="672840" imgH="330120" progId="Equation.3">
              <p:embed/>
            </p:oleObj>
          </a:graphicData>
        </a:graphic>
      </p:graphicFrame>
      <p:graphicFrame>
        <p:nvGraphicFramePr>
          <p:cNvPr id="83987" name="Object 19"/>
          <p:cNvGraphicFramePr>
            <a:graphicFrameLocks noChangeAspect="1"/>
          </p:cNvGraphicFramePr>
          <p:nvPr/>
        </p:nvGraphicFramePr>
        <p:xfrm>
          <a:off x="1828800" y="4394200"/>
          <a:ext cx="3429000" cy="393700"/>
        </p:xfrm>
        <a:graphic>
          <a:graphicData uri="http://schemas.openxmlformats.org/presentationml/2006/ole">
            <p:oleObj spid="_x0000_s83987" name="Equation" r:id="rId11" imgW="3429000" imgH="393480" progId="Equation.3">
              <p:embed/>
            </p:oleObj>
          </a:graphicData>
        </a:graphic>
      </p:graphicFrame>
      <p:graphicFrame>
        <p:nvGraphicFramePr>
          <p:cNvPr id="83988" name="Object 20"/>
          <p:cNvGraphicFramePr>
            <a:graphicFrameLocks noChangeAspect="1"/>
          </p:cNvGraphicFramePr>
          <p:nvPr/>
        </p:nvGraphicFramePr>
        <p:xfrm>
          <a:off x="1828800" y="5016500"/>
          <a:ext cx="1028700" cy="317500"/>
        </p:xfrm>
        <a:graphic>
          <a:graphicData uri="http://schemas.openxmlformats.org/presentationml/2006/ole">
            <p:oleObj spid="_x0000_s83988" name="Equation" r:id="rId12" imgW="1028520" imgH="317160" progId="Equation.3">
              <p:embed/>
            </p:oleObj>
          </a:graphicData>
        </a:graphic>
      </p:graphicFrame>
      <p:graphicFrame>
        <p:nvGraphicFramePr>
          <p:cNvPr id="83989" name="Object 21"/>
          <p:cNvGraphicFramePr>
            <a:graphicFrameLocks noChangeAspect="1"/>
          </p:cNvGraphicFramePr>
          <p:nvPr/>
        </p:nvGraphicFramePr>
        <p:xfrm>
          <a:off x="2108200" y="3670300"/>
          <a:ext cx="2311400" cy="431800"/>
        </p:xfrm>
        <a:graphic>
          <a:graphicData uri="http://schemas.openxmlformats.org/presentationml/2006/ole">
            <p:oleObj spid="_x0000_s83989" name="Equation" r:id="rId13" imgW="2311200" imgH="431640" progId="Equation.3">
              <p:embed/>
            </p:oleObj>
          </a:graphicData>
        </a:graphic>
      </p:graphicFrame>
      <p:graphicFrame>
        <p:nvGraphicFramePr>
          <p:cNvPr id="83990" name="Object 22"/>
          <p:cNvGraphicFramePr>
            <a:graphicFrameLocks noChangeAspect="1"/>
          </p:cNvGraphicFramePr>
          <p:nvPr/>
        </p:nvGraphicFramePr>
        <p:xfrm>
          <a:off x="4445000" y="3644900"/>
          <a:ext cx="2489200" cy="469900"/>
        </p:xfrm>
        <a:graphic>
          <a:graphicData uri="http://schemas.openxmlformats.org/presentationml/2006/ole">
            <p:oleObj spid="_x0000_s83990" name="Equation" r:id="rId14" imgW="2489040" imgH="469800" progId="Equation.3">
              <p:embed/>
            </p:oleObj>
          </a:graphicData>
        </a:graphic>
      </p:graphicFrame>
      <p:graphicFrame>
        <p:nvGraphicFramePr>
          <p:cNvPr id="83991" name="Object 23"/>
          <p:cNvGraphicFramePr>
            <a:graphicFrameLocks noChangeAspect="1"/>
          </p:cNvGraphicFramePr>
          <p:nvPr/>
        </p:nvGraphicFramePr>
        <p:xfrm>
          <a:off x="1816100" y="3060700"/>
          <a:ext cx="1384300" cy="368300"/>
        </p:xfrm>
        <a:graphic>
          <a:graphicData uri="http://schemas.openxmlformats.org/presentationml/2006/ole">
            <p:oleObj spid="_x0000_s83991" name="Equation" r:id="rId15" imgW="1384200" imgH="368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AutoShape 2"/>
          <p:cNvSpPr>
            <a:spLocks noChangeArrowheads="1"/>
          </p:cNvSpPr>
          <p:nvPr/>
        </p:nvSpPr>
        <p:spPr bwMode="auto">
          <a:xfrm>
            <a:off x="7086600" y="533400"/>
            <a:ext cx="1600200" cy="838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99"/>
              </a:gs>
              <a:gs pos="100000">
                <a:srgbClr val="FF99FF"/>
              </a:gs>
            </a:gsLst>
            <a:lin ang="5400000" scaled="1"/>
          </a:gradFill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762000" y="12954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684213" y="677863"/>
            <a:ext cx="1073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例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4</a:t>
            </a:r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1371600" y="623888"/>
            <a:ext cx="17510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计算</a:t>
            </a:r>
          </a:p>
        </p:txBody>
      </p:sp>
      <p:graphicFrame>
        <p:nvGraphicFramePr>
          <p:cNvPr id="88075" name="Object 11"/>
          <p:cNvGraphicFramePr>
            <a:graphicFrameLocks noChangeAspect="1"/>
          </p:cNvGraphicFramePr>
          <p:nvPr/>
        </p:nvGraphicFramePr>
        <p:xfrm>
          <a:off x="2209800" y="673100"/>
          <a:ext cx="1270000" cy="469900"/>
        </p:xfrm>
        <a:graphic>
          <a:graphicData uri="http://schemas.openxmlformats.org/presentationml/2006/ole">
            <p:oleObj spid="_x0000_s88075" name="Equation" r:id="rId3" imgW="1269720" imgH="469800" progId="Equation.3">
              <p:embed/>
            </p:oleObj>
          </a:graphicData>
        </a:graphic>
      </p:graphicFrame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3430588" y="623888"/>
            <a:ext cx="1827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的近似值</a:t>
            </a:r>
            <a:r>
              <a:rPr kumimoji="1" lang="en-US" altLang="zh-CN" sz="2800" b="1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88077" name="Object 13"/>
          <p:cNvGraphicFramePr>
            <a:graphicFrameLocks noChangeAspect="1"/>
          </p:cNvGraphicFramePr>
          <p:nvPr/>
        </p:nvGraphicFramePr>
        <p:xfrm>
          <a:off x="1447800" y="1371600"/>
          <a:ext cx="2286000" cy="431800"/>
        </p:xfrm>
        <a:graphic>
          <a:graphicData uri="http://schemas.openxmlformats.org/presentationml/2006/ole">
            <p:oleObj spid="_x0000_s88077" name="Equation" r:id="rId4" imgW="2286000" imgH="431640" progId="Equation.3">
              <p:embed/>
            </p:oleObj>
          </a:graphicData>
        </a:graphic>
      </p:graphicFrame>
      <p:sp>
        <p:nvSpPr>
          <p:cNvPr id="88078" name="Text Box 14"/>
          <p:cNvSpPr txBox="1">
            <a:spLocks noChangeArrowheads="1"/>
          </p:cNvSpPr>
          <p:nvPr/>
        </p:nvSpPr>
        <p:spPr bwMode="auto">
          <a:xfrm>
            <a:off x="4268788" y="1309688"/>
            <a:ext cx="1827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利用函数</a:t>
            </a:r>
          </a:p>
        </p:txBody>
      </p:sp>
      <p:graphicFrame>
        <p:nvGraphicFramePr>
          <p:cNvPr id="88079" name="Object 15"/>
          <p:cNvGraphicFramePr>
            <a:graphicFrameLocks noChangeAspect="1"/>
          </p:cNvGraphicFramePr>
          <p:nvPr/>
        </p:nvGraphicFramePr>
        <p:xfrm>
          <a:off x="5791200" y="1358900"/>
          <a:ext cx="1854200" cy="469900"/>
        </p:xfrm>
        <a:graphic>
          <a:graphicData uri="http://schemas.openxmlformats.org/presentationml/2006/ole">
            <p:oleObj spid="_x0000_s88079" name="Equation" r:id="rId5" imgW="1854000" imgH="469800" progId="Equation.3">
              <p:embed/>
            </p:oleObj>
          </a:graphicData>
        </a:graphic>
      </p:graphicFrame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1371600" y="1781175"/>
            <a:ext cx="1827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在点</a:t>
            </a:r>
          </a:p>
        </p:txBody>
      </p:sp>
      <p:graphicFrame>
        <p:nvGraphicFramePr>
          <p:cNvPr id="88081" name="Object 17"/>
          <p:cNvGraphicFramePr>
            <a:graphicFrameLocks noChangeAspect="1"/>
          </p:cNvGraphicFramePr>
          <p:nvPr/>
        </p:nvGraphicFramePr>
        <p:xfrm>
          <a:off x="2209800" y="1854200"/>
          <a:ext cx="1435100" cy="431800"/>
        </p:xfrm>
        <a:graphic>
          <a:graphicData uri="http://schemas.openxmlformats.org/presentationml/2006/ole">
            <p:oleObj spid="_x0000_s88081" name="Equation" r:id="rId6" imgW="1434960" imgH="431640" progId="Equation.3">
              <p:embed/>
            </p:oleObj>
          </a:graphicData>
        </a:graphic>
      </p:graphicFrame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4343400" y="1828800"/>
            <a:ext cx="24368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处的可微性</a:t>
            </a:r>
            <a:r>
              <a:rPr kumimoji="1" lang="en-US" altLang="zh-CN" sz="2800" b="1">
                <a:latin typeface="Times New Roman" pitchFamily="18" charset="0"/>
              </a:rPr>
              <a:t>,</a:t>
            </a:r>
          </a:p>
        </p:txBody>
      </p:sp>
      <p:sp>
        <p:nvSpPr>
          <p:cNvPr id="88083" name="Text Box 19"/>
          <p:cNvSpPr txBox="1">
            <a:spLocks noChangeArrowheads="1"/>
          </p:cNvSpPr>
          <p:nvPr/>
        </p:nvSpPr>
        <p:spPr bwMode="auto">
          <a:xfrm>
            <a:off x="6326188" y="1828800"/>
            <a:ext cx="1065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可得</a:t>
            </a:r>
          </a:p>
        </p:txBody>
      </p:sp>
      <p:graphicFrame>
        <p:nvGraphicFramePr>
          <p:cNvPr id="88084" name="Object 20"/>
          <p:cNvGraphicFramePr>
            <a:graphicFrameLocks noChangeAspect="1"/>
          </p:cNvGraphicFramePr>
          <p:nvPr/>
        </p:nvGraphicFramePr>
        <p:xfrm>
          <a:off x="1460500" y="2501900"/>
          <a:ext cx="1587500" cy="469900"/>
        </p:xfrm>
        <a:graphic>
          <a:graphicData uri="http://schemas.openxmlformats.org/presentationml/2006/ole">
            <p:oleObj spid="_x0000_s88084" name="Equation" r:id="rId7" imgW="1587240" imgH="469800" progId="Equation.3">
              <p:embed/>
            </p:oleObj>
          </a:graphicData>
        </a:graphic>
      </p:graphicFrame>
      <p:graphicFrame>
        <p:nvGraphicFramePr>
          <p:cNvPr id="88085" name="Object 21"/>
          <p:cNvGraphicFramePr>
            <a:graphicFrameLocks noChangeAspect="1"/>
          </p:cNvGraphicFramePr>
          <p:nvPr/>
        </p:nvGraphicFramePr>
        <p:xfrm>
          <a:off x="2997200" y="2578100"/>
          <a:ext cx="2298700" cy="393700"/>
        </p:xfrm>
        <a:graphic>
          <a:graphicData uri="http://schemas.openxmlformats.org/presentationml/2006/ole">
            <p:oleObj spid="_x0000_s88085" name="Equation" r:id="rId8" imgW="2298600" imgH="393480" progId="Equation.3">
              <p:embed/>
            </p:oleObj>
          </a:graphicData>
        </a:graphic>
      </p:graphicFrame>
      <p:graphicFrame>
        <p:nvGraphicFramePr>
          <p:cNvPr id="88086" name="Object 22"/>
          <p:cNvGraphicFramePr>
            <a:graphicFrameLocks noChangeAspect="1"/>
          </p:cNvGraphicFramePr>
          <p:nvPr/>
        </p:nvGraphicFramePr>
        <p:xfrm>
          <a:off x="2819400" y="3810000"/>
          <a:ext cx="1625600" cy="393700"/>
        </p:xfrm>
        <a:graphic>
          <a:graphicData uri="http://schemas.openxmlformats.org/presentationml/2006/ole">
            <p:oleObj spid="_x0000_s88086" name="Equation" r:id="rId9" imgW="1625400" imgH="393480" progId="Equation.3">
              <p:embed/>
            </p:oleObj>
          </a:graphicData>
        </a:graphic>
      </p:graphicFrame>
      <p:graphicFrame>
        <p:nvGraphicFramePr>
          <p:cNvPr id="88087" name="Object 23"/>
          <p:cNvGraphicFramePr>
            <a:graphicFrameLocks noChangeAspect="1"/>
          </p:cNvGraphicFramePr>
          <p:nvPr/>
        </p:nvGraphicFramePr>
        <p:xfrm>
          <a:off x="2794000" y="4483100"/>
          <a:ext cx="3302000" cy="317500"/>
        </p:xfrm>
        <a:graphic>
          <a:graphicData uri="http://schemas.openxmlformats.org/presentationml/2006/ole">
            <p:oleObj spid="_x0000_s88087" name="Equation" r:id="rId10" imgW="3301920" imgH="317160" progId="Equation.3">
              <p:embed/>
            </p:oleObj>
          </a:graphicData>
        </a:graphic>
      </p:graphicFrame>
      <p:graphicFrame>
        <p:nvGraphicFramePr>
          <p:cNvPr id="88088" name="Object 24"/>
          <p:cNvGraphicFramePr>
            <a:graphicFrameLocks noChangeAspect="1"/>
          </p:cNvGraphicFramePr>
          <p:nvPr/>
        </p:nvGraphicFramePr>
        <p:xfrm>
          <a:off x="2806700" y="5092700"/>
          <a:ext cx="1003300" cy="317500"/>
        </p:xfrm>
        <a:graphic>
          <a:graphicData uri="http://schemas.openxmlformats.org/presentationml/2006/ole">
            <p:oleObj spid="_x0000_s88088" name="Equation" r:id="rId11" imgW="1002960" imgH="317160" progId="Equation.3">
              <p:embed/>
            </p:oleObj>
          </a:graphicData>
        </a:graphic>
      </p:graphicFrame>
      <p:graphicFrame>
        <p:nvGraphicFramePr>
          <p:cNvPr id="88089" name="Object 25"/>
          <p:cNvGraphicFramePr>
            <a:graphicFrameLocks noChangeAspect="1"/>
          </p:cNvGraphicFramePr>
          <p:nvPr/>
        </p:nvGraphicFramePr>
        <p:xfrm>
          <a:off x="3746500" y="1308100"/>
          <a:ext cx="520700" cy="444500"/>
        </p:xfrm>
        <a:graphic>
          <a:graphicData uri="http://schemas.openxmlformats.org/presentationml/2006/ole">
            <p:oleObj spid="_x0000_s88089" name="Equation" r:id="rId12" imgW="520560" imgH="444240" progId="Equation.3">
              <p:embed/>
            </p:oleObj>
          </a:graphicData>
        </a:graphic>
      </p:graphicFrame>
      <p:graphicFrame>
        <p:nvGraphicFramePr>
          <p:cNvPr id="88090" name="Object 26"/>
          <p:cNvGraphicFramePr>
            <a:graphicFrameLocks noChangeAspect="1"/>
          </p:cNvGraphicFramePr>
          <p:nvPr/>
        </p:nvGraphicFramePr>
        <p:xfrm>
          <a:off x="3657600" y="1905000"/>
          <a:ext cx="774700" cy="393700"/>
        </p:xfrm>
        <a:graphic>
          <a:graphicData uri="http://schemas.openxmlformats.org/presentationml/2006/ole">
            <p:oleObj spid="_x0000_s88090" name="Equation" r:id="rId13" imgW="774360" imgH="393480" progId="Equation.3">
              <p:embed/>
            </p:oleObj>
          </a:graphicData>
        </a:graphic>
      </p:graphicFrame>
      <p:graphicFrame>
        <p:nvGraphicFramePr>
          <p:cNvPr id="88091" name="Object 27"/>
          <p:cNvGraphicFramePr>
            <a:graphicFrameLocks noChangeAspect="1"/>
          </p:cNvGraphicFramePr>
          <p:nvPr/>
        </p:nvGraphicFramePr>
        <p:xfrm>
          <a:off x="7124700" y="609600"/>
          <a:ext cx="1485900" cy="393700"/>
        </p:xfrm>
        <a:graphic>
          <a:graphicData uri="http://schemas.openxmlformats.org/presentationml/2006/ole">
            <p:oleObj spid="_x0000_s88091" name="Equation" r:id="rId14" imgW="1485720" imgH="393480" progId="Equation.3">
              <p:embed/>
            </p:oleObj>
          </a:graphicData>
        </a:graphic>
      </p:graphicFrame>
      <p:graphicFrame>
        <p:nvGraphicFramePr>
          <p:cNvPr id="88092" name="Object 28"/>
          <p:cNvGraphicFramePr>
            <a:graphicFrameLocks noChangeAspect="1"/>
          </p:cNvGraphicFramePr>
          <p:nvPr/>
        </p:nvGraphicFramePr>
        <p:xfrm>
          <a:off x="7124700" y="990600"/>
          <a:ext cx="1409700" cy="393700"/>
        </p:xfrm>
        <a:graphic>
          <a:graphicData uri="http://schemas.openxmlformats.org/presentationml/2006/ole">
            <p:oleObj spid="_x0000_s88092" name="Equation" r:id="rId15" imgW="1409400" imgH="393480" progId="Equation.3">
              <p:embed/>
            </p:oleObj>
          </a:graphicData>
        </a:graphic>
      </p:graphicFrame>
      <p:graphicFrame>
        <p:nvGraphicFramePr>
          <p:cNvPr id="88093" name="Object 29"/>
          <p:cNvGraphicFramePr>
            <a:graphicFrameLocks noChangeAspect="1"/>
          </p:cNvGraphicFramePr>
          <p:nvPr/>
        </p:nvGraphicFramePr>
        <p:xfrm>
          <a:off x="5308600" y="2578100"/>
          <a:ext cx="1778000" cy="393700"/>
        </p:xfrm>
        <a:graphic>
          <a:graphicData uri="http://schemas.openxmlformats.org/presentationml/2006/ole">
            <p:oleObj spid="_x0000_s88093" name="Equation" r:id="rId16" imgW="1777680" imgH="393480" progId="Equation.3">
              <p:embed/>
            </p:oleObj>
          </a:graphicData>
        </a:graphic>
      </p:graphicFrame>
      <p:graphicFrame>
        <p:nvGraphicFramePr>
          <p:cNvPr id="88094" name="Object 30"/>
          <p:cNvGraphicFramePr>
            <a:graphicFrameLocks noChangeAspect="1"/>
          </p:cNvGraphicFramePr>
          <p:nvPr/>
        </p:nvGraphicFramePr>
        <p:xfrm>
          <a:off x="2819400" y="3314700"/>
          <a:ext cx="241300" cy="190500"/>
        </p:xfrm>
        <a:graphic>
          <a:graphicData uri="http://schemas.openxmlformats.org/presentationml/2006/ole">
            <p:oleObj spid="_x0000_s88094" name="Equation" r:id="rId17" imgW="241200" imgH="190440" progId="Equation.3">
              <p:embed/>
            </p:oleObj>
          </a:graphicData>
        </a:graphic>
      </p:graphicFrame>
      <p:graphicFrame>
        <p:nvGraphicFramePr>
          <p:cNvPr id="88095" name="Object 31"/>
          <p:cNvGraphicFramePr>
            <a:graphicFrameLocks noChangeAspect="1"/>
          </p:cNvGraphicFramePr>
          <p:nvPr/>
        </p:nvGraphicFramePr>
        <p:xfrm>
          <a:off x="3086100" y="3200400"/>
          <a:ext cx="1333500" cy="393700"/>
        </p:xfrm>
        <a:graphic>
          <a:graphicData uri="http://schemas.openxmlformats.org/presentationml/2006/ole">
            <p:oleObj spid="_x0000_s88095" name="Equation" r:id="rId18" imgW="1333440" imgH="393480" progId="Equation.3">
              <p:embed/>
            </p:oleObj>
          </a:graphicData>
        </a:graphic>
      </p:graphicFrame>
      <p:graphicFrame>
        <p:nvGraphicFramePr>
          <p:cNvPr id="88096" name="Object 32"/>
          <p:cNvGraphicFramePr>
            <a:graphicFrameLocks noChangeAspect="1"/>
          </p:cNvGraphicFramePr>
          <p:nvPr/>
        </p:nvGraphicFramePr>
        <p:xfrm>
          <a:off x="4495800" y="3200400"/>
          <a:ext cx="381000" cy="330200"/>
        </p:xfrm>
        <a:graphic>
          <a:graphicData uri="http://schemas.openxmlformats.org/presentationml/2006/ole">
            <p:oleObj spid="_x0000_s88096" name="Equation" r:id="rId19" imgW="380880" imgH="330120" progId="Equation.3">
              <p:embed/>
            </p:oleObj>
          </a:graphicData>
        </a:graphic>
      </p:graphicFrame>
      <p:graphicFrame>
        <p:nvGraphicFramePr>
          <p:cNvPr id="88097" name="Object 33"/>
          <p:cNvGraphicFramePr>
            <a:graphicFrameLocks noChangeAspect="1"/>
          </p:cNvGraphicFramePr>
          <p:nvPr/>
        </p:nvGraphicFramePr>
        <p:xfrm>
          <a:off x="4419600" y="3797300"/>
          <a:ext cx="3429000" cy="469900"/>
        </p:xfrm>
        <a:graphic>
          <a:graphicData uri="http://schemas.openxmlformats.org/presentationml/2006/ole">
            <p:oleObj spid="_x0000_s88097" name="Equation" r:id="rId20" imgW="342900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"/>
                                        <p:tgtEl>
                                          <p:spTgt spid="8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8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8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8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8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"/>
                                        <p:tgtEl>
                                          <p:spTgt spid="8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8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0" fill="hold"/>
                                        <p:tgtEl>
                                          <p:spTgt spid="88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0" fill="hold"/>
                                        <p:tgtEl>
                                          <p:spTgt spid="88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8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8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8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8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8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88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animBg="1"/>
      <p:bldP spid="88072" grpId="0" autoUpdateAnimBg="0"/>
      <p:bldP spid="88078" grpId="0" autoUpdateAnimBg="0"/>
      <p:bldP spid="88080" grpId="0" autoUpdateAnimBg="0"/>
      <p:bldP spid="88082" grpId="0" autoUpdateAnimBg="0"/>
      <p:bldP spid="8808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76200" y="1081088"/>
            <a:ext cx="8763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       对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一元函数</a:t>
            </a:r>
            <a:r>
              <a:rPr kumimoji="1" lang="zh-CN" altLang="en-US" sz="2800" b="1">
                <a:latin typeface="Times New Roman" pitchFamily="18" charset="0"/>
              </a:rPr>
              <a:t>的极限、连续、可导、可微间的关系：</a:t>
            </a:r>
            <a:endParaRPr kumimoji="1" lang="zh-CN" altLang="en-US" sz="28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676400" y="1706563"/>
            <a:ext cx="6019800" cy="5794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宋体" charset="-122"/>
              </a:rPr>
              <a:t>可微    可导    连续    有极限</a:t>
            </a:r>
            <a:r>
              <a:rPr kumimoji="1" lang="zh-CN" altLang="en-US" sz="3200" b="1">
                <a:latin typeface="隶书" pitchFamily="49" charset="-122"/>
                <a:ea typeface="隶书" pitchFamily="49" charset="-122"/>
              </a:rPr>
              <a:t>     </a:t>
            </a:r>
            <a:r>
              <a:rPr kumimoji="1" lang="zh-CN" altLang="en-US" sz="2400">
                <a:latin typeface="隶书" pitchFamily="49" charset="-122"/>
                <a:ea typeface="隶书" pitchFamily="49" charset="-122"/>
              </a:rPr>
              <a:t>  </a:t>
            </a:r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2559050" y="1828800"/>
          <a:ext cx="717550" cy="468313"/>
        </p:xfrm>
        <a:graphic>
          <a:graphicData uri="http://schemas.openxmlformats.org/presentationml/2006/ole">
            <p:oleObj spid="_x0000_s87044" name="公式" r:id="rId3" imgW="215640" imgH="139680" progId="Equation.3">
              <p:embed/>
            </p:oleObj>
          </a:graphicData>
        </a:graphic>
      </p:graphicFrame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4013200" y="1793875"/>
          <a:ext cx="711200" cy="492125"/>
        </p:xfrm>
        <a:graphic>
          <a:graphicData uri="http://schemas.openxmlformats.org/presentationml/2006/ole">
            <p:oleObj spid="_x0000_s87045" name="公式" r:id="rId4" imgW="203040" imgH="139680" progId="Equation.3">
              <p:embed/>
            </p:oleObj>
          </a:graphicData>
        </a:graphic>
      </p:graphicFrame>
      <p:graphicFrame>
        <p:nvGraphicFramePr>
          <p:cNvPr id="87046" name="Object 6"/>
          <p:cNvGraphicFramePr>
            <a:graphicFrameLocks noChangeAspect="1"/>
          </p:cNvGraphicFramePr>
          <p:nvPr/>
        </p:nvGraphicFramePr>
        <p:xfrm>
          <a:off x="5461000" y="1828800"/>
          <a:ext cx="711200" cy="492125"/>
        </p:xfrm>
        <a:graphic>
          <a:graphicData uri="http://schemas.openxmlformats.org/presentationml/2006/ole">
            <p:oleObj spid="_x0000_s87046" name="公式" r:id="rId5" imgW="203040" imgH="139680" progId="Equation.3">
              <p:embed/>
            </p:oleObj>
          </a:graphicData>
        </a:graphic>
      </p:graphicFrame>
      <p:grpSp>
        <p:nvGrpSpPr>
          <p:cNvPr id="87047" name="Group 7"/>
          <p:cNvGrpSpPr>
            <a:grpSpLocks/>
          </p:cNvGrpSpPr>
          <p:nvPr/>
        </p:nvGrpSpPr>
        <p:grpSpPr bwMode="auto">
          <a:xfrm>
            <a:off x="4114800" y="2133600"/>
            <a:ext cx="457200" cy="304800"/>
            <a:chOff x="2688" y="672"/>
            <a:chExt cx="288" cy="192"/>
          </a:xfrm>
        </p:grpSpPr>
        <p:sp>
          <p:nvSpPr>
            <p:cNvPr id="87048" name="Line 8"/>
            <p:cNvSpPr>
              <a:spLocks noChangeShapeType="1"/>
            </p:cNvSpPr>
            <p:nvPr/>
          </p:nvSpPr>
          <p:spPr bwMode="auto">
            <a:xfrm flipH="1">
              <a:off x="2688" y="768"/>
              <a:ext cx="288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49" name="Line 9"/>
            <p:cNvSpPr>
              <a:spLocks noChangeShapeType="1"/>
            </p:cNvSpPr>
            <p:nvPr/>
          </p:nvSpPr>
          <p:spPr bwMode="auto">
            <a:xfrm>
              <a:off x="2784" y="672"/>
              <a:ext cx="192" cy="19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7050" name="Group 10"/>
          <p:cNvGrpSpPr>
            <a:grpSpLocks/>
          </p:cNvGrpSpPr>
          <p:nvPr/>
        </p:nvGrpSpPr>
        <p:grpSpPr bwMode="auto">
          <a:xfrm>
            <a:off x="5486400" y="2133600"/>
            <a:ext cx="457200" cy="304800"/>
            <a:chOff x="2688" y="672"/>
            <a:chExt cx="288" cy="192"/>
          </a:xfrm>
        </p:grpSpPr>
        <p:sp>
          <p:nvSpPr>
            <p:cNvPr id="87051" name="Line 11"/>
            <p:cNvSpPr>
              <a:spLocks noChangeShapeType="1"/>
            </p:cNvSpPr>
            <p:nvPr/>
          </p:nvSpPr>
          <p:spPr bwMode="auto">
            <a:xfrm flipH="1">
              <a:off x="2688" y="768"/>
              <a:ext cx="288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52" name="Line 12"/>
            <p:cNvSpPr>
              <a:spLocks noChangeShapeType="1"/>
            </p:cNvSpPr>
            <p:nvPr/>
          </p:nvSpPr>
          <p:spPr bwMode="auto">
            <a:xfrm>
              <a:off x="2784" y="672"/>
              <a:ext cx="192" cy="19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7053" name="Text Box 13"/>
          <p:cNvSpPr txBox="1">
            <a:spLocks noChangeArrowheads="1"/>
          </p:cNvSpPr>
          <p:nvPr/>
        </p:nvSpPr>
        <p:spPr bwMode="auto">
          <a:xfrm>
            <a:off x="609600" y="2909888"/>
            <a:ext cx="7772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  对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多元函数</a:t>
            </a:r>
            <a:r>
              <a:rPr kumimoji="1" lang="zh-CN" altLang="en-US" sz="2800" b="1">
                <a:latin typeface="Times New Roman" pitchFamily="18" charset="0"/>
              </a:rPr>
              <a:t>的极限、连续、可导、可微的关系：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87054" name="Text Box 14"/>
          <p:cNvSpPr txBox="1">
            <a:spLocks noChangeArrowheads="1"/>
          </p:cNvSpPr>
          <p:nvPr/>
        </p:nvSpPr>
        <p:spPr bwMode="auto">
          <a:xfrm>
            <a:off x="1447800" y="3519488"/>
            <a:ext cx="6324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宋体" charset="-122"/>
              </a:rPr>
              <a:t>偏导连续   可微   连续   有极限 </a:t>
            </a:r>
          </a:p>
        </p:txBody>
      </p:sp>
      <p:graphicFrame>
        <p:nvGraphicFramePr>
          <p:cNvPr id="87055" name="Object 15"/>
          <p:cNvGraphicFramePr>
            <a:graphicFrameLocks noChangeAspect="1"/>
          </p:cNvGraphicFramePr>
          <p:nvPr/>
        </p:nvGraphicFramePr>
        <p:xfrm>
          <a:off x="2946400" y="3581400"/>
          <a:ext cx="711200" cy="492125"/>
        </p:xfrm>
        <a:graphic>
          <a:graphicData uri="http://schemas.openxmlformats.org/presentationml/2006/ole">
            <p:oleObj spid="_x0000_s87055" name="公式" r:id="rId6" imgW="203040" imgH="139680" progId="Equation.3">
              <p:embed/>
            </p:oleObj>
          </a:graphicData>
        </a:graphic>
      </p:graphicFrame>
      <p:graphicFrame>
        <p:nvGraphicFramePr>
          <p:cNvPr id="87056" name="Object 16"/>
          <p:cNvGraphicFramePr>
            <a:graphicFrameLocks noChangeAspect="1"/>
          </p:cNvGraphicFramePr>
          <p:nvPr/>
        </p:nvGraphicFramePr>
        <p:xfrm>
          <a:off x="4191000" y="3581400"/>
          <a:ext cx="711200" cy="492125"/>
        </p:xfrm>
        <a:graphic>
          <a:graphicData uri="http://schemas.openxmlformats.org/presentationml/2006/ole">
            <p:oleObj spid="_x0000_s87056" name="公式" r:id="rId7" imgW="203040" imgH="139680" progId="Equation.3">
              <p:embed/>
            </p:oleObj>
          </a:graphicData>
        </a:graphic>
      </p:graphicFrame>
      <p:graphicFrame>
        <p:nvGraphicFramePr>
          <p:cNvPr id="87057" name="Object 17"/>
          <p:cNvGraphicFramePr>
            <a:graphicFrameLocks noChangeAspect="1"/>
          </p:cNvGraphicFramePr>
          <p:nvPr/>
        </p:nvGraphicFramePr>
        <p:xfrm>
          <a:off x="5461000" y="3581400"/>
          <a:ext cx="711200" cy="492125"/>
        </p:xfrm>
        <a:graphic>
          <a:graphicData uri="http://schemas.openxmlformats.org/presentationml/2006/ole">
            <p:oleObj spid="_x0000_s87057" name="公式" r:id="rId8" imgW="203040" imgH="139680" progId="Equation.3">
              <p:embed/>
            </p:oleObj>
          </a:graphicData>
        </a:graphic>
      </p:graphicFrame>
      <p:grpSp>
        <p:nvGrpSpPr>
          <p:cNvPr id="87058" name="Group 18"/>
          <p:cNvGrpSpPr>
            <a:grpSpLocks/>
          </p:cNvGrpSpPr>
          <p:nvPr/>
        </p:nvGrpSpPr>
        <p:grpSpPr bwMode="auto">
          <a:xfrm>
            <a:off x="5486400" y="3886200"/>
            <a:ext cx="457200" cy="304800"/>
            <a:chOff x="2688" y="672"/>
            <a:chExt cx="288" cy="192"/>
          </a:xfrm>
        </p:grpSpPr>
        <p:sp>
          <p:nvSpPr>
            <p:cNvPr id="87059" name="Line 19"/>
            <p:cNvSpPr>
              <a:spLocks noChangeShapeType="1"/>
            </p:cNvSpPr>
            <p:nvPr/>
          </p:nvSpPr>
          <p:spPr bwMode="auto">
            <a:xfrm flipH="1">
              <a:off x="2688" y="768"/>
              <a:ext cx="288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0" name="Line 20"/>
            <p:cNvSpPr>
              <a:spLocks noChangeShapeType="1"/>
            </p:cNvSpPr>
            <p:nvPr/>
          </p:nvSpPr>
          <p:spPr bwMode="auto">
            <a:xfrm>
              <a:off x="2784" y="672"/>
              <a:ext cx="192" cy="19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7061" name="Group 21"/>
          <p:cNvGrpSpPr>
            <a:grpSpLocks/>
          </p:cNvGrpSpPr>
          <p:nvPr/>
        </p:nvGrpSpPr>
        <p:grpSpPr bwMode="auto">
          <a:xfrm>
            <a:off x="4267200" y="3886200"/>
            <a:ext cx="457200" cy="304800"/>
            <a:chOff x="2688" y="672"/>
            <a:chExt cx="288" cy="192"/>
          </a:xfrm>
        </p:grpSpPr>
        <p:sp>
          <p:nvSpPr>
            <p:cNvPr id="87062" name="Line 22"/>
            <p:cNvSpPr>
              <a:spLocks noChangeShapeType="1"/>
            </p:cNvSpPr>
            <p:nvPr/>
          </p:nvSpPr>
          <p:spPr bwMode="auto">
            <a:xfrm flipH="1">
              <a:off x="2688" y="768"/>
              <a:ext cx="288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3" name="Line 23"/>
            <p:cNvSpPr>
              <a:spLocks noChangeShapeType="1"/>
            </p:cNvSpPr>
            <p:nvPr/>
          </p:nvSpPr>
          <p:spPr bwMode="auto">
            <a:xfrm>
              <a:off x="2784" y="672"/>
              <a:ext cx="192" cy="19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7064" name="Group 24"/>
          <p:cNvGrpSpPr>
            <a:grpSpLocks/>
          </p:cNvGrpSpPr>
          <p:nvPr/>
        </p:nvGrpSpPr>
        <p:grpSpPr bwMode="auto">
          <a:xfrm>
            <a:off x="3048000" y="3886200"/>
            <a:ext cx="457200" cy="304800"/>
            <a:chOff x="2688" y="672"/>
            <a:chExt cx="288" cy="192"/>
          </a:xfrm>
        </p:grpSpPr>
        <p:sp>
          <p:nvSpPr>
            <p:cNvPr id="87065" name="Line 25"/>
            <p:cNvSpPr>
              <a:spLocks noChangeShapeType="1"/>
            </p:cNvSpPr>
            <p:nvPr/>
          </p:nvSpPr>
          <p:spPr bwMode="auto">
            <a:xfrm flipH="1">
              <a:off x="2688" y="768"/>
              <a:ext cx="288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6" name="Line 26"/>
            <p:cNvSpPr>
              <a:spLocks noChangeShapeType="1"/>
            </p:cNvSpPr>
            <p:nvPr/>
          </p:nvSpPr>
          <p:spPr bwMode="auto">
            <a:xfrm>
              <a:off x="2784" y="672"/>
              <a:ext cx="192" cy="19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7067" name="Text Box 27"/>
          <p:cNvSpPr txBox="1">
            <a:spLocks noChangeArrowheads="1"/>
          </p:cNvSpPr>
          <p:nvPr/>
        </p:nvSpPr>
        <p:spPr bwMode="auto">
          <a:xfrm>
            <a:off x="4572000" y="4662488"/>
            <a:ext cx="1676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宋体" charset="-122"/>
              </a:rPr>
              <a:t>有偏导</a:t>
            </a:r>
          </a:p>
        </p:txBody>
      </p:sp>
      <p:grpSp>
        <p:nvGrpSpPr>
          <p:cNvPr id="87068" name="Group 28"/>
          <p:cNvGrpSpPr>
            <a:grpSpLocks/>
          </p:cNvGrpSpPr>
          <p:nvPr/>
        </p:nvGrpSpPr>
        <p:grpSpPr bwMode="auto">
          <a:xfrm rot="5553961">
            <a:off x="4800600" y="4191000"/>
            <a:ext cx="457200" cy="304800"/>
            <a:chOff x="2688" y="672"/>
            <a:chExt cx="288" cy="192"/>
          </a:xfrm>
        </p:grpSpPr>
        <p:sp>
          <p:nvSpPr>
            <p:cNvPr id="87069" name="Line 29"/>
            <p:cNvSpPr>
              <a:spLocks noChangeShapeType="1"/>
            </p:cNvSpPr>
            <p:nvPr/>
          </p:nvSpPr>
          <p:spPr bwMode="auto">
            <a:xfrm flipH="1">
              <a:off x="2688" y="768"/>
              <a:ext cx="288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0" name="Line 30"/>
            <p:cNvSpPr>
              <a:spLocks noChangeShapeType="1"/>
            </p:cNvSpPr>
            <p:nvPr/>
          </p:nvSpPr>
          <p:spPr bwMode="auto">
            <a:xfrm>
              <a:off x="2784" y="672"/>
              <a:ext cx="192" cy="19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7071" name="Group 31"/>
          <p:cNvGrpSpPr>
            <a:grpSpLocks/>
          </p:cNvGrpSpPr>
          <p:nvPr/>
        </p:nvGrpSpPr>
        <p:grpSpPr bwMode="auto">
          <a:xfrm rot="-5328390">
            <a:off x="5029200" y="4267200"/>
            <a:ext cx="457200" cy="304800"/>
            <a:chOff x="2688" y="672"/>
            <a:chExt cx="288" cy="192"/>
          </a:xfrm>
        </p:grpSpPr>
        <p:sp>
          <p:nvSpPr>
            <p:cNvPr id="87072" name="Line 32"/>
            <p:cNvSpPr>
              <a:spLocks noChangeShapeType="1"/>
            </p:cNvSpPr>
            <p:nvPr/>
          </p:nvSpPr>
          <p:spPr bwMode="auto">
            <a:xfrm flipH="1">
              <a:off x="2688" y="768"/>
              <a:ext cx="288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3" name="Line 33"/>
            <p:cNvSpPr>
              <a:spLocks noChangeShapeType="1"/>
            </p:cNvSpPr>
            <p:nvPr/>
          </p:nvSpPr>
          <p:spPr bwMode="auto">
            <a:xfrm>
              <a:off x="2784" y="672"/>
              <a:ext cx="192" cy="19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7074" name="Group 34"/>
          <p:cNvGrpSpPr>
            <a:grpSpLocks/>
          </p:cNvGrpSpPr>
          <p:nvPr/>
        </p:nvGrpSpPr>
        <p:grpSpPr bwMode="auto">
          <a:xfrm rot="7903541">
            <a:off x="5867400" y="4267200"/>
            <a:ext cx="457200" cy="304800"/>
            <a:chOff x="2688" y="672"/>
            <a:chExt cx="288" cy="192"/>
          </a:xfrm>
        </p:grpSpPr>
        <p:sp>
          <p:nvSpPr>
            <p:cNvPr id="87075" name="Line 35"/>
            <p:cNvSpPr>
              <a:spLocks noChangeShapeType="1"/>
            </p:cNvSpPr>
            <p:nvPr/>
          </p:nvSpPr>
          <p:spPr bwMode="auto">
            <a:xfrm flipH="1">
              <a:off x="2688" y="768"/>
              <a:ext cx="288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6" name="Line 36"/>
            <p:cNvSpPr>
              <a:spLocks noChangeShapeType="1"/>
            </p:cNvSpPr>
            <p:nvPr/>
          </p:nvSpPr>
          <p:spPr bwMode="auto">
            <a:xfrm>
              <a:off x="2784" y="672"/>
              <a:ext cx="192" cy="19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7077" name="Group 37"/>
          <p:cNvGrpSpPr>
            <a:grpSpLocks/>
          </p:cNvGrpSpPr>
          <p:nvPr/>
        </p:nvGrpSpPr>
        <p:grpSpPr bwMode="auto">
          <a:xfrm rot="-3114909">
            <a:off x="6019800" y="4419600"/>
            <a:ext cx="457200" cy="304800"/>
            <a:chOff x="2688" y="672"/>
            <a:chExt cx="288" cy="192"/>
          </a:xfrm>
        </p:grpSpPr>
        <p:sp>
          <p:nvSpPr>
            <p:cNvPr id="87078" name="Line 38"/>
            <p:cNvSpPr>
              <a:spLocks noChangeShapeType="1"/>
            </p:cNvSpPr>
            <p:nvPr/>
          </p:nvSpPr>
          <p:spPr bwMode="auto">
            <a:xfrm flipH="1">
              <a:off x="2688" y="768"/>
              <a:ext cx="288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9" name="Line 39"/>
            <p:cNvSpPr>
              <a:spLocks noChangeShapeType="1"/>
            </p:cNvSpPr>
            <p:nvPr/>
          </p:nvSpPr>
          <p:spPr bwMode="auto">
            <a:xfrm>
              <a:off x="2784" y="672"/>
              <a:ext cx="192" cy="19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7080" name="Line 40"/>
          <p:cNvSpPr>
            <a:spLocks noChangeShapeType="1"/>
          </p:cNvSpPr>
          <p:nvPr/>
        </p:nvSpPr>
        <p:spPr bwMode="auto">
          <a:xfrm rot="1188866">
            <a:off x="4114800" y="4267200"/>
            <a:ext cx="533400" cy="307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7081" name="Group 41"/>
          <p:cNvGrpSpPr>
            <a:grpSpLocks/>
          </p:cNvGrpSpPr>
          <p:nvPr/>
        </p:nvGrpSpPr>
        <p:grpSpPr bwMode="auto">
          <a:xfrm rot="2935334">
            <a:off x="3962400" y="4346575"/>
            <a:ext cx="457200" cy="304800"/>
            <a:chOff x="2688" y="672"/>
            <a:chExt cx="288" cy="192"/>
          </a:xfrm>
        </p:grpSpPr>
        <p:sp>
          <p:nvSpPr>
            <p:cNvPr id="87082" name="Line 42"/>
            <p:cNvSpPr>
              <a:spLocks noChangeShapeType="1"/>
            </p:cNvSpPr>
            <p:nvPr/>
          </p:nvSpPr>
          <p:spPr bwMode="auto">
            <a:xfrm flipH="1">
              <a:off x="2688" y="768"/>
              <a:ext cx="288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83" name="Line 43"/>
            <p:cNvSpPr>
              <a:spLocks noChangeShapeType="1"/>
            </p:cNvSpPr>
            <p:nvPr/>
          </p:nvSpPr>
          <p:spPr bwMode="auto">
            <a:xfrm>
              <a:off x="2784" y="672"/>
              <a:ext cx="192" cy="19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7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7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autoUpdateAnimBg="0"/>
      <p:bldP spid="87053" grpId="0" autoUpdateAnimBg="0"/>
      <p:bldP spid="87054" grpId="0" autoUpdateAnimBg="0"/>
      <p:bldP spid="87067" grpId="0" autoUpdateAnimBg="0"/>
      <p:bldP spid="8708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6A9115E-0E15-4F78-BDF7-436EEF46EB2F}" type="datetime3">
              <a:rPr lang="zh-CN" altLang="en-US"/>
              <a:pPr>
                <a:defRPr/>
              </a:pPr>
              <a:t>2019年3月11日星期一</a:t>
            </a:fld>
            <a:endParaRPr lang="en-US" altLang="zh-CN"/>
          </a:p>
        </p:txBody>
      </p:sp>
      <p:sp>
        <p:nvSpPr>
          <p:cNvPr id="3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E6985D-6D38-4644-848D-FEBF4F7626AC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266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0538" y="260350"/>
            <a:ext cx="1993900" cy="685800"/>
          </a:xfrm>
          <a:ln w="19050">
            <a:solidFill>
              <a:srgbClr val="FF00FF"/>
            </a:solidFill>
          </a:ln>
        </p:spPr>
        <p:txBody>
          <a:bodyPr/>
          <a:lstStyle/>
          <a:p>
            <a:pPr eaLnBrk="1" hangingPunct="1"/>
            <a:r>
              <a:rPr lang="zh-CN" altLang="en-US" smtClean="0">
                <a:latin typeface="楷体_GB2312" pitchFamily="49" charset="-122"/>
              </a:rPr>
              <a:t>内容小结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552450" y="1112838"/>
            <a:ext cx="2209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微分定义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4340" name="Object 2"/>
          <p:cNvGraphicFramePr>
            <a:graphicFrameLocks noChangeAspect="1"/>
          </p:cNvGraphicFramePr>
          <p:nvPr/>
        </p:nvGraphicFramePr>
        <p:xfrm>
          <a:off x="2622550" y="1163638"/>
          <a:ext cx="2044700" cy="406400"/>
        </p:xfrm>
        <a:graphic>
          <a:graphicData uri="http://schemas.openxmlformats.org/presentationml/2006/ole">
            <p:oleObj spid="_x0000_s26626" name="Equation" r:id="rId3" imgW="2044440" imgH="406080" progId="Equation.3">
              <p:embed/>
            </p:oleObj>
          </a:graphicData>
        </a:graphic>
      </p:graphicFrame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1771650" y="2165350"/>
            <a:ext cx="36576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42" name="Object 3"/>
          <p:cNvGraphicFramePr>
            <a:graphicFrameLocks noChangeAspect="1"/>
          </p:cNvGraphicFramePr>
          <p:nvPr/>
        </p:nvGraphicFramePr>
        <p:xfrm>
          <a:off x="971550" y="1785938"/>
          <a:ext cx="723900" cy="393700"/>
        </p:xfrm>
        <a:graphic>
          <a:graphicData uri="http://schemas.openxmlformats.org/presentationml/2006/ole">
            <p:oleObj spid="_x0000_s26627" name="Equation" r:id="rId4" imgW="723600" imgH="393480" progId="Equation.3">
              <p:embed/>
            </p:oleObj>
          </a:graphicData>
        </a:graphic>
      </p:graphicFrame>
      <p:graphicFrame>
        <p:nvGraphicFramePr>
          <p:cNvPr id="14343" name="Object 4"/>
          <p:cNvGraphicFramePr>
            <a:graphicFrameLocks noChangeAspect="1"/>
          </p:cNvGraphicFramePr>
          <p:nvPr/>
        </p:nvGraphicFramePr>
        <p:xfrm>
          <a:off x="1774825" y="1658938"/>
          <a:ext cx="3600450" cy="569912"/>
        </p:xfrm>
        <a:graphic>
          <a:graphicData uri="http://schemas.openxmlformats.org/presentationml/2006/ole">
            <p:oleObj spid="_x0000_s26628" name="Equation" r:id="rId5" imgW="1523880" imgH="241200" progId="Equation.DSMT4">
              <p:embed/>
            </p:oleObj>
          </a:graphicData>
        </a:graphic>
      </p:graphicFrame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3524250" y="2165350"/>
            <a:ext cx="0" cy="6096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45" name="Object 5"/>
          <p:cNvGraphicFramePr>
            <a:graphicFrameLocks noChangeAspect="1"/>
          </p:cNvGraphicFramePr>
          <p:nvPr/>
        </p:nvGraphicFramePr>
        <p:xfrm>
          <a:off x="1343025" y="2857500"/>
          <a:ext cx="830263" cy="450850"/>
        </p:xfrm>
        <a:graphic>
          <a:graphicData uri="http://schemas.openxmlformats.org/presentationml/2006/ole">
            <p:oleObj spid="_x0000_s26629" name="Equation" r:id="rId6" imgW="749160" imgH="406080" progId="Equation.3">
              <p:embed/>
            </p:oleObj>
          </a:graphicData>
        </a:graphic>
      </p:graphicFrame>
      <p:graphicFrame>
        <p:nvGraphicFramePr>
          <p:cNvPr id="14346" name="Object 6"/>
          <p:cNvGraphicFramePr>
            <a:graphicFrameLocks noChangeAspect="1"/>
          </p:cNvGraphicFramePr>
          <p:nvPr/>
        </p:nvGraphicFramePr>
        <p:xfrm>
          <a:off x="2184400" y="2806700"/>
          <a:ext cx="3517900" cy="508000"/>
        </p:xfrm>
        <a:graphic>
          <a:graphicData uri="http://schemas.openxmlformats.org/presentationml/2006/ole">
            <p:oleObj spid="_x0000_s26630" name="Equation" r:id="rId7" imgW="3517560" imgH="507960" progId="Equation.3">
              <p:embed/>
            </p:oleObj>
          </a:graphicData>
        </a:graphic>
      </p:graphicFrame>
      <p:graphicFrame>
        <p:nvGraphicFramePr>
          <p:cNvPr id="14347" name="Object 7"/>
          <p:cNvGraphicFramePr>
            <a:graphicFrameLocks noChangeAspect="1"/>
          </p:cNvGraphicFramePr>
          <p:nvPr/>
        </p:nvGraphicFramePr>
        <p:xfrm>
          <a:off x="5645150" y="2165350"/>
          <a:ext cx="2908300" cy="558800"/>
        </p:xfrm>
        <a:graphic>
          <a:graphicData uri="http://schemas.openxmlformats.org/presentationml/2006/ole">
            <p:oleObj spid="_x0000_s26631" name="Equation" r:id="rId8" imgW="2908080" imgH="558720" progId="Equation.3">
              <p:embed/>
            </p:oleObj>
          </a:graphicData>
        </a:graphic>
      </p:graphicFrame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476250" y="3475038"/>
            <a:ext cx="2362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重要关系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4349" name="Object 8"/>
          <p:cNvGraphicFramePr>
            <a:graphicFrameLocks noChangeAspect="1"/>
          </p:cNvGraphicFramePr>
          <p:nvPr/>
        </p:nvGraphicFramePr>
        <p:xfrm>
          <a:off x="5505450" y="1722438"/>
          <a:ext cx="1143000" cy="406400"/>
        </p:xfrm>
        <a:graphic>
          <a:graphicData uri="http://schemas.openxmlformats.org/presentationml/2006/ole">
            <p:oleObj spid="_x0000_s26632" name="Equation" r:id="rId9" imgW="1143000" imgH="406080" progId="Equation.3">
              <p:embed/>
            </p:oleObj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089400" y="4070350"/>
            <a:ext cx="425450" cy="576263"/>
            <a:chOff x="1827" y="1663"/>
            <a:chExt cx="333" cy="593"/>
          </a:xfrm>
        </p:grpSpPr>
        <p:sp>
          <p:nvSpPr>
            <p:cNvPr id="26659" name="Line 15"/>
            <p:cNvSpPr>
              <a:spLocks noChangeShapeType="1"/>
            </p:cNvSpPr>
            <p:nvPr/>
          </p:nvSpPr>
          <p:spPr bwMode="auto">
            <a:xfrm>
              <a:off x="1827" y="1663"/>
              <a:ext cx="333" cy="59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0" name="Line 16"/>
            <p:cNvSpPr>
              <a:spLocks noChangeShapeType="1"/>
            </p:cNvSpPr>
            <p:nvPr/>
          </p:nvSpPr>
          <p:spPr bwMode="auto">
            <a:xfrm flipH="1">
              <a:off x="1920" y="1759"/>
              <a:ext cx="99" cy="35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27588" y="3557588"/>
            <a:ext cx="1439862" cy="360362"/>
            <a:chOff x="2208" y="1268"/>
            <a:chExt cx="1060" cy="384"/>
          </a:xfrm>
        </p:grpSpPr>
        <p:sp>
          <p:nvSpPr>
            <p:cNvPr id="26656" name="Line 18"/>
            <p:cNvSpPr>
              <a:spLocks noChangeShapeType="1"/>
            </p:cNvSpPr>
            <p:nvPr/>
          </p:nvSpPr>
          <p:spPr bwMode="auto">
            <a:xfrm>
              <a:off x="2208" y="1385"/>
              <a:ext cx="106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7" name="Line 19"/>
            <p:cNvSpPr>
              <a:spLocks noChangeShapeType="1"/>
            </p:cNvSpPr>
            <p:nvPr/>
          </p:nvSpPr>
          <p:spPr bwMode="auto">
            <a:xfrm>
              <a:off x="2208" y="1522"/>
              <a:ext cx="106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8" name="Line 20"/>
            <p:cNvSpPr>
              <a:spLocks noChangeShapeType="1"/>
            </p:cNvSpPr>
            <p:nvPr/>
          </p:nvSpPr>
          <p:spPr bwMode="auto">
            <a:xfrm>
              <a:off x="2640" y="1268"/>
              <a:ext cx="144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775325" y="5143500"/>
            <a:ext cx="498475" cy="350838"/>
            <a:chOff x="2858" y="2592"/>
            <a:chExt cx="314" cy="510"/>
          </a:xfrm>
        </p:grpSpPr>
        <p:sp>
          <p:nvSpPr>
            <p:cNvPr id="26654" name="Line 22"/>
            <p:cNvSpPr>
              <a:spLocks noChangeShapeType="1"/>
            </p:cNvSpPr>
            <p:nvPr/>
          </p:nvSpPr>
          <p:spPr bwMode="auto">
            <a:xfrm>
              <a:off x="3015" y="2592"/>
              <a:ext cx="0" cy="51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5" name="Line 23"/>
            <p:cNvSpPr>
              <a:spLocks noChangeShapeType="1"/>
            </p:cNvSpPr>
            <p:nvPr/>
          </p:nvSpPr>
          <p:spPr bwMode="auto">
            <a:xfrm>
              <a:off x="2858" y="2788"/>
              <a:ext cx="314" cy="11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60" name="Line 24"/>
          <p:cNvSpPr>
            <a:spLocks noChangeShapeType="1"/>
          </p:cNvSpPr>
          <p:nvPr/>
        </p:nvSpPr>
        <p:spPr bwMode="auto">
          <a:xfrm flipV="1">
            <a:off x="5168900" y="5126038"/>
            <a:ext cx="0" cy="3952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 flipH="1">
            <a:off x="6604000" y="4070350"/>
            <a:ext cx="425450" cy="576263"/>
            <a:chOff x="1827" y="1663"/>
            <a:chExt cx="333" cy="593"/>
          </a:xfrm>
        </p:grpSpPr>
        <p:sp>
          <p:nvSpPr>
            <p:cNvPr id="26652" name="Line 26"/>
            <p:cNvSpPr>
              <a:spLocks noChangeShapeType="1"/>
            </p:cNvSpPr>
            <p:nvPr/>
          </p:nvSpPr>
          <p:spPr bwMode="auto">
            <a:xfrm>
              <a:off x="1827" y="1663"/>
              <a:ext cx="333" cy="59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3" name="Line 27"/>
            <p:cNvSpPr>
              <a:spLocks noChangeShapeType="1"/>
            </p:cNvSpPr>
            <p:nvPr/>
          </p:nvSpPr>
          <p:spPr bwMode="auto">
            <a:xfrm flipH="1">
              <a:off x="1920" y="1759"/>
              <a:ext cx="99" cy="35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2686050" y="3460750"/>
            <a:ext cx="5638800" cy="2667000"/>
            <a:chOff x="1776" y="2256"/>
            <a:chExt cx="3552" cy="1680"/>
          </a:xfrm>
        </p:grpSpPr>
        <p:sp useBgFill="1">
          <p:nvSpPr>
            <p:cNvPr id="26648" name="Rectangle 29"/>
            <p:cNvSpPr>
              <a:spLocks noChangeArrowheads="1"/>
            </p:cNvSpPr>
            <p:nvPr/>
          </p:nvSpPr>
          <p:spPr bwMode="auto">
            <a:xfrm>
              <a:off x="4080" y="2256"/>
              <a:ext cx="1248" cy="384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函数可导</a:t>
              </a:r>
            </a:p>
          </p:txBody>
        </p:sp>
        <p:sp useBgFill="1">
          <p:nvSpPr>
            <p:cNvPr id="26649" name="Rectangle 30"/>
            <p:cNvSpPr>
              <a:spLocks noChangeArrowheads="1"/>
            </p:cNvSpPr>
            <p:nvPr/>
          </p:nvSpPr>
          <p:spPr bwMode="auto">
            <a:xfrm>
              <a:off x="2954" y="2928"/>
              <a:ext cx="1248" cy="384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函数可微</a:t>
              </a:r>
            </a:p>
          </p:txBody>
        </p:sp>
        <p:sp useBgFill="1">
          <p:nvSpPr>
            <p:cNvPr id="26650" name="Rectangle 31"/>
            <p:cNvSpPr>
              <a:spLocks noChangeArrowheads="1"/>
            </p:cNvSpPr>
            <p:nvPr/>
          </p:nvSpPr>
          <p:spPr bwMode="auto">
            <a:xfrm>
              <a:off x="2845" y="3552"/>
              <a:ext cx="1440" cy="384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偏导数连续</a:t>
              </a:r>
            </a:p>
          </p:txBody>
        </p:sp>
        <p:sp useBgFill="1">
          <p:nvSpPr>
            <p:cNvPr id="26651" name="Rectangle 32"/>
            <p:cNvSpPr>
              <a:spLocks noChangeArrowheads="1"/>
            </p:cNvSpPr>
            <p:nvPr/>
          </p:nvSpPr>
          <p:spPr bwMode="auto">
            <a:xfrm>
              <a:off x="1776" y="2256"/>
              <a:ext cx="1248" cy="384"/>
            </a:xfrm>
            <a:prstGeom prst="rect">
              <a:avLst/>
            </a:prstGeom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函数连续</a:t>
              </a:r>
            </a:p>
          </p:txBody>
        </p:sp>
      </p:grpSp>
      <p:sp>
        <p:nvSpPr>
          <p:cNvPr id="14369" name="Freeform 33"/>
          <p:cNvSpPr>
            <a:spLocks/>
          </p:cNvSpPr>
          <p:nvPr/>
        </p:nvSpPr>
        <p:spPr bwMode="auto">
          <a:xfrm>
            <a:off x="6572250" y="4070350"/>
            <a:ext cx="990600" cy="762000"/>
          </a:xfrm>
          <a:custGeom>
            <a:avLst/>
            <a:gdLst>
              <a:gd name="T0" fmla="*/ 0 w 624"/>
              <a:gd name="T1" fmla="*/ 480 h 480"/>
              <a:gd name="T2" fmla="*/ 624 w 624"/>
              <a:gd name="T3" fmla="*/ 480 h 480"/>
              <a:gd name="T4" fmla="*/ 624 w 624"/>
              <a:gd name="T5" fmla="*/ 0 h 480"/>
              <a:gd name="T6" fmla="*/ 0 60000 65536"/>
              <a:gd name="T7" fmla="*/ 0 60000 65536"/>
              <a:gd name="T8" fmla="*/ 0 60000 65536"/>
              <a:gd name="T9" fmla="*/ 0 w 624"/>
              <a:gd name="T10" fmla="*/ 0 h 480"/>
              <a:gd name="T11" fmla="*/ 624 w 62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480">
                <a:moveTo>
                  <a:pt x="0" y="480"/>
                </a:moveTo>
                <a:lnTo>
                  <a:pt x="624" y="480"/>
                </a:lnTo>
                <a:lnTo>
                  <a:pt x="624" y="0"/>
                </a:lnTo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370" name="Freeform 34"/>
          <p:cNvSpPr>
            <a:spLocks/>
          </p:cNvSpPr>
          <p:nvPr/>
        </p:nvSpPr>
        <p:spPr bwMode="auto">
          <a:xfrm flipH="1">
            <a:off x="3524250" y="4070350"/>
            <a:ext cx="990600" cy="762000"/>
          </a:xfrm>
          <a:custGeom>
            <a:avLst/>
            <a:gdLst>
              <a:gd name="T0" fmla="*/ 0 w 624"/>
              <a:gd name="T1" fmla="*/ 480 h 480"/>
              <a:gd name="T2" fmla="*/ 624 w 624"/>
              <a:gd name="T3" fmla="*/ 480 h 480"/>
              <a:gd name="T4" fmla="*/ 624 w 624"/>
              <a:gd name="T5" fmla="*/ 0 h 480"/>
              <a:gd name="T6" fmla="*/ 0 60000 65536"/>
              <a:gd name="T7" fmla="*/ 0 60000 65536"/>
              <a:gd name="T8" fmla="*/ 0 60000 65536"/>
              <a:gd name="T9" fmla="*/ 0 w 624"/>
              <a:gd name="T10" fmla="*/ 0 h 480"/>
              <a:gd name="T11" fmla="*/ 624 w 62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480">
                <a:moveTo>
                  <a:pt x="0" y="480"/>
                </a:moveTo>
                <a:lnTo>
                  <a:pt x="624" y="480"/>
                </a:lnTo>
                <a:lnTo>
                  <a:pt x="624" y="0"/>
                </a:lnTo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utoUpdateAnimBg="0"/>
      <p:bldP spid="14341" grpId="0" animBg="1"/>
      <p:bldP spid="14344" grpId="0" animBg="1"/>
      <p:bldP spid="14348" grpId="0" autoUpdateAnimBg="0"/>
      <p:bldP spid="14360" grpId="0" animBg="1"/>
      <p:bldP spid="14369" grpId="0" animBg="1"/>
      <p:bldP spid="1437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98C176B-1623-41BB-BF51-153DA77CCC76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276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295275"/>
            <a:ext cx="2376488" cy="685800"/>
          </a:xfrm>
          <a:ln w="19050">
            <a:solidFill>
              <a:srgbClr val="FF00FF"/>
            </a:solidFill>
          </a:ln>
        </p:spPr>
        <p:txBody>
          <a:bodyPr/>
          <a:lstStyle/>
          <a:p>
            <a:pPr eaLnBrk="1" hangingPunct="1"/>
            <a:r>
              <a:rPr lang="zh-CN" altLang="en-US" smtClean="0"/>
              <a:t>课后作业</a:t>
            </a:r>
            <a:endParaRPr lang="zh-CN" altLang="en-US" smtClean="0">
              <a:ea typeface="仿宋_GB2312" pitchFamily="49" charset="-122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771775" y="404813"/>
            <a:ext cx="6696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习题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7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－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3      1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）（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  2,    4</a:t>
            </a:r>
            <a:endParaRPr kumimoji="1" lang="en-US" altLang="zh-CN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50825" y="1196975"/>
            <a:ext cx="2449513" cy="685800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zh-CN" altLang="en-US" sz="3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思考与练习</a:t>
            </a:r>
            <a:endParaRPr lang="zh-CN" altLang="en-US" sz="3400" b="1">
              <a:solidFill>
                <a:srgbClr val="0000FF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50825" y="2060575"/>
            <a:ext cx="1584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1.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已知</a:t>
            </a:r>
          </a:p>
        </p:txBody>
      </p:sp>
      <p:graphicFrame>
        <p:nvGraphicFramePr>
          <p:cNvPr id="15366" name="Object 2"/>
          <p:cNvGraphicFramePr>
            <a:graphicFrameLocks noChangeAspect="1"/>
          </p:cNvGraphicFramePr>
          <p:nvPr/>
        </p:nvGraphicFramePr>
        <p:xfrm>
          <a:off x="1466850" y="1914525"/>
          <a:ext cx="3400425" cy="927100"/>
        </p:xfrm>
        <a:graphic>
          <a:graphicData uri="http://schemas.openxmlformats.org/presentationml/2006/ole">
            <p:oleObj spid="_x0000_s27650" name="Equation" r:id="rId3" imgW="3403440" imgH="927000" progId="Equation.3">
              <p:embed/>
            </p:oleObj>
          </a:graphicData>
        </a:graphic>
      </p:graphicFrame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539750" y="2981325"/>
            <a:ext cx="1252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答案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</a:p>
        </p:txBody>
      </p:sp>
      <p:graphicFrame>
        <p:nvGraphicFramePr>
          <p:cNvPr id="15368" name="Object 3"/>
          <p:cNvGraphicFramePr>
            <a:graphicFrameLocks noChangeAspect="1"/>
          </p:cNvGraphicFramePr>
          <p:nvPr/>
        </p:nvGraphicFramePr>
        <p:xfrm>
          <a:off x="1716088" y="2852738"/>
          <a:ext cx="2754312" cy="952500"/>
        </p:xfrm>
        <a:graphic>
          <a:graphicData uri="http://schemas.openxmlformats.org/presentationml/2006/ole">
            <p:oleObj spid="_x0000_s27651" name="Equation" r:id="rId4" imgW="2755800" imgH="952200" progId="Equation.3">
              <p:embed/>
            </p:oleObj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50825" y="3933825"/>
            <a:ext cx="8443913" cy="944563"/>
            <a:chOff x="158" y="2478"/>
            <a:chExt cx="5319" cy="595"/>
          </a:xfrm>
        </p:grpSpPr>
        <p:sp>
          <p:nvSpPr>
            <p:cNvPr id="27662" name="Rectangle 10"/>
            <p:cNvSpPr>
              <a:spLocks noChangeArrowheads="1"/>
            </p:cNvSpPr>
            <p:nvPr/>
          </p:nvSpPr>
          <p:spPr bwMode="auto">
            <a:xfrm>
              <a:off x="158" y="2593"/>
              <a:ext cx="66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</a:pPr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2. </a:t>
              </a:r>
              <a:r>
                <a:rPr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设</a:t>
              </a:r>
            </a:p>
          </p:txBody>
        </p:sp>
        <p:graphicFrame>
          <p:nvGraphicFramePr>
            <p:cNvPr id="27652" name="Object 4"/>
            <p:cNvGraphicFramePr>
              <a:graphicFrameLocks noChangeAspect="1"/>
            </p:cNvGraphicFramePr>
            <p:nvPr/>
          </p:nvGraphicFramePr>
          <p:xfrm>
            <a:off x="669" y="2478"/>
            <a:ext cx="3543" cy="595"/>
          </p:xfrm>
          <a:graphic>
            <a:graphicData uri="http://schemas.openxmlformats.org/presentationml/2006/ole">
              <p:oleObj spid="_x0000_s27652" name="Equation" r:id="rId5" imgW="5524200" imgH="927000" progId="Equation.3">
                <p:embed/>
              </p:oleObj>
            </a:graphicData>
          </a:graphic>
        </p:graphicFrame>
        <p:graphicFrame>
          <p:nvGraphicFramePr>
            <p:cNvPr id="27653" name="Object 5"/>
            <p:cNvGraphicFramePr>
              <a:graphicFrameLocks noChangeAspect="1"/>
            </p:cNvGraphicFramePr>
            <p:nvPr/>
          </p:nvGraphicFramePr>
          <p:xfrm>
            <a:off x="4238" y="2545"/>
            <a:ext cx="1239" cy="367"/>
          </p:xfrm>
          <a:graphic>
            <a:graphicData uri="http://schemas.openxmlformats.org/presentationml/2006/ole">
              <p:oleObj spid="_x0000_s27653" name="Equation" r:id="rId6" imgW="1930320" imgH="571320" progId="Equation.3">
                <p:embed/>
              </p:oleObj>
            </a:graphicData>
          </a:graphic>
        </p:graphicFrame>
      </p:grp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900113" y="5214938"/>
            <a:ext cx="54006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（详细解答见下页）</a:t>
            </a:r>
            <a:endParaRPr kumimoji="1" lang="zh-CN" altLang="en-US" sz="28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utoUpdateAnimBg="0"/>
      <p:bldP spid="1537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B1F671-2847-4108-BAC1-FC1070E73917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487363" y="4675188"/>
          <a:ext cx="8199437" cy="582612"/>
        </p:xfrm>
        <a:graphic>
          <a:graphicData uri="http://schemas.openxmlformats.org/presentationml/2006/ole">
            <p:oleObj spid="_x0000_s28674" name="Equation" r:id="rId4" imgW="8051760" imgH="571320" progId="Equation.3">
              <p:embed/>
            </p:oleObj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1447800" y="427038"/>
          <a:ext cx="5624513" cy="944562"/>
        </p:xfrm>
        <a:graphic>
          <a:graphicData uri="http://schemas.openxmlformats.org/presentationml/2006/ole">
            <p:oleObj spid="_x0000_s28675" name="Equation" r:id="rId5" imgW="5524200" imgH="927000" progId="Equation.3">
              <p:embed/>
            </p:oleObj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7086600" y="533400"/>
          <a:ext cx="1966913" cy="582613"/>
        </p:xfrm>
        <a:graphic>
          <a:graphicData uri="http://schemas.openxmlformats.org/presentationml/2006/ole">
            <p:oleObj spid="_x0000_s28676" name="Equation" r:id="rId6" imgW="1930320" imgH="571320" progId="Equation.3">
              <p:embed/>
            </p:oleObj>
          </a:graphicData>
        </a:graphic>
      </p:graphicFrame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09600" y="1571625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 </a:t>
            </a:r>
          </a:p>
        </p:txBody>
      </p:sp>
      <p:graphicFrame>
        <p:nvGraphicFramePr>
          <p:cNvPr id="16390" name="Object 5"/>
          <p:cNvGraphicFramePr>
            <a:graphicFrameLocks noChangeAspect="1"/>
          </p:cNvGraphicFramePr>
          <p:nvPr/>
        </p:nvGraphicFramePr>
        <p:xfrm>
          <a:off x="1423988" y="1419225"/>
          <a:ext cx="3376612" cy="866775"/>
        </p:xfrm>
        <a:graphic>
          <a:graphicData uri="http://schemas.openxmlformats.org/presentationml/2006/ole">
            <p:oleObj spid="_x0000_s28677" name="Equation" r:id="rId7" imgW="3314520" imgH="850680" progId="Equation.3">
              <p:embed/>
            </p:oleObj>
          </a:graphicData>
        </a:graphic>
      </p:graphicFrame>
      <p:graphicFrame>
        <p:nvGraphicFramePr>
          <p:cNvPr id="16391" name="Object 6"/>
          <p:cNvGraphicFramePr>
            <a:graphicFrameLocks noChangeAspect="1"/>
          </p:cNvGraphicFramePr>
          <p:nvPr/>
        </p:nvGraphicFramePr>
        <p:xfrm>
          <a:off x="1385888" y="2362200"/>
          <a:ext cx="4852987" cy="919163"/>
        </p:xfrm>
        <a:graphic>
          <a:graphicData uri="http://schemas.openxmlformats.org/presentationml/2006/ole">
            <p:oleObj spid="_x0000_s28678" name="Equation" r:id="rId8" imgW="4762440" imgH="901440" progId="Equation.3">
              <p:embed/>
            </p:oleObj>
          </a:graphicData>
        </a:graphic>
      </p:graphicFrame>
      <p:graphicFrame>
        <p:nvGraphicFramePr>
          <p:cNvPr id="16392" name="Object 7"/>
          <p:cNvGraphicFramePr>
            <a:graphicFrameLocks noChangeAspect="1"/>
          </p:cNvGraphicFramePr>
          <p:nvPr/>
        </p:nvGraphicFramePr>
        <p:xfrm>
          <a:off x="6324600" y="2362200"/>
          <a:ext cx="542925" cy="868363"/>
        </p:xfrm>
        <a:graphic>
          <a:graphicData uri="http://schemas.openxmlformats.org/presentationml/2006/ole">
            <p:oleObj spid="_x0000_s28679" name="Equation" r:id="rId9" imgW="533160" imgH="850680" progId="Equation.3">
              <p:embed/>
            </p:oleObj>
          </a:graphicData>
        </a:graphic>
      </p:graphicFrame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609600" y="3352800"/>
            <a:ext cx="441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利用轮换对称性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可得</a:t>
            </a:r>
          </a:p>
        </p:txBody>
      </p:sp>
      <p:graphicFrame>
        <p:nvGraphicFramePr>
          <p:cNvPr id="16394" name="Object 8"/>
          <p:cNvGraphicFramePr>
            <a:graphicFrameLocks noChangeAspect="1"/>
          </p:cNvGraphicFramePr>
          <p:nvPr/>
        </p:nvGraphicFramePr>
        <p:xfrm>
          <a:off x="2165350" y="3733800"/>
          <a:ext cx="3778250" cy="868363"/>
        </p:xfrm>
        <a:graphic>
          <a:graphicData uri="http://schemas.openxmlformats.org/presentationml/2006/ole">
            <p:oleObj spid="_x0000_s28680" name="Equation" r:id="rId10" imgW="3708360" imgH="850680" progId="Equation.3">
              <p:embed/>
            </p:oleObj>
          </a:graphicData>
        </a:graphic>
      </p:graphicFrame>
      <p:graphicFrame>
        <p:nvGraphicFramePr>
          <p:cNvPr id="16395" name="Object 9"/>
          <p:cNvGraphicFramePr>
            <a:graphicFrameLocks noChangeAspect="1"/>
          </p:cNvGraphicFramePr>
          <p:nvPr/>
        </p:nvGraphicFramePr>
        <p:xfrm>
          <a:off x="2195513" y="5334000"/>
          <a:ext cx="2833687" cy="868363"/>
        </p:xfrm>
        <a:graphic>
          <a:graphicData uri="http://schemas.openxmlformats.org/presentationml/2006/ole">
            <p:oleObj spid="_x0000_s28681" name="Equation" r:id="rId11" imgW="2781000" imgH="850680" progId="Equation.3">
              <p:embed/>
            </p:oleObj>
          </a:graphicData>
        </a:graphic>
      </p:graphicFrame>
      <p:sp useBgFill="1"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6300788" y="1412875"/>
            <a:ext cx="2743200" cy="895350"/>
          </a:xfrm>
          <a:prstGeom prst="rect">
            <a:avLst/>
          </a:prstGeom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注意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,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,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z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具有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轮换对称性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28686" name="Rectangle 13"/>
          <p:cNvSpPr>
            <a:spLocks noChangeArrowheads="1"/>
          </p:cNvSpPr>
          <p:nvPr/>
        </p:nvSpPr>
        <p:spPr bwMode="auto">
          <a:xfrm>
            <a:off x="609600" y="609600"/>
            <a:ext cx="10604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2.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utoUpdateAnimBg="0"/>
      <p:bldP spid="16393" grpId="0" autoUpdateAnimBg="0"/>
      <p:bldP spid="16396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CD2AAB-0C99-4427-AAA4-C3E7E1442F75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42913" y="9906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函数</a:t>
            </a:r>
          </a:p>
        </p:txBody>
      </p:sp>
      <p:graphicFrame>
        <p:nvGraphicFramePr>
          <p:cNvPr id="18435" name="Object 2"/>
          <p:cNvGraphicFramePr>
            <a:graphicFrameLocks noChangeAspect="1"/>
          </p:cNvGraphicFramePr>
          <p:nvPr/>
        </p:nvGraphicFramePr>
        <p:xfrm>
          <a:off x="1357313" y="1112838"/>
          <a:ext cx="1682750" cy="414337"/>
        </p:xfrm>
        <a:graphic>
          <a:graphicData uri="http://schemas.openxmlformats.org/presentationml/2006/ole">
            <p:oleObj spid="_x0000_s29698" name="Equation" r:id="rId3" imgW="1650960" imgH="406080" progId="Equation.3">
              <p:embed/>
            </p:oleObj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957513" y="9906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</a:t>
            </a:r>
          </a:p>
        </p:txBody>
      </p:sp>
      <p:graphicFrame>
        <p:nvGraphicFramePr>
          <p:cNvPr id="18437" name="Object 3"/>
          <p:cNvGraphicFramePr>
            <a:graphicFrameLocks noChangeAspect="1"/>
          </p:cNvGraphicFramePr>
          <p:nvPr/>
        </p:nvGraphicFramePr>
        <p:xfrm>
          <a:off x="3490913" y="1023938"/>
          <a:ext cx="1174750" cy="452437"/>
        </p:xfrm>
        <a:graphic>
          <a:graphicData uri="http://schemas.openxmlformats.org/presentationml/2006/ole">
            <p:oleObj spid="_x0000_s29699" name="Equation" r:id="rId4" imgW="1155600" imgH="444240" progId="Equation.3">
              <p:embed/>
            </p:oleObj>
          </a:graphicData>
        </a:graphic>
      </p:graphicFrame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4614863" y="990600"/>
            <a:ext cx="4133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可微的充分条件是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       )</a:t>
            </a:r>
          </a:p>
        </p:txBody>
      </p:sp>
      <p:graphicFrame>
        <p:nvGraphicFramePr>
          <p:cNvPr id="18439" name="Object 4"/>
          <p:cNvGraphicFramePr>
            <a:graphicFrameLocks noChangeAspect="1"/>
          </p:cNvGraphicFramePr>
          <p:nvPr/>
        </p:nvGraphicFramePr>
        <p:xfrm>
          <a:off x="595313" y="1716088"/>
          <a:ext cx="4530725" cy="479425"/>
        </p:xfrm>
        <a:graphic>
          <a:graphicData uri="http://schemas.openxmlformats.org/presentationml/2006/ole">
            <p:oleObj spid="_x0000_s29700" name="Equation" r:id="rId5" imgW="4444920" imgH="469800" progId="Equation.3">
              <p:embed/>
            </p:oleObj>
          </a:graphicData>
        </a:graphic>
      </p:graphicFrame>
      <p:graphicFrame>
        <p:nvGraphicFramePr>
          <p:cNvPr id="18440" name="Object 5"/>
          <p:cNvGraphicFramePr>
            <a:graphicFrameLocks noChangeAspect="1"/>
          </p:cNvGraphicFramePr>
          <p:nvPr/>
        </p:nvGraphicFramePr>
        <p:xfrm>
          <a:off x="595313" y="2333625"/>
          <a:ext cx="4959350" cy="531813"/>
        </p:xfrm>
        <a:graphic>
          <a:graphicData uri="http://schemas.openxmlformats.org/presentationml/2006/ole">
            <p:oleObj spid="_x0000_s29701" name="Equation" r:id="rId6" imgW="4863960" imgH="520560" progId="Equation.3">
              <p:embed/>
            </p:oleObj>
          </a:graphicData>
        </a:graphic>
      </p:graphicFrame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5472113" y="2271713"/>
            <a:ext cx="304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的某邻域内存在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</p:txBody>
      </p:sp>
      <p:graphicFrame>
        <p:nvGraphicFramePr>
          <p:cNvPr id="18442" name="Object 6"/>
          <p:cNvGraphicFramePr>
            <a:graphicFrameLocks noChangeAspect="1"/>
          </p:cNvGraphicFramePr>
          <p:nvPr/>
        </p:nvGraphicFramePr>
        <p:xfrm>
          <a:off x="595313" y="2957513"/>
          <a:ext cx="5030787" cy="504825"/>
        </p:xfrm>
        <a:graphic>
          <a:graphicData uri="http://schemas.openxmlformats.org/presentationml/2006/ole">
            <p:oleObj spid="_x0000_s29702" name="Equation" r:id="rId7" imgW="4940280" imgH="495000" progId="Equation.3">
              <p:embed/>
            </p:oleObj>
          </a:graphicData>
        </a:graphic>
      </p:graphicFrame>
      <p:graphicFrame>
        <p:nvGraphicFramePr>
          <p:cNvPr id="18443" name="Object 7"/>
          <p:cNvGraphicFramePr>
            <a:graphicFrameLocks noChangeAspect="1"/>
          </p:cNvGraphicFramePr>
          <p:nvPr/>
        </p:nvGraphicFramePr>
        <p:xfrm>
          <a:off x="2795588" y="3490913"/>
          <a:ext cx="3362325" cy="547687"/>
        </p:xfrm>
        <a:graphic>
          <a:graphicData uri="http://schemas.openxmlformats.org/presentationml/2006/ole">
            <p:oleObj spid="_x0000_s29703" name="Equation" r:id="rId8" imgW="3352680" imgH="545760" progId="Equation.3">
              <p:embed/>
            </p:oleObj>
          </a:graphicData>
        </a:graphic>
      </p:graphicFrame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6157913" y="3505200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时是无穷小量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</p:txBody>
      </p:sp>
      <p:graphicFrame>
        <p:nvGraphicFramePr>
          <p:cNvPr id="18445" name="Object 8"/>
          <p:cNvGraphicFramePr>
            <a:graphicFrameLocks noChangeAspect="1"/>
          </p:cNvGraphicFramePr>
          <p:nvPr/>
        </p:nvGraphicFramePr>
        <p:xfrm>
          <a:off x="619125" y="4100513"/>
          <a:ext cx="4929188" cy="1055687"/>
        </p:xfrm>
        <a:graphic>
          <a:graphicData uri="http://schemas.openxmlformats.org/presentationml/2006/ole">
            <p:oleObj spid="_x0000_s29704" name="Equation" r:id="rId9" imgW="4991040" imgH="1066680" progId="Equation.3">
              <p:embed/>
            </p:oleObj>
          </a:graphicData>
        </a:graphic>
      </p:graphicFrame>
      <p:graphicFrame>
        <p:nvGraphicFramePr>
          <p:cNvPr id="18446" name="Object 9"/>
          <p:cNvGraphicFramePr>
            <a:graphicFrameLocks noChangeAspect="1"/>
          </p:cNvGraphicFramePr>
          <p:nvPr/>
        </p:nvGraphicFramePr>
        <p:xfrm>
          <a:off x="2728913" y="5218113"/>
          <a:ext cx="3425825" cy="558800"/>
        </p:xfrm>
        <a:graphic>
          <a:graphicData uri="http://schemas.openxmlformats.org/presentationml/2006/ole">
            <p:oleObj spid="_x0000_s29705" name="Equation" r:id="rId10" imgW="3352680" imgH="545760" progId="Equation.3">
              <p:embed/>
            </p:oleObj>
          </a:graphicData>
        </a:graphic>
      </p:graphicFrame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6157913" y="5243513"/>
            <a:ext cx="2590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时是无穷小量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8448" name="Object 10"/>
          <p:cNvGraphicFramePr>
            <a:graphicFrameLocks noChangeAspect="1"/>
          </p:cNvGraphicFramePr>
          <p:nvPr/>
        </p:nvGraphicFramePr>
        <p:xfrm>
          <a:off x="7821613" y="1128713"/>
          <a:ext cx="317500" cy="304800"/>
        </p:xfrm>
        <a:graphic>
          <a:graphicData uri="http://schemas.openxmlformats.org/presentationml/2006/ole">
            <p:oleObj spid="_x0000_s29706" name="Equation" r:id="rId11" imgW="317160" imgH="304560" progId="Equation.3">
              <p:embed/>
            </p:oleObj>
          </a:graphicData>
        </a:graphic>
      </p:graphicFrame>
      <p:sp>
        <p:nvSpPr>
          <p:cNvPr id="29714" name="Rectangle 17"/>
          <p:cNvSpPr>
            <a:spLocks noChangeArrowheads="1"/>
          </p:cNvSpPr>
          <p:nvPr/>
        </p:nvSpPr>
        <p:spPr bwMode="auto">
          <a:xfrm>
            <a:off x="644525" y="333375"/>
            <a:ext cx="1695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 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选择题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 autoUpdateAnimBg="0"/>
      <p:bldP spid="18436" grpId="0" build="p" autoUpdateAnimBg="0" advAuto="0"/>
      <p:bldP spid="18438" grpId="0" build="p" autoUpdateAnimBg="0" advAuto="0"/>
      <p:bldP spid="18441" grpId="0" build="p" autoUpdateAnimBg="0" advAuto="0"/>
      <p:bldP spid="18444" grpId="0" build="p" autoUpdateAnimBg="0" advAuto="0"/>
      <p:bldP spid="18447" grpId="0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C520AB-AF19-4253-93B7-A9FAA3B8BED2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388938" y="765175"/>
          <a:ext cx="8347075" cy="2062163"/>
        </p:xfrm>
        <a:graphic>
          <a:graphicData uri="http://schemas.openxmlformats.org/presentationml/2006/ole">
            <p:oleObj spid="_x0000_s51202" name="文档" r:id="rId3" imgW="3106544" imgH="769354" progId="Word.Document.8">
              <p:embed/>
            </p:oleObj>
          </a:graphicData>
        </a:graphic>
      </p:graphicFrame>
      <p:sp>
        <p:nvSpPr>
          <p:cNvPr id="51206" name="Text Box 3"/>
          <p:cNvSpPr txBox="1">
            <a:spLocks noChangeArrowheads="1"/>
          </p:cNvSpPr>
          <p:nvPr/>
        </p:nvSpPr>
        <p:spPr bwMode="auto">
          <a:xfrm>
            <a:off x="854075" y="2906713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问题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51203" name="Object 18"/>
          <p:cNvGraphicFramePr>
            <a:graphicFrameLocks noChangeAspect="1"/>
          </p:cNvGraphicFramePr>
          <p:nvPr/>
        </p:nvGraphicFramePr>
        <p:xfrm>
          <a:off x="2006600" y="2921000"/>
          <a:ext cx="1701800" cy="495300"/>
        </p:xfrm>
        <a:graphic>
          <a:graphicData uri="http://schemas.openxmlformats.org/presentationml/2006/ole">
            <p:oleObj spid="_x0000_s51203" name="Equation" r:id="rId4" imgW="1701720" imgH="495000" progId="Equation.DSMT4">
              <p:embed/>
            </p:oleObj>
          </a:graphicData>
        </a:graphic>
      </p:graphicFrame>
      <p:graphicFrame>
        <p:nvGraphicFramePr>
          <p:cNvPr id="76805" name="Object 4"/>
          <p:cNvGraphicFramePr>
            <a:graphicFrameLocks noChangeAspect="1"/>
          </p:cNvGraphicFramePr>
          <p:nvPr/>
        </p:nvGraphicFramePr>
        <p:xfrm>
          <a:off x="1838325" y="3638550"/>
          <a:ext cx="5181600" cy="939800"/>
        </p:xfrm>
        <a:graphic>
          <a:graphicData uri="http://schemas.openxmlformats.org/presentationml/2006/ole">
            <p:oleObj spid="_x0000_s51204" name="Equation" r:id="rId5" imgW="5181480" imgH="939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990600" y="4221163"/>
            <a:ext cx="2590800" cy="72072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2958" name="Group 14"/>
          <p:cNvGrpSpPr>
            <a:grpSpLocks/>
          </p:cNvGrpSpPr>
          <p:nvPr/>
        </p:nvGrpSpPr>
        <p:grpSpPr bwMode="auto">
          <a:xfrm>
            <a:off x="838200" y="3733800"/>
            <a:ext cx="2438400" cy="519113"/>
            <a:chOff x="624" y="2457"/>
            <a:chExt cx="1536" cy="327"/>
          </a:xfrm>
        </p:grpSpPr>
        <p:sp>
          <p:nvSpPr>
            <p:cNvPr id="82959" name="Text Box 15"/>
            <p:cNvSpPr txBox="1">
              <a:spLocks noChangeArrowheads="1"/>
            </p:cNvSpPr>
            <p:nvPr/>
          </p:nvSpPr>
          <p:spPr bwMode="auto">
            <a:xfrm>
              <a:off x="624" y="2457"/>
              <a:ext cx="1536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若用“　　　”</a:t>
              </a:r>
            </a:p>
          </p:txBody>
        </p:sp>
        <p:graphicFrame>
          <p:nvGraphicFramePr>
            <p:cNvPr id="82960" name="Object 16"/>
            <p:cNvGraphicFramePr>
              <a:graphicFrameLocks noChangeAspect="1"/>
            </p:cNvGraphicFramePr>
            <p:nvPr/>
          </p:nvGraphicFramePr>
          <p:xfrm>
            <a:off x="1248" y="2496"/>
            <a:ext cx="672" cy="240"/>
          </p:xfrm>
          <a:graphic>
            <a:graphicData uri="http://schemas.openxmlformats.org/presentationml/2006/ole">
              <p:oleObj spid="_x0000_s82960" name="Equation" r:id="rId3" imgW="1066680" imgH="380880" progId="Equation.3">
                <p:embed/>
              </p:oleObj>
            </a:graphicData>
          </a:graphic>
        </p:graphicFrame>
      </p:grpSp>
      <p:grpSp>
        <p:nvGrpSpPr>
          <p:cNvPr id="82964" name="Group 20"/>
          <p:cNvGrpSpPr>
            <a:grpSpLocks/>
          </p:cNvGrpSpPr>
          <p:nvPr/>
        </p:nvGrpSpPr>
        <p:grpSpPr bwMode="auto">
          <a:xfrm>
            <a:off x="1447800" y="4281488"/>
            <a:ext cx="2590800" cy="519112"/>
            <a:chOff x="864" y="2649"/>
            <a:chExt cx="1632" cy="327"/>
          </a:xfrm>
        </p:grpSpPr>
        <p:graphicFrame>
          <p:nvGraphicFramePr>
            <p:cNvPr id="82965" name="Object 21"/>
            <p:cNvGraphicFramePr>
              <a:graphicFrameLocks noChangeAspect="1"/>
            </p:cNvGraphicFramePr>
            <p:nvPr/>
          </p:nvGraphicFramePr>
          <p:xfrm>
            <a:off x="1192" y="2736"/>
            <a:ext cx="248" cy="152"/>
          </p:xfrm>
          <a:graphic>
            <a:graphicData uri="http://schemas.openxmlformats.org/presentationml/2006/ole">
              <p:oleObj spid="_x0000_s82965" name="Equation" r:id="rId4" imgW="393480" imgH="241200" progId="Equation.3">
                <p:embed/>
              </p:oleObj>
            </a:graphicData>
          </a:graphic>
        </p:graphicFrame>
        <p:sp>
          <p:nvSpPr>
            <p:cNvPr id="82966" name="Text Box 22"/>
            <p:cNvSpPr txBox="1">
              <a:spLocks noChangeArrowheads="1"/>
            </p:cNvSpPr>
            <p:nvPr/>
          </p:nvSpPr>
          <p:spPr bwMode="auto">
            <a:xfrm>
              <a:off x="864" y="2649"/>
              <a:ext cx="1632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②     ③     ①</a:t>
              </a:r>
              <a:r>
                <a:rPr kumimoji="1" lang="en-US" altLang="zh-CN" sz="2800" b="1">
                  <a:latin typeface="Times New Roman" pitchFamily="18" charset="0"/>
                </a:rPr>
                <a:t>. </a:t>
              </a:r>
            </a:p>
          </p:txBody>
        </p:sp>
        <p:graphicFrame>
          <p:nvGraphicFramePr>
            <p:cNvPr id="82967" name="Object 23"/>
            <p:cNvGraphicFramePr>
              <a:graphicFrameLocks noChangeAspect="1"/>
            </p:cNvGraphicFramePr>
            <p:nvPr/>
          </p:nvGraphicFramePr>
          <p:xfrm>
            <a:off x="1672" y="2736"/>
            <a:ext cx="248" cy="152"/>
          </p:xfrm>
          <a:graphic>
            <a:graphicData uri="http://schemas.openxmlformats.org/presentationml/2006/ole">
              <p:oleObj spid="_x0000_s82967" name="Equation" r:id="rId5" imgW="393480" imgH="241200" progId="Equation.3">
                <p:embed/>
              </p:oleObj>
            </a:graphicData>
          </a:graphic>
        </p:graphicFrame>
      </p:grp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838200" y="1066800"/>
            <a:ext cx="6096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考虑二元函数 </a:t>
            </a:r>
            <a:r>
              <a:rPr kumimoji="1" lang="en-US" altLang="zh-CN" sz="2800" b="1" i="1">
                <a:latin typeface="Times New Roman" pitchFamily="18" charset="0"/>
              </a:rPr>
              <a:t>f </a:t>
            </a:r>
            <a:r>
              <a:rPr kumimoji="1" lang="en-US" altLang="zh-CN" sz="2800" b="1">
                <a:latin typeface="Times New Roman" pitchFamily="18" charset="0"/>
              </a:rPr>
              <a:t>(</a:t>
            </a:r>
            <a:r>
              <a:rPr kumimoji="1" lang="en-US" altLang="zh-CN" sz="2800" b="1" i="1">
                <a:latin typeface="Times New Roman" pitchFamily="18" charset="0"/>
              </a:rPr>
              <a:t>x</a:t>
            </a:r>
            <a:r>
              <a:rPr kumimoji="1" lang="en-US" altLang="zh-CN" sz="2800" b="1">
                <a:latin typeface="Times New Roman" pitchFamily="18" charset="0"/>
              </a:rPr>
              <a:t>, </a:t>
            </a:r>
            <a:r>
              <a:rPr kumimoji="1" lang="en-US" altLang="zh-CN" sz="2800" b="1" i="1">
                <a:latin typeface="Times New Roman" pitchFamily="18" charset="0"/>
              </a:rPr>
              <a:t>y</a:t>
            </a:r>
            <a:r>
              <a:rPr kumimoji="1" lang="en-US" altLang="zh-CN" sz="2800" b="1">
                <a:latin typeface="Times New Roman" pitchFamily="18" charset="0"/>
              </a:rPr>
              <a:t>)</a:t>
            </a:r>
            <a:r>
              <a:rPr kumimoji="1" lang="zh-CN" altLang="en-US" sz="2800" b="1">
                <a:latin typeface="Times New Roman" pitchFamily="18" charset="0"/>
              </a:rPr>
              <a:t>的下面</a:t>
            </a:r>
            <a:r>
              <a:rPr kumimoji="1" lang="en-US" altLang="zh-CN" sz="2800" b="1">
                <a:latin typeface="Times New Roman" pitchFamily="18" charset="0"/>
              </a:rPr>
              <a:t>4</a:t>
            </a:r>
            <a:r>
              <a:rPr kumimoji="1" lang="zh-CN" altLang="en-US" sz="2800" b="1">
                <a:latin typeface="Times New Roman" pitchFamily="18" charset="0"/>
              </a:rPr>
              <a:t>条性质</a:t>
            </a:r>
            <a:r>
              <a:rPr kumimoji="1" lang="en-US" altLang="zh-CN" sz="2800" b="1">
                <a:latin typeface="Times New Roman" pitchFamily="18" charset="0"/>
              </a:rPr>
              <a:t>: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762000" y="1600200"/>
            <a:ext cx="4953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 ① </a:t>
            </a:r>
            <a:r>
              <a:rPr kumimoji="1" lang="en-US" altLang="zh-CN" sz="2800" b="1" i="1">
                <a:latin typeface="Times New Roman" pitchFamily="18" charset="0"/>
              </a:rPr>
              <a:t>f </a:t>
            </a:r>
            <a:r>
              <a:rPr kumimoji="1" lang="en-US" altLang="zh-CN" sz="2800" b="1">
                <a:latin typeface="Times New Roman" pitchFamily="18" charset="0"/>
              </a:rPr>
              <a:t>(</a:t>
            </a:r>
            <a:r>
              <a:rPr kumimoji="1" lang="en-US" altLang="zh-CN" sz="2800" b="1" i="1">
                <a:latin typeface="Times New Roman" pitchFamily="18" charset="0"/>
              </a:rPr>
              <a:t>x</a:t>
            </a:r>
            <a:r>
              <a:rPr kumimoji="1" lang="en-US" altLang="zh-CN" sz="2800" b="1">
                <a:latin typeface="Times New Roman" pitchFamily="18" charset="0"/>
              </a:rPr>
              <a:t>, </a:t>
            </a:r>
            <a:r>
              <a:rPr kumimoji="1" lang="en-US" altLang="zh-CN" sz="2800" b="1" i="1">
                <a:latin typeface="Times New Roman" pitchFamily="18" charset="0"/>
              </a:rPr>
              <a:t>y</a:t>
            </a:r>
            <a:r>
              <a:rPr kumimoji="1" lang="en-US" altLang="zh-CN" sz="2800" b="1">
                <a:latin typeface="Times New Roman" pitchFamily="18" charset="0"/>
              </a:rPr>
              <a:t>)</a:t>
            </a:r>
            <a:r>
              <a:rPr kumimoji="1" lang="zh-CN" altLang="en-US" sz="2800" b="1">
                <a:latin typeface="Times New Roman" pitchFamily="18" charset="0"/>
              </a:rPr>
              <a:t>在点</a:t>
            </a:r>
            <a:r>
              <a:rPr kumimoji="1" lang="en-US" altLang="zh-CN" sz="2800" b="1">
                <a:latin typeface="Times New Roman" pitchFamily="18" charset="0"/>
              </a:rPr>
              <a:t>(</a:t>
            </a:r>
            <a:r>
              <a:rPr kumimoji="1" lang="en-US" altLang="zh-CN" sz="2800" b="1" i="1">
                <a:latin typeface="Times New Roman" pitchFamily="18" charset="0"/>
              </a:rPr>
              <a:t>x</a:t>
            </a:r>
            <a:r>
              <a:rPr kumimoji="1" lang="en-US" altLang="zh-CN" sz="2800" b="1" baseline="-25000">
                <a:latin typeface="Times New Roman" pitchFamily="18" charset="0"/>
              </a:rPr>
              <a:t>0 </a:t>
            </a:r>
            <a:r>
              <a:rPr kumimoji="1" lang="en-US" altLang="zh-CN" sz="2800" b="1">
                <a:latin typeface="Times New Roman" pitchFamily="18" charset="0"/>
              </a:rPr>
              <a:t>,</a:t>
            </a:r>
            <a:r>
              <a:rPr kumimoji="1" lang="en-US" altLang="zh-CN" sz="2800" b="1" baseline="-25000">
                <a:latin typeface="Times New Roman" pitchFamily="18" charset="0"/>
              </a:rPr>
              <a:t> </a:t>
            </a:r>
            <a:r>
              <a:rPr kumimoji="1" lang="en-US" altLang="zh-CN" sz="2800" b="1" i="1">
                <a:latin typeface="Times New Roman" pitchFamily="18" charset="0"/>
              </a:rPr>
              <a:t>y</a:t>
            </a:r>
            <a:r>
              <a:rPr kumimoji="1" lang="en-US" altLang="zh-CN" sz="2800" b="1" baseline="-25000">
                <a:latin typeface="Times New Roman" pitchFamily="18" charset="0"/>
              </a:rPr>
              <a:t>0</a:t>
            </a:r>
            <a:r>
              <a:rPr kumimoji="1" lang="en-US" altLang="zh-CN" sz="2800" b="1">
                <a:latin typeface="Times New Roman" pitchFamily="18" charset="0"/>
              </a:rPr>
              <a:t>)</a:t>
            </a:r>
            <a:r>
              <a:rPr kumimoji="1" lang="zh-CN" altLang="en-US" sz="2800" b="1">
                <a:latin typeface="Times New Roman" pitchFamily="18" charset="0"/>
              </a:rPr>
              <a:t>处连续</a:t>
            </a:r>
            <a:r>
              <a:rPr kumimoji="1" lang="en-US" altLang="zh-CN" sz="2800" b="1">
                <a:latin typeface="Times New Roman" pitchFamily="18" charset="0"/>
              </a:rPr>
              <a:t>,</a:t>
            </a:r>
          </a:p>
        </p:txBody>
      </p:sp>
      <p:sp>
        <p:nvSpPr>
          <p:cNvPr id="82955" name="Text Box 11"/>
          <p:cNvSpPr txBox="1">
            <a:spLocks noChangeArrowheads="1"/>
          </p:cNvSpPr>
          <p:nvPr/>
        </p:nvSpPr>
        <p:spPr bwMode="auto">
          <a:xfrm>
            <a:off x="838200" y="2133600"/>
            <a:ext cx="7467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② </a:t>
            </a:r>
            <a:r>
              <a:rPr kumimoji="1" lang="en-US" altLang="zh-CN" sz="2800" b="1" i="1">
                <a:latin typeface="Times New Roman" pitchFamily="18" charset="0"/>
              </a:rPr>
              <a:t>f </a:t>
            </a:r>
            <a:r>
              <a:rPr kumimoji="1" lang="en-US" altLang="zh-CN" sz="2800" b="1">
                <a:latin typeface="Times New Roman" pitchFamily="18" charset="0"/>
              </a:rPr>
              <a:t>(</a:t>
            </a:r>
            <a:r>
              <a:rPr kumimoji="1" lang="en-US" altLang="zh-CN" sz="2800" b="1" i="1">
                <a:latin typeface="Times New Roman" pitchFamily="18" charset="0"/>
              </a:rPr>
              <a:t>x</a:t>
            </a:r>
            <a:r>
              <a:rPr kumimoji="1" lang="en-US" altLang="zh-CN" sz="2800" b="1">
                <a:latin typeface="Times New Roman" pitchFamily="18" charset="0"/>
              </a:rPr>
              <a:t>, </a:t>
            </a:r>
            <a:r>
              <a:rPr kumimoji="1" lang="en-US" altLang="zh-CN" sz="2800" b="1" i="1">
                <a:latin typeface="Times New Roman" pitchFamily="18" charset="0"/>
              </a:rPr>
              <a:t>y</a:t>
            </a:r>
            <a:r>
              <a:rPr kumimoji="1" lang="en-US" altLang="zh-CN" sz="2800" b="1">
                <a:latin typeface="Times New Roman" pitchFamily="18" charset="0"/>
              </a:rPr>
              <a:t>)</a:t>
            </a:r>
            <a:r>
              <a:rPr kumimoji="1" lang="zh-CN" altLang="en-US" sz="2800" b="1">
                <a:latin typeface="Times New Roman" pitchFamily="18" charset="0"/>
              </a:rPr>
              <a:t>在点</a:t>
            </a:r>
            <a:r>
              <a:rPr kumimoji="1" lang="en-US" altLang="zh-CN" sz="2800" b="1">
                <a:latin typeface="Times New Roman" pitchFamily="18" charset="0"/>
              </a:rPr>
              <a:t>(</a:t>
            </a:r>
            <a:r>
              <a:rPr kumimoji="1" lang="en-US" altLang="zh-CN" sz="2800" b="1" i="1">
                <a:latin typeface="Times New Roman" pitchFamily="18" charset="0"/>
              </a:rPr>
              <a:t>x</a:t>
            </a:r>
            <a:r>
              <a:rPr kumimoji="1" lang="en-US" altLang="zh-CN" sz="2800" b="1" baseline="-25000">
                <a:latin typeface="Times New Roman" pitchFamily="18" charset="0"/>
              </a:rPr>
              <a:t>0 </a:t>
            </a:r>
            <a:r>
              <a:rPr kumimoji="1" lang="en-US" altLang="zh-CN" sz="2800" b="1">
                <a:latin typeface="Times New Roman" pitchFamily="18" charset="0"/>
              </a:rPr>
              <a:t>,</a:t>
            </a:r>
            <a:r>
              <a:rPr kumimoji="1" lang="en-US" altLang="zh-CN" sz="2800" b="1" baseline="-25000">
                <a:latin typeface="Times New Roman" pitchFamily="18" charset="0"/>
              </a:rPr>
              <a:t> </a:t>
            </a:r>
            <a:r>
              <a:rPr kumimoji="1" lang="en-US" altLang="zh-CN" sz="2800" b="1" i="1">
                <a:latin typeface="Times New Roman" pitchFamily="18" charset="0"/>
              </a:rPr>
              <a:t>y</a:t>
            </a:r>
            <a:r>
              <a:rPr kumimoji="1" lang="en-US" altLang="zh-CN" sz="2800" b="1" baseline="-25000">
                <a:latin typeface="Times New Roman" pitchFamily="18" charset="0"/>
              </a:rPr>
              <a:t>0</a:t>
            </a:r>
            <a:r>
              <a:rPr kumimoji="1" lang="en-US" altLang="zh-CN" sz="2800" b="1">
                <a:latin typeface="Times New Roman" pitchFamily="18" charset="0"/>
              </a:rPr>
              <a:t>)</a:t>
            </a:r>
            <a:r>
              <a:rPr kumimoji="1" lang="zh-CN" altLang="en-US" sz="2800" b="1">
                <a:latin typeface="Times New Roman" pitchFamily="18" charset="0"/>
              </a:rPr>
              <a:t>处的两个偏导数连续</a:t>
            </a:r>
            <a:r>
              <a:rPr kumimoji="1" lang="en-US" altLang="zh-CN" sz="2800" b="1">
                <a:latin typeface="Times New Roman" pitchFamily="18" charset="0"/>
              </a:rPr>
              <a:t>,</a:t>
            </a:r>
          </a:p>
        </p:txBody>
      </p:sp>
      <p:sp>
        <p:nvSpPr>
          <p:cNvPr id="82956" name="Text Box 12"/>
          <p:cNvSpPr txBox="1">
            <a:spLocks noChangeArrowheads="1"/>
          </p:cNvSpPr>
          <p:nvPr/>
        </p:nvSpPr>
        <p:spPr bwMode="auto">
          <a:xfrm>
            <a:off x="838200" y="2681288"/>
            <a:ext cx="4876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③ </a:t>
            </a:r>
            <a:r>
              <a:rPr kumimoji="1" lang="en-US" altLang="zh-CN" sz="2800" b="1" i="1">
                <a:latin typeface="Times New Roman" pitchFamily="18" charset="0"/>
              </a:rPr>
              <a:t>f </a:t>
            </a:r>
            <a:r>
              <a:rPr kumimoji="1" lang="en-US" altLang="zh-CN" sz="2800" b="1">
                <a:latin typeface="Times New Roman" pitchFamily="18" charset="0"/>
              </a:rPr>
              <a:t>(</a:t>
            </a:r>
            <a:r>
              <a:rPr kumimoji="1" lang="en-US" altLang="zh-CN" sz="2800" b="1" i="1">
                <a:latin typeface="Times New Roman" pitchFamily="18" charset="0"/>
              </a:rPr>
              <a:t>x</a:t>
            </a:r>
            <a:r>
              <a:rPr kumimoji="1" lang="en-US" altLang="zh-CN" sz="2800" b="1">
                <a:latin typeface="Times New Roman" pitchFamily="18" charset="0"/>
              </a:rPr>
              <a:t>, </a:t>
            </a:r>
            <a:r>
              <a:rPr kumimoji="1" lang="en-US" altLang="zh-CN" sz="2800" b="1" i="1">
                <a:latin typeface="Times New Roman" pitchFamily="18" charset="0"/>
              </a:rPr>
              <a:t>y</a:t>
            </a:r>
            <a:r>
              <a:rPr kumimoji="1" lang="en-US" altLang="zh-CN" sz="2800" b="1">
                <a:latin typeface="Times New Roman" pitchFamily="18" charset="0"/>
              </a:rPr>
              <a:t>)</a:t>
            </a:r>
            <a:r>
              <a:rPr kumimoji="1" lang="zh-CN" altLang="en-US" sz="2800" b="1">
                <a:latin typeface="Times New Roman" pitchFamily="18" charset="0"/>
              </a:rPr>
              <a:t>在点</a:t>
            </a:r>
            <a:r>
              <a:rPr kumimoji="1" lang="en-US" altLang="zh-CN" sz="2800" b="1">
                <a:latin typeface="Times New Roman" pitchFamily="18" charset="0"/>
              </a:rPr>
              <a:t>(</a:t>
            </a:r>
            <a:r>
              <a:rPr kumimoji="1" lang="en-US" altLang="zh-CN" sz="2800" b="1" i="1">
                <a:latin typeface="Times New Roman" pitchFamily="18" charset="0"/>
              </a:rPr>
              <a:t>x</a:t>
            </a:r>
            <a:r>
              <a:rPr kumimoji="1" lang="en-US" altLang="zh-CN" sz="2800" b="1" baseline="-25000">
                <a:latin typeface="Times New Roman" pitchFamily="18" charset="0"/>
              </a:rPr>
              <a:t>0 </a:t>
            </a:r>
            <a:r>
              <a:rPr kumimoji="1" lang="en-US" altLang="zh-CN" sz="2800" b="1">
                <a:latin typeface="Times New Roman" pitchFamily="18" charset="0"/>
              </a:rPr>
              <a:t>,</a:t>
            </a:r>
            <a:r>
              <a:rPr kumimoji="1" lang="en-US" altLang="zh-CN" sz="2800" b="1" baseline="-25000">
                <a:latin typeface="Times New Roman" pitchFamily="18" charset="0"/>
              </a:rPr>
              <a:t> </a:t>
            </a:r>
            <a:r>
              <a:rPr kumimoji="1" lang="en-US" altLang="zh-CN" sz="2800" b="1" i="1">
                <a:latin typeface="Times New Roman" pitchFamily="18" charset="0"/>
              </a:rPr>
              <a:t>y</a:t>
            </a:r>
            <a:r>
              <a:rPr kumimoji="1" lang="en-US" altLang="zh-CN" sz="2800" b="1" baseline="-25000">
                <a:latin typeface="Times New Roman" pitchFamily="18" charset="0"/>
              </a:rPr>
              <a:t>0</a:t>
            </a:r>
            <a:r>
              <a:rPr kumimoji="1" lang="en-US" altLang="zh-CN" sz="2800" b="1">
                <a:latin typeface="Times New Roman" pitchFamily="18" charset="0"/>
              </a:rPr>
              <a:t>)</a:t>
            </a:r>
            <a:r>
              <a:rPr kumimoji="1" lang="zh-CN" altLang="en-US" sz="2800" b="1">
                <a:latin typeface="Times New Roman" pitchFamily="18" charset="0"/>
              </a:rPr>
              <a:t>处可微</a:t>
            </a:r>
            <a:r>
              <a:rPr kumimoji="1" lang="en-US" altLang="zh-CN" sz="2800" b="1">
                <a:latin typeface="Times New Roman" pitchFamily="18" charset="0"/>
              </a:rPr>
              <a:t>,</a:t>
            </a:r>
          </a:p>
        </p:txBody>
      </p:sp>
      <p:sp>
        <p:nvSpPr>
          <p:cNvPr id="82957" name="Text Box 13"/>
          <p:cNvSpPr txBox="1">
            <a:spLocks noChangeArrowheads="1"/>
          </p:cNvSpPr>
          <p:nvPr/>
        </p:nvSpPr>
        <p:spPr bwMode="auto">
          <a:xfrm>
            <a:off x="838200" y="3214688"/>
            <a:ext cx="7086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④</a:t>
            </a:r>
            <a:r>
              <a:rPr kumimoji="1" lang="en-US" altLang="zh-CN" sz="2800" b="1" i="1">
                <a:latin typeface="Times New Roman" pitchFamily="18" charset="0"/>
              </a:rPr>
              <a:t>f </a:t>
            </a:r>
            <a:r>
              <a:rPr kumimoji="1" lang="en-US" altLang="zh-CN" sz="2800" b="1">
                <a:latin typeface="Times New Roman" pitchFamily="18" charset="0"/>
              </a:rPr>
              <a:t>(</a:t>
            </a:r>
            <a:r>
              <a:rPr kumimoji="1" lang="en-US" altLang="zh-CN" sz="2800" b="1" i="1">
                <a:latin typeface="Times New Roman" pitchFamily="18" charset="0"/>
              </a:rPr>
              <a:t>x</a:t>
            </a:r>
            <a:r>
              <a:rPr kumimoji="1" lang="en-US" altLang="zh-CN" sz="2800" b="1">
                <a:latin typeface="Times New Roman" pitchFamily="18" charset="0"/>
              </a:rPr>
              <a:t>, </a:t>
            </a:r>
            <a:r>
              <a:rPr kumimoji="1" lang="en-US" altLang="zh-CN" sz="2800" b="1" i="1">
                <a:latin typeface="Times New Roman" pitchFamily="18" charset="0"/>
              </a:rPr>
              <a:t>y</a:t>
            </a:r>
            <a:r>
              <a:rPr kumimoji="1" lang="en-US" altLang="zh-CN" sz="2800" b="1">
                <a:latin typeface="Times New Roman" pitchFamily="18" charset="0"/>
              </a:rPr>
              <a:t>)</a:t>
            </a:r>
            <a:r>
              <a:rPr kumimoji="1" lang="zh-CN" altLang="en-US" sz="2800" b="1">
                <a:latin typeface="Times New Roman" pitchFamily="18" charset="0"/>
              </a:rPr>
              <a:t>在点</a:t>
            </a:r>
            <a:r>
              <a:rPr kumimoji="1" lang="en-US" altLang="zh-CN" sz="2800" b="1">
                <a:latin typeface="Times New Roman" pitchFamily="18" charset="0"/>
              </a:rPr>
              <a:t>(</a:t>
            </a:r>
            <a:r>
              <a:rPr kumimoji="1" lang="en-US" altLang="zh-CN" sz="2800" b="1" i="1">
                <a:latin typeface="Times New Roman" pitchFamily="18" charset="0"/>
              </a:rPr>
              <a:t>x</a:t>
            </a:r>
            <a:r>
              <a:rPr kumimoji="1" lang="en-US" altLang="zh-CN" sz="2800" b="1" baseline="-25000">
                <a:latin typeface="Times New Roman" pitchFamily="18" charset="0"/>
              </a:rPr>
              <a:t>0 </a:t>
            </a:r>
            <a:r>
              <a:rPr kumimoji="1" lang="en-US" altLang="zh-CN" sz="2800" b="1">
                <a:latin typeface="Times New Roman" pitchFamily="18" charset="0"/>
              </a:rPr>
              <a:t>,</a:t>
            </a:r>
            <a:r>
              <a:rPr kumimoji="1" lang="en-US" altLang="zh-CN" sz="2800" b="1" baseline="-25000">
                <a:latin typeface="Times New Roman" pitchFamily="18" charset="0"/>
              </a:rPr>
              <a:t> </a:t>
            </a:r>
            <a:r>
              <a:rPr kumimoji="1" lang="en-US" altLang="zh-CN" sz="2800" b="1" i="1">
                <a:latin typeface="Times New Roman" pitchFamily="18" charset="0"/>
              </a:rPr>
              <a:t>y</a:t>
            </a:r>
            <a:r>
              <a:rPr kumimoji="1" lang="en-US" altLang="zh-CN" sz="2800" b="1" baseline="-25000">
                <a:latin typeface="Times New Roman" pitchFamily="18" charset="0"/>
              </a:rPr>
              <a:t>0</a:t>
            </a:r>
            <a:r>
              <a:rPr kumimoji="1" lang="en-US" altLang="zh-CN" sz="2800" b="1">
                <a:latin typeface="Times New Roman" pitchFamily="18" charset="0"/>
              </a:rPr>
              <a:t>)</a:t>
            </a:r>
            <a:r>
              <a:rPr kumimoji="1" lang="zh-CN" altLang="en-US" sz="2800" b="1">
                <a:latin typeface="Times New Roman" pitchFamily="18" charset="0"/>
              </a:rPr>
              <a:t>处的两个偏导数存在</a:t>
            </a:r>
            <a:r>
              <a:rPr kumimoji="1" lang="en-US" altLang="zh-CN" sz="2800" b="1">
                <a:latin typeface="Times New Roman" pitchFamily="18" charset="0"/>
              </a:rPr>
              <a:t>.</a:t>
            </a:r>
          </a:p>
        </p:txBody>
      </p:sp>
      <p:sp>
        <p:nvSpPr>
          <p:cNvPr id="82961" name="Text Box 17"/>
          <p:cNvSpPr txBox="1">
            <a:spLocks noChangeArrowheads="1"/>
          </p:cNvSpPr>
          <p:nvPr/>
        </p:nvSpPr>
        <p:spPr bwMode="auto">
          <a:xfrm>
            <a:off x="3048000" y="3748088"/>
            <a:ext cx="5181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表示可由性质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zh-CN" altLang="en-US" sz="2800" b="1">
                <a:latin typeface="Times New Roman" pitchFamily="18" charset="0"/>
              </a:rPr>
              <a:t>推出性质</a:t>
            </a:r>
            <a:r>
              <a:rPr kumimoji="1" lang="en-US" altLang="zh-CN" sz="2800" b="1" i="1">
                <a:latin typeface="Times New Roman" pitchFamily="18" charset="0"/>
              </a:rPr>
              <a:t>Q</a:t>
            </a:r>
            <a:r>
              <a:rPr kumimoji="1" lang="en-US" altLang="zh-CN" sz="2800" b="1">
                <a:latin typeface="Times New Roman" pitchFamily="18" charset="0"/>
              </a:rPr>
              <a:t>,</a:t>
            </a:r>
            <a:r>
              <a:rPr kumimoji="1" lang="zh-CN" altLang="en-US" sz="2800" b="1">
                <a:latin typeface="Times New Roman" pitchFamily="18" charset="0"/>
              </a:rPr>
              <a:t>则有</a:t>
            </a:r>
          </a:p>
        </p:txBody>
      </p:sp>
      <p:sp>
        <p:nvSpPr>
          <p:cNvPr id="82963" name="Text Box 19"/>
          <p:cNvSpPr txBox="1">
            <a:spLocks noChangeArrowheads="1"/>
          </p:cNvSpPr>
          <p:nvPr/>
        </p:nvSpPr>
        <p:spPr bwMode="auto">
          <a:xfrm>
            <a:off x="914400" y="4267200"/>
            <a:ext cx="685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(A)</a:t>
            </a:r>
          </a:p>
        </p:txBody>
      </p:sp>
      <p:grpSp>
        <p:nvGrpSpPr>
          <p:cNvPr id="82968" name="Group 24"/>
          <p:cNvGrpSpPr>
            <a:grpSpLocks/>
          </p:cNvGrpSpPr>
          <p:nvPr/>
        </p:nvGrpSpPr>
        <p:grpSpPr bwMode="auto">
          <a:xfrm>
            <a:off x="4648200" y="4267200"/>
            <a:ext cx="2819400" cy="533400"/>
            <a:chOff x="2928" y="2688"/>
            <a:chExt cx="1776" cy="336"/>
          </a:xfrm>
        </p:grpSpPr>
        <p:sp>
          <p:nvSpPr>
            <p:cNvPr id="82969" name="Text Box 25"/>
            <p:cNvSpPr txBox="1">
              <a:spLocks noChangeArrowheads="1"/>
            </p:cNvSpPr>
            <p:nvPr/>
          </p:nvSpPr>
          <p:spPr bwMode="auto">
            <a:xfrm>
              <a:off x="2928" y="2688"/>
              <a:ext cx="432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(B)</a:t>
              </a:r>
            </a:p>
          </p:txBody>
        </p:sp>
        <p:grpSp>
          <p:nvGrpSpPr>
            <p:cNvPr id="82970" name="Group 26"/>
            <p:cNvGrpSpPr>
              <a:grpSpLocks/>
            </p:cNvGrpSpPr>
            <p:nvPr/>
          </p:nvGrpSpPr>
          <p:grpSpPr bwMode="auto">
            <a:xfrm>
              <a:off x="3216" y="2697"/>
              <a:ext cx="1488" cy="327"/>
              <a:chOff x="3216" y="2697"/>
              <a:chExt cx="1488" cy="327"/>
            </a:xfrm>
          </p:grpSpPr>
          <p:graphicFrame>
            <p:nvGraphicFramePr>
              <p:cNvPr id="82971" name="Object 27"/>
              <p:cNvGraphicFramePr>
                <a:graphicFrameLocks noChangeAspect="1"/>
              </p:cNvGraphicFramePr>
              <p:nvPr/>
            </p:nvGraphicFramePr>
            <p:xfrm>
              <a:off x="3552" y="2784"/>
              <a:ext cx="248" cy="152"/>
            </p:xfrm>
            <a:graphic>
              <a:graphicData uri="http://schemas.openxmlformats.org/presentationml/2006/ole">
                <p:oleObj spid="_x0000_s82971" name="Equation" r:id="rId6" imgW="393480" imgH="241200" progId="Equation.3">
                  <p:embed/>
                </p:oleObj>
              </a:graphicData>
            </a:graphic>
          </p:graphicFrame>
          <p:sp>
            <p:nvSpPr>
              <p:cNvPr id="82972" name="Text Box 28"/>
              <p:cNvSpPr txBox="1">
                <a:spLocks noChangeArrowheads="1"/>
              </p:cNvSpPr>
              <p:nvPr/>
            </p:nvSpPr>
            <p:spPr bwMode="auto">
              <a:xfrm>
                <a:off x="3216" y="2697"/>
                <a:ext cx="1488" cy="327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1">
                    <a:latin typeface="Times New Roman" pitchFamily="18" charset="0"/>
                  </a:rPr>
                  <a:t> ③     ②     ①</a:t>
                </a:r>
                <a:r>
                  <a:rPr kumimoji="1" lang="en-US" altLang="zh-CN" sz="2800" b="1">
                    <a:latin typeface="Times New Roman" pitchFamily="18" charset="0"/>
                  </a:rPr>
                  <a:t>. </a:t>
                </a:r>
              </a:p>
            </p:txBody>
          </p:sp>
          <p:graphicFrame>
            <p:nvGraphicFramePr>
              <p:cNvPr id="82973" name="Object 29"/>
              <p:cNvGraphicFramePr>
                <a:graphicFrameLocks noChangeAspect="1"/>
              </p:cNvGraphicFramePr>
              <p:nvPr/>
            </p:nvGraphicFramePr>
            <p:xfrm>
              <a:off x="4080" y="2792"/>
              <a:ext cx="248" cy="152"/>
            </p:xfrm>
            <a:graphic>
              <a:graphicData uri="http://schemas.openxmlformats.org/presentationml/2006/ole">
                <p:oleObj spid="_x0000_s82973" name="Equation" r:id="rId7" imgW="393480" imgH="241200" progId="Equation.3">
                  <p:embed/>
                </p:oleObj>
              </a:graphicData>
            </a:graphic>
          </p:graphicFrame>
        </p:grpSp>
      </p:grpSp>
      <p:grpSp>
        <p:nvGrpSpPr>
          <p:cNvPr id="82974" name="Group 30"/>
          <p:cNvGrpSpPr>
            <a:grpSpLocks/>
          </p:cNvGrpSpPr>
          <p:nvPr/>
        </p:nvGrpSpPr>
        <p:grpSpPr bwMode="auto">
          <a:xfrm>
            <a:off x="914400" y="4876800"/>
            <a:ext cx="2819400" cy="533400"/>
            <a:chOff x="576" y="3072"/>
            <a:chExt cx="1776" cy="336"/>
          </a:xfrm>
        </p:grpSpPr>
        <p:sp>
          <p:nvSpPr>
            <p:cNvPr id="82975" name="Text Box 31"/>
            <p:cNvSpPr txBox="1">
              <a:spLocks noChangeArrowheads="1"/>
            </p:cNvSpPr>
            <p:nvPr/>
          </p:nvSpPr>
          <p:spPr bwMode="auto">
            <a:xfrm>
              <a:off x="576" y="3072"/>
              <a:ext cx="432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(C)</a:t>
              </a:r>
            </a:p>
          </p:txBody>
        </p:sp>
        <p:grpSp>
          <p:nvGrpSpPr>
            <p:cNvPr id="82976" name="Group 32"/>
            <p:cNvGrpSpPr>
              <a:grpSpLocks/>
            </p:cNvGrpSpPr>
            <p:nvPr/>
          </p:nvGrpSpPr>
          <p:grpSpPr bwMode="auto">
            <a:xfrm>
              <a:off x="864" y="3081"/>
              <a:ext cx="1488" cy="327"/>
              <a:chOff x="864" y="3321"/>
              <a:chExt cx="1488" cy="327"/>
            </a:xfrm>
          </p:grpSpPr>
          <p:graphicFrame>
            <p:nvGraphicFramePr>
              <p:cNvPr id="82977" name="Object 33"/>
              <p:cNvGraphicFramePr>
                <a:graphicFrameLocks noChangeAspect="1"/>
              </p:cNvGraphicFramePr>
              <p:nvPr/>
            </p:nvGraphicFramePr>
            <p:xfrm>
              <a:off x="1240" y="3408"/>
              <a:ext cx="248" cy="152"/>
            </p:xfrm>
            <a:graphic>
              <a:graphicData uri="http://schemas.openxmlformats.org/presentationml/2006/ole">
                <p:oleObj spid="_x0000_s82977" name="Equation" r:id="rId8" imgW="393480" imgH="241200" progId="Equation.3">
                  <p:embed/>
                </p:oleObj>
              </a:graphicData>
            </a:graphic>
          </p:graphicFrame>
          <p:sp>
            <p:nvSpPr>
              <p:cNvPr id="82978" name="Text Box 34"/>
              <p:cNvSpPr txBox="1">
                <a:spLocks noChangeArrowheads="1"/>
              </p:cNvSpPr>
              <p:nvPr/>
            </p:nvSpPr>
            <p:spPr bwMode="auto">
              <a:xfrm>
                <a:off x="864" y="3321"/>
                <a:ext cx="1488" cy="327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1">
                    <a:latin typeface="Times New Roman" pitchFamily="18" charset="0"/>
                  </a:rPr>
                  <a:t> ③     ④     ①</a:t>
                </a:r>
                <a:r>
                  <a:rPr kumimoji="1" lang="en-US" altLang="zh-CN" sz="2800" b="1">
                    <a:latin typeface="Times New Roman" pitchFamily="18" charset="0"/>
                  </a:rPr>
                  <a:t>. </a:t>
                </a:r>
              </a:p>
            </p:txBody>
          </p:sp>
          <p:graphicFrame>
            <p:nvGraphicFramePr>
              <p:cNvPr id="82979" name="Object 35"/>
              <p:cNvGraphicFramePr>
                <a:graphicFrameLocks noChangeAspect="1"/>
              </p:cNvGraphicFramePr>
              <p:nvPr/>
            </p:nvGraphicFramePr>
            <p:xfrm>
              <a:off x="1728" y="3416"/>
              <a:ext cx="248" cy="152"/>
            </p:xfrm>
            <a:graphic>
              <a:graphicData uri="http://schemas.openxmlformats.org/presentationml/2006/ole">
                <p:oleObj spid="_x0000_s82979" name="Equation" r:id="rId9" imgW="393480" imgH="241200" progId="Equation.3">
                  <p:embed/>
                </p:oleObj>
              </a:graphicData>
            </a:graphic>
          </p:graphicFrame>
        </p:grpSp>
      </p:grpSp>
      <p:grpSp>
        <p:nvGrpSpPr>
          <p:cNvPr id="82980" name="Group 36"/>
          <p:cNvGrpSpPr>
            <a:grpSpLocks/>
          </p:cNvGrpSpPr>
          <p:nvPr/>
        </p:nvGrpSpPr>
        <p:grpSpPr bwMode="auto">
          <a:xfrm>
            <a:off x="4648200" y="4876800"/>
            <a:ext cx="2895600" cy="533400"/>
            <a:chOff x="2928" y="3072"/>
            <a:chExt cx="1824" cy="336"/>
          </a:xfrm>
        </p:grpSpPr>
        <p:sp>
          <p:nvSpPr>
            <p:cNvPr id="82981" name="Text Box 37"/>
            <p:cNvSpPr txBox="1">
              <a:spLocks noChangeArrowheads="1"/>
            </p:cNvSpPr>
            <p:nvPr/>
          </p:nvSpPr>
          <p:spPr bwMode="auto">
            <a:xfrm>
              <a:off x="2928" y="3072"/>
              <a:ext cx="432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(D)</a:t>
              </a:r>
            </a:p>
          </p:txBody>
        </p:sp>
        <p:grpSp>
          <p:nvGrpSpPr>
            <p:cNvPr id="82982" name="Group 38"/>
            <p:cNvGrpSpPr>
              <a:grpSpLocks/>
            </p:cNvGrpSpPr>
            <p:nvPr/>
          </p:nvGrpSpPr>
          <p:grpSpPr bwMode="auto">
            <a:xfrm>
              <a:off x="3216" y="3081"/>
              <a:ext cx="1536" cy="327"/>
              <a:chOff x="3216" y="3273"/>
              <a:chExt cx="1536" cy="327"/>
            </a:xfrm>
          </p:grpSpPr>
          <p:graphicFrame>
            <p:nvGraphicFramePr>
              <p:cNvPr id="82983" name="Object 39"/>
              <p:cNvGraphicFramePr>
                <a:graphicFrameLocks noChangeAspect="1"/>
              </p:cNvGraphicFramePr>
              <p:nvPr/>
            </p:nvGraphicFramePr>
            <p:xfrm>
              <a:off x="3592" y="3360"/>
              <a:ext cx="248" cy="152"/>
            </p:xfrm>
            <a:graphic>
              <a:graphicData uri="http://schemas.openxmlformats.org/presentationml/2006/ole">
                <p:oleObj spid="_x0000_s82983" name="Equation" r:id="rId10" imgW="393480" imgH="241200" progId="Equation.3">
                  <p:embed/>
                </p:oleObj>
              </a:graphicData>
            </a:graphic>
          </p:graphicFrame>
          <p:sp>
            <p:nvSpPr>
              <p:cNvPr id="82984" name="Text Box 40"/>
              <p:cNvSpPr txBox="1">
                <a:spLocks noChangeArrowheads="1"/>
              </p:cNvSpPr>
              <p:nvPr/>
            </p:nvSpPr>
            <p:spPr bwMode="auto">
              <a:xfrm>
                <a:off x="3216" y="3273"/>
                <a:ext cx="1536" cy="327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1">
                    <a:latin typeface="Times New Roman" pitchFamily="18" charset="0"/>
                  </a:rPr>
                  <a:t> ③     ①     ④</a:t>
                </a:r>
                <a:r>
                  <a:rPr kumimoji="1" lang="en-US" altLang="zh-CN" sz="2800" b="1">
                    <a:latin typeface="Times New Roman" pitchFamily="18" charset="0"/>
                  </a:rPr>
                  <a:t>.     </a:t>
                </a:r>
              </a:p>
            </p:txBody>
          </p:sp>
          <p:graphicFrame>
            <p:nvGraphicFramePr>
              <p:cNvPr id="82985" name="Object 41"/>
              <p:cNvGraphicFramePr>
                <a:graphicFrameLocks noChangeAspect="1"/>
              </p:cNvGraphicFramePr>
              <p:nvPr/>
            </p:nvGraphicFramePr>
            <p:xfrm>
              <a:off x="4080" y="3368"/>
              <a:ext cx="248" cy="152"/>
            </p:xfrm>
            <a:graphic>
              <a:graphicData uri="http://schemas.openxmlformats.org/presentationml/2006/ole">
                <p:oleObj spid="_x0000_s82985" name="Equation" r:id="rId11" imgW="393480" imgH="241200" progId="Equation.3">
                  <p:embed/>
                </p:oleObj>
              </a:graphicData>
            </a:graphic>
          </p:graphicFrame>
        </p:grpSp>
      </p:grpSp>
      <p:sp>
        <p:nvSpPr>
          <p:cNvPr id="82987" name="Rectangle 17"/>
          <p:cNvSpPr>
            <a:spLocks noChangeArrowheads="1"/>
          </p:cNvSpPr>
          <p:nvPr/>
        </p:nvSpPr>
        <p:spPr bwMode="auto">
          <a:xfrm>
            <a:off x="971550" y="333375"/>
            <a:ext cx="1695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4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 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选择题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D4CD77-1A32-437E-BDBA-5FB3D670AD90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287588" y="2430463"/>
            <a:ext cx="2644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在点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(0,0)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可微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79388" y="1844675"/>
            <a:ext cx="4689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在点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(0,0)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连续且偏导数存在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01613" y="2405063"/>
            <a:ext cx="628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续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9461" name="Object 2"/>
          <p:cNvGraphicFramePr>
            <a:graphicFrameLocks noChangeAspect="1"/>
          </p:cNvGraphicFramePr>
          <p:nvPr/>
        </p:nvGraphicFramePr>
        <p:xfrm>
          <a:off x="893763" y="2543175"/>
          <a:ext cx="1435100" cy="406400"/>
        </p:xfrm>
        <a:graphic>
          <a:graphicData uri="http://schemas.openxmlformats.org/presentationml/2006/ole">
            <p:oleObj spid="_x0000_s30722" name="Equation" r:id="rId3" imgW="1434960" imgH="406080" progId="Equation.3">
              <p:embed/>
            </p:oleObj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2454275" y="901700"/>
          <a:ext cx="1371600" cy="406400"/>
        </p:xfrm>
        <a:graphic>
          <a:graphicData uri="http://schemas.openxmlformats.org/presentationml/2006/ole">
            <p:oleObj spid="_x0000_s30723" name="Equation" r:id="rId4" imgW="1371600" imgH="406080" progId="Equation.3">
              <p:embed/>
            </p:oleObj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4124325" y="188913"/>
          <a:ext cx="4545013" cy="1003300"/>
        </p:xfrm>
        <a:graphic>
          <a:graphicData uri="http://schemas.openxmlformats.org/presentationml/2006/ole">
            <p:oleObj spid="_x0000_s30724" name="Equation" r:id="rId5" imgW="4546440" imgH="1002960" progId="Equation.3">
              <p:embed/>
            </p:oleObj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4862513" y="1308100"/>
          <a:ext cx="3833812" cy="406400"/>
        </p:xfrm>
        <a:graphic>
          <a:graphicData uri="http://schemas.openxmlformats.org/presentationml/2006/ole">
            <p:oleObj spid="_x0000_s30725" name="Equation" r:id="rId6" imgW="3835080" imgH="406080" progId="Equation.3">
              <p:embed/>
            </p:oleObj>
          </a:graphicData>
        </a:graphic>
      </p:graphicFrame>
      <p:sp>
        <p:nvSpPr>
          <p:cNvPr id="30735" name="AutoShape 9"/>
          <p:cNvSpPr>
            <a:spLocks/>
          </p:cNvSpPr>
          <p:nvPr/>
        </p:nvSpPr>
        <p:spPr bwMode="auto">
          <a:xfrm>
            <a:off x="3902075" y="4699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714375" y="3206750"/>
            <a:ext cx="1190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证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1)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1752600" y="32004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因</a:t>
            </a:r>
          </a:p>
        </p:txBody>
      </p:sp>
      <p:graphicFrame>
        <p:nvGraphicFramePr>
          <p:cNvPr id="19468" name="Object 6"/>
          <p:cNvGraphicFramePr>
            <a:graphicFrameLocks noChangeAspect="1"/>
          </p:cNvGraphicFramePr>
          <p:nvPr/>
        </p:nvGraphicFramePr>
        <p:xfrm>
          <a:off x="2514600" y="3048000"/>
          <a:ext cx="2601913" cy="1016000"/>
        </p:xfrm>
        <a:graphic>
          <a:graphicData uri="http://schemas.openxmlformats.org/presentationml/2006/ole">
            <p:oleObj spid="_x0000_s30726" name="Equation" r:id="rId7" imgW="2603160" imgH="1015920" progId="Equation.3">
              <p:embed/>
            </p:oleObj>
          </a:graphicData>
        </a:graphic>
      </p:graphicFrame>
      <p:graphicFrame>
        <p:nvGraphicFramePr>
          <p:cNvPr id="19469" name="Object 7"/>
          <p:cNvGraphicFramePr>
            <a:graphicFrameLocks noChangeAspect="1"/>
          </p:cNvGraphicFramePr>
          <p:nvPr/>
        </p:nvGraphicFramePr>
        <p:xfrm>
          <a:off x="2514600" y="4356100"/>
          <a:ext cx="2271713" cy="977900"/>
        </p:xfrm>
        <a:graphic>
          <a:graphicData uri="http://schemas.openxmlformats.org/presentationml/2006/ole">
            <p:oleObj spid="_x0000_s30727" name="Equation" r:id="rId8" imgW="2273040" imgH="977760" progId="Equation.3">
              <p:embed/>
            </p:oleObj>
          </a:graphicData>
        </a:graphic>
      </p:graphicFrame>
      <p:graphicFrame>
        <p:nvGraphicFramePr>
          <p:cNvPr id="19470" name="Object 8"/>
          <p:cNvGraphicFramePr>
            <a:graphicFrameLocks noChangeAspect="1"/>
          </p:cNvGraphicFramePr>
          <p:nvPr/>
        </p:nvGraphicFramePr>
        <p:xfrm>
          <a:off x="4876800" y="4394200"/>
          <a:ext cx="1295400" cy="406400"/>
        </p:xfrm>
        <a:graphic>
          <a:graphicData uri="http://schemas.openxmlformats.org/presentationml/2006/ole">
            <p:oleObj spid="_x0000_s30728" name="Equation" r:id="rId9" imgW="1295280" imgH="406080" progId="Equation.3">
              <p:embed/>
            </p:oleObj>
          </a:graphicData>
        </a:graphic>
      </p:graphicFrame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762000" y="5424488"/>
            <a:ext cx="3800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故函数在点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(0, 0)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连续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4891088" y="1844675"/>
            <a:ext cx="3978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但偏导数在点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(0,0)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不连 </a:t>
            </a:r>
          </a:p>
        </p:txBody>
      </p:sp>
      <p:sp>
        <p:nvSpPr>
          <p:cNvPr id="30740" name="Rectangle 17"/>
          <p:cNvSpPr>
            <a:spLocks noChangeArrowheads="1"/>
          </p:cNvSpPr>
          <p:nvPr/>
        </p:nvSpPr>
        <p:spPr bwMode="auto">
          <a:xfrm>
            <a:off x="468313" y="846138"/>
            <a:ext cx="2089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4.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证明函数</a:t>
            </a:r>
          </a:p>
        </p:txBody>
      </p:sp>
      <p:graphicFrame>
        <p:nvGraphicFramePr>
          <p:cNvPr id="19474" name="Object 9"/>
          <p:cNvGraphicFramePr>
            <a:graphicFrameLocks noChangeAspect="1"/>
          </p:cNvGraphicFramePr>
          <p:nvPr/>
        </p:nvGraphicFramePr>
        <p:xfrm>
          <a:off x="5194300" y="3263900"/>
          <a:ext cx="901700" cy="469900"/>
        </p:xfrm>
        <a:graphic>
          <a:graphicData uri="http://schemas.openxmlformats.org/presentationml/2006/ole">
            <p:oleObj spid="_x0000_s30729" name="Equation" r:id="rId10" imgW="901440" imgH="469800" progId="Equation.3">
              <p:embed/>
            </p:oleObj>
          </a:graphicData>
        </a:graphic>
      </p:graphicFrame>
      <p:graphicFrame>
        <p:nvGraphicFramePr>
          <p:cNvPr id="19475" name="Object 10"/>
          <p:cNvGraphicFramePr>
            <a:graphicFrameLocks noChangeAspect="1"/>
          </p:cNvGraphicFramePr>
          <p:nvPr/>
        </p:nvGraphicFramePr>
        <p:xfrm>
          <a:off x="6210300" y="2971800"/>
          <a:ext cx="1485900" cy="952500"/>
        </p:xfrm>
        <a:graphic>
          <a:graphicData uri="http://schemas.openxmlformats.org/presentationml/2006/ole">
            <p:oleObj spid="_x0000_s30730" name="Equation" r:id="rId11" imgW="1485720" imgH="952200" progId="Equation.3">
              <p:embed/>
            </p:oleObj>
          </a:graphicData>
        </a:graphic>
      </p:graphicFrame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762000" y="4311650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所以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 autoUpdateAnimBg="0" advAuto="0"/>
      <p:bldP spid="19459" grpId="0" build="p" autoUpdateAnimBg="0"/>
      <p:bldP spid="19460" grpId="0" build="p" autoUpdateAnimBg="0" advAuto="0"/>
      <p:bldP spid="19466" grpId="0" autoUpdateAnimBg="0"/>
      <p:bldP spid="19467" grpId="0" autoUpdateAnimBg="0"/>
      <p:bldP spid="19471" grpId="0" build="p" autoUpdateAnimBg="0"/>
      <p:bldP spid="19472" grpId="0" build="p" autoUpdateAnimBg="0"/>
      <p:bldP spid="19476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41B0D3-3452-4795-9655-1D185F41B9AA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grpSp>
        <p:nvGrpSpPr>
          <p:cNvPr id="31767" name="Group 2"/>
          <p:cNvGrpSpPr>
            <a:grpSpLocks/>
          </p:cNvGrpSpPr>
          <p:nvPr/>
        </p:nvGrpSpPr>
        <p:grpSpPr bwMode="auto">
          <a:xfrm>
            <a:off x="1447800" y="4495800"/>
            <a:ext cx="6242050" cy="1531938"/>
            <a:chOff x="1507" y="139"/>
            <a:chExt cx="3932" cy="965"/>
          </a:xfrm>
        </p:grpSpPr>
        <p:graphicFrame>
          <p:nvGraphicFramePr>
            <p:cNvPr id="31763" name="Object 19"/>
            <p:cNvGraphicFramePr>
              <a:graphicFrameLocks noChangeAspect="1"/>
            </p:cNvGraphicFramePr>
            <p:nvPr/>
          </p:nvGraphicFramePr>
          <p:xfrm>
            <a:off x="1507" y="592"/>
            <a:ext cx="864" cy="256"/>
          </p:xfrm>
          <a:graphic>
            <a:graphicData uri="http://schemas.openxmlformats.org/presentationml/2006/ole">
              <p:oleObj spid="_x0000_s31763" name="Equation" r:id="rId3" imgW="1371600" imgH="406080" progId="Equation.3">
                <p:embed/>
              </p:oleObj>
            </a:graphicData>
          </a:graphic>
        </p:graphicFrame>
        <p:graphicFrame>
          <p:nvGraphicFramePr>
            <p:cNvPr id="31764" name="Object 20"/>
            <p:cNvGraphicFramePr>
              <a:graphicFrameLocks noChangeAspect="1"/>
            </p:cNvGraphicFramePr>
            <p:nvPr/>
          </p:nvGraphicFramePr>
          <p:xfrm>
            <a:off x="2597" y="139"/>
            <a:ext cx="2839" cy="640"/>
          </p:xfrm>
          <a:graphic>
            <a:graphicData uri="http://schemas.openxmlformats.org/presentationml/2006/ole">
              <p:oleObj spid="_x0000_s31764" name="Equation" r:id="rId4" imgW="4508280" imgH="1015920" progId="Equation.3">
                <p:embed/>
              </p:oleObj>
            </a:graphicData>
          </a:graphic>
        </p:graphicFrame>
        <p:graphicFrame>
          <p:nvGraphicFramePr>
            <p:cNvPr id="31765" name="Object 21"/>
            <p:cNvGraphicFramePr>
              <a:graphicFrameLocks noChangeAspect="1"/>
            </p:cNvGraphicFramePr>
            <p:nvPr/>
          </p:nvGraphicFramePr>
          <p:xfrm>
            <a:off x="3024" y="848"/>
            <a:ext cx="2415" cy="256"/>
          </p:xfrm>
          <a:graphic>
            <a:graphicData uri="http://schemas.openxmlformats.org/presentationml/2006/ole">
              <p:oleObj spid="_x0000_s31765" name="Equation" r:id="rId5" imgW="3835080" imgH="406080" progId="Equation.3">
                <p:embed/>
              </p:oleObj>
            </a:graphicData>
          </a:graphic>
        </p:graphicFrame>
        <p:sp>
          <p:nvSpPr>
            <p:cNvPr id="31777" name="AutoShape 6"/>
            <p:cNvSpPr>
              <a:spLocks/>
            </p:cNvSpPr>
            <p:nvPr/>
          </p:nvSpPr>
          <p:spPr bwMode="auto">
            <a:xfrm>
              <a:off x="2419" y="320"/>
              <a:ext cx="96" cy="76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31768" name="Rectangle 7"/>
          <p:cNvSpPr>
            <a:spLocks noChangeArrowheads="1"/>
          </p:cNvSpPr>
          <p:nvPr/>
        </p:nvSpPr>
        <p:spPr bwMode="auto">
          <a:xfrm>
            <a:off x="1219200" y="4343400"/>
            <a:ext cx="6781800" cy="1828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0488" name="Object 2"/>
          <p:cNvGraphicFramePr>
            <a:graphicFrameLocks noChangeAspect="1"/>
          </p:cNvGraphicFramePr>
          <p:nvPr/>
        </p:nvGraphicFramePr>
        <p:xfrm>
          <a:off x="685800" y="1765300"/>
          <a:ext cx="1206500" cy="444500"/>
        </p:xfrm>
        <a:graphic>
          <a:graphicData uri="http://schemas.openxmlformats.org/presentationml/2006/ole">
            <p:oleObj spid="_x0000_s31746" name="Equation" r:id="rId6" imgW="1206360" imgH="444240" progId="Equation.3">
              <p:embed/>
            </p:oleObj>
          </a:graphicData>
        </a:graphic>
      </p:graphicFrame>
      <p:graphicFrame>
        <p:nvGraphicFramePr>
          <p:cNvPr id="20489" name="Object 3"/>
          <p:cNvGraphicFramePr>
            <a:graphicFrameLocks noChangeAspect="1"/>
          </p:cNvGraphicFramePr>
          <p:nvPr/>
        </p:nvGraphicFramePr>
        <p:xfrm>
          <a:off x="1258888" y="1068388"/>
          <a:ext cx="2690812" cy="444500"/>
        </p:xfrm>
        <a:graphic>
          <a:graphicData uri="http://schemas.openxmlformats.org/presentationml/2006/ole">
            <p:oleObj spid="_x0000_s31747" name="Equation" r:id="rId7" imgW="2692080" imgH="444240" progId="Equation.3">
              <p:embed/>
            </p:oleObj>
          </a:graphicData>
        </a:graphic>
      </p:graphicFrame>
      <p:graphicFrame>
        <p:nvGraphicFramePr>
          <p:cNvPr id="20490" name="Object 4"/>
          <p:cNvGraphicFramePr>
            <a:graphicFrameLocks noChangeAspect="1"/>
          </p:cNvGraphicFramePr>
          <p:nvPr/>
        </p:nvGraphicFramePr>
        <p:xfrm>
          <a:off x="800100" y="2743200"/>
          <a:ext cx="6134100" cy="469900"/>
        </p:xfrm>
        <a:graphic>
          <a:graphicData uri="http://schemas.openxmlformats.org/presentationml/2006/ole">
            <p:oleObj spid="_x0000_s31748" name="Equation" r:id="rId8" imgW="6134040" imgH="469800" progId="Equation.3">
              <p:embed/>
            </p:oleObj>
          </a:graphicData>
        </a:graphic>
      </p:graphicFrame>
      <p:graphicFrame>
        <p:nvGraphicFramePr>
          <p:cNvPr id="20491" name="Object 5"/>
          <p:cNvGraphicFramePr>
            <a:graphicFrameLocks noChangeAspect="1"/>
          </p:cNvGraphicFramePr>
          <p:nvPr/>
        </p:nvGraphicFramePr>
        <p:xfrm>
          <a:off x="1219200" y="506413"/>
          <a:ext cx="2057400" cy="406400"/>
        </p:xfrm>
        <a:graphic>
          <a:graphicData uri="http://schemas.openxmlformats.org/presentationml/2006/ole">
            <p:oleObj spid="_x0000_s31749" name="Equation" r:id="rId9" imgW="2057400" imgH="406080" progId="Equation.3">
              <p:embed/>
            </p:oleObj>
          </a:graphicData>
        </a:graphic>
      </p:graphicFrame>
      <p:graphicFrame>
        <p:nvGraphicFramePr>
          <p:cNvPr id="20492" name="Object 6"/>
          <p:cNvGraphicFramePr>
            <a:graphicFrameLocks noChangeAspect="1"/>
          </p:cNvGraphicFramePr>
          <p:nvPr/>
        </p:nvGraphicFramePr>
        <p:xfrm>
          <a:off x="3429000" y="468313"/>
          <a:ext cx="2119313" cy="444500"/>
        </p:xfrm>
        <a:graphic>
          <a:graphicData uri="http://schemas.openxmlformats.org/presentationml/2006/ole">
            <p:oleObj spid="_x0000_s31750" name="Equation" r:id="rId10" imgW="2120760" imgH="444240" progId="Equation.3">
              <p:embed/>
            </p:oleObj>
          </a:graphicData>
        </a:graphic>
      </p:graphicFrame>
      <p:graphicFrame>
        <p:nvGraphicFramePr>
          <p:cNvPr id="20493" name="Object 7"/>
          <p:cNvGraphicFramePr>
            <a:graphicFrameLocks noChangeAspect="1"/>
          </p:cNvGraphicFramePr>
          <p:nvPr/>
        </p:nvGraphicFramePr>
        <p:xfrm>
          <a:off x="6477000" y="419100"/>
          <a:ext cx="1765300" cy="495300"/>
        </p:xfrm>
        <a:graphic>
          <a:graphicData uri="http://schemas.openxmlformats.org/presentationml/2006/ole">
            <p:oleObj spid="_x0000_s31751" name="Equation" r:id="rId11" imgW="1765080" imgH="495000" progId="Equation.3">
              <p:embed/>
            </p:oleObj>
          </a:graphicData>
        </a:graphic>
      </p:graphicFrame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5562600" y="381000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同理</a:t>
            </a:r>
          </a:p>
        </p:txBody>
      </p:sp>
      <p:graphicFrame>
        <p:nvGraphicFramePr>
          <p:cNvPr id="20495" name="Object 8"/>
          <p:cNvGraphicFramePr>
            <a:graphicFrameLocks noChangeAspect="1"/>
          </p:cNvGraphicFramePr>
          <p:nvPr/>
        </p:nvGraphicFramePr>
        <p:xfrm>
          <a:off x="1968500" y="1905000"/>
          <a:ext cx="533400" cy="317500"/>
        </p:xfrm>
        <a:graphic>
          <a:graphicData uri="http://schemas.openxmlformats.org/presentationml/2006/ole">
            <p:oleObj spid="_x0000_s31752" name="Equation" r:id="rId12" imgW="533160" imgH="317160" progId="Equation.3">
              <p:embed/>
            </p:oleObj>
          </a:graphicData>
        </a:graphic>
      </p:graphicFrame>
      <p:graphicFrame>
        <p:nvGraphicFramePr>
          <p:cNvPr id="20496" name="Object 9"/>
          <p:cNvGraphicFramePr>
            <a:graphicFrameLocks noChangeAspect="1"/>
          </p:cNvGraphicFramePr>
          <p:nvPr/>
        </p:nvGraphicFramePr>
        <p:xfrm>
          <a:off x="2578100" y="1574800"/>
          <a:ext cx="1974850" cy="974725"/>
        </p:xfrm>
        <a:graphic>
          <a:graphicData uri="http://schemas.openxmlformats.org/presentationml/2006/ole">
            <p:oleObj spid="_x0000_s31753" name="Equation" r:id="rId13" imgW="2057400" imgH="1015920" progId="Equation.3">
              <p:embed/>
            </p:oleObj>
          </a:graphicData>
        </a:graphic>
      </p:graphicFrame>
      <p:graphicFrame>
        <p:nvGraphicFramePr>
          <p:cNvPr id="20497" name="Object 10"/>
          <p:cNvGraphicFramePr>
            <a:graphicFrameLocks noChangeAspect="1"/>
          </p:cNvGraphicFramePr>
          <p:nvPr/>
        </p:nvGraphicFramePr>
        <p:xfrm>
          <a:off x="4673600" y="1504950"/>
          <a:ext cx="2058988" cy="1060450"/>
        </p:xfrm>
        <a:graphic>
          <a:graphicData uri="http://schemas.openxmlformats.org/presentationml/2006/ole">
            <p:oleObj spid="_x0000_s31754" name="Equation" r:id="rId14" imgW="2145960" imgH="1104840" progId="Equation.3">
              <p:embed/>
            </p:oleObj>
          </a:graphicData>
        </a:graphic>
      </p:graphicFrame>
      <p:graphicFrame>
        <p:nvGraphicFramePr>
          <p:cNvPr id="20498" name="Object 11"/>
          <p:cNvGraphicFramePr>
            <a:graphicFrameLocks noChangeAspect="1"/>
          </p:cNvGraphicFramePr>
          <p:nvPr/>
        </p:nvGraphicFramePr>
        <p:xfrm>
          <a:off x="6773863" y="1590675"/>
          <a:ext cx="1901825" cy="974725"/>
        </p:xfrm>
        <a:graphic>
          <a:graphicData uri="http://schemas.openxmlformats.org/presentationml/2006/ole">
            <p:oleObj spid="_x0000_s31755" name="Equation" r:id="rId15" imgW="1981080" imgH="1015920" progId="Equation.3">
              <p:embed/>
            </p:oleObj>
          </a:graphicData>
        </a:graphic>
      </p:graphicFrame>
      <p:graphicFrame>
        <p:nvGraphicFramePr>
          <p:cNvPr id="20499" name="Object 12"/>
          <p:cNvGraphicFramePr>
            <a:graphicFrameLocks noChangeAspect="1"/>
          </p:cNvGraphicFramePr>
          <p:nvPr/>
        </p:nvGraphicFramePr>
        <p:xfrm>
          <a:off x="1646238" y="3352800"/>
          <a:ext cx="2652712" cy="673100"/>
        </p:xfrm>
        <a:graphic>
          <a:graphicData uri="http://schemas.openxmlformats.org/presentationml/2006/ole">
            <p:oleObj spid="_x0000_s31756" name="Equation" r:id="rId16" imgW="2654280" imgH="672840" progId="Equation.3">
              <p:embed/>
            </p:oleObj>
          </a:graphicData>
        </a:graphic>
      </p:graphicFrame>
      <p:sp useBgFill="1">
        <p:nvSpPr>
          <p:cNvPr id="20500" name="Rectangle 20"/>
          <p:cNvSpPr>
            <a:spLocks noChangeArrowheads="1"/>
          </p:cNvSpPr>
          <p:nvPr/>
        </p:nvSpPr>
        <p:spPr bwMode="auto">
          <a:xfrm>
            <a:off x="1116013" y="4149725"/>
            <a:ext cx="7488237" cy="21240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755650" y="5033963"/>
            <a:ext cx="2362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极限不存在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20502" name="Object 13"/>
          <p:cNvGraphicFramePr>
            <a:graphicFrameLocks noChangeAspect="1"/>
          </p:cNvGraphicFramePr>
          <p:nvPr/>
        </p:nvGraphicFramePr>
        <p:xfrm>
          <a:off x="2990850" y="5106988"/>
          <a:ext cx="1498600" cy="444500"/>
        </p:xfrm>
        <a:graphic>
          <a:graphicData uri="http://schemas.openxmlformats.org/presentationml/2006/ole">
            <p:oleObj spid="_x0000_s31757" name="Equation" r:id="rId17" imgW="1498320" imgH="444240" progId="Equation.3">
              <p:embed/>
            </p:oleObj>
          </a:graphicData>
        </a:graphic>
      </p:graphicFrame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4659313" y="5011738"/>
            <a:ext cx="2832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在点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(0,0)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不连续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755650" y="5610225"/>
            <a:ext cx="1073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同理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20505" name="Object 14"/>
          <p:cNvGraphicFramePr>
            <a:graphicFrameLocks noChangeAspect="1"/>
          </p:cNvGraphicFramePr>
          <p:nvPr/>
        </p:nvGraphicFramePr>
        <p:xfrm>
          <a:off x="1908175" y="5680075"/>
          <a:ext cx="1219200" cy="495300"/>
        </p:xfrm>
        <a:graphic>
          <a:graphicData uri="http://schemas.openxmlformats.org/presentationml/2006/ole">
            <p:oleObj spid="_x0000_s31758" name="Equation" r:id="rId18" imgW="1218960" imgH="495000" progId="Equation.3">
              <p:embed/>
            </p:oleObj>
          </a:graphicData>
        </a:graphic>
      </p:graphicFrame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3276600" y="5661025"/>
            <a:ext cx="3016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在点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(0,0)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也不连续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20507" name="Object 15"/>
          <p:cNvGraphicFramePr>
            <a:graphicFrameLocks noChangeAspect="1"/>
          </p:cNvGraphicFramePr>
          <p:nvPr/>
        </p:nvGraphicFramePr>
        <p:xfrm>
          <a:off x="2051050" y="4149725"/>
          <a:ext cx="1295400" cy="622300"/>
        </p:xfrm>
        <a:graphic>
          <a:graphicData uri="http://schemas.openxmlformats.org/presentationml/2006/ole">
            <p:oleObj spid="_x0000_s31759" name="Equation" r:id="rId19" imgW="1295280" imgH="622080" progId="Equation.3">
              <p:embed/>
            </p:oleObj>
          </a:graphicData>
        </a:graphic>
      </p:graphicFrame>
      <p:graphicFrame>
        <p:nvGraphicFramePr>
          <p:cNvPr id="20508" name="Object 16"/>
          <p:cNvGraphicFramePr>
            <a:graphicFrameLocks noChangeAspect="1"/>
          </p:cNvGraphicFramePr>
          <p:nvPr/>
        </p:nvGraphicFramePr>
        <p:xfrm>
          <a:off x="3492500" y="3883025"/>
          <a:ext cx="1625600" cy="914400"/>
        </p:xfrm>
        <a:graphic>
          <a:graphicData uri="http://schemas.openxmlformats.org/presentationml/2006/ole">
            <p:oleObj spid="_x0000_s31760" name="Equation" r:id="rId20" imgW="1625400" imgH="914400" progId="Equation.3">
              <p:embed/>
            </p:oleObj>
          </a:graphicData>
        </a:graphic>
      </p:graphicFrame>
      <p:graphicFrame>
        <p:nvGraphicFramePr>
          <p:cNvPr id="20509" name="Object 17"/>
          <p:cNvGraphicFramePr>
            <a:graphicFrameLocks noChangeAspect="1"/>
          </p:cNvGraphicFramePr>
          <p:nvPr/>
        </p:nvGraphicFramePr>
        <p:xfrm>
          <a:off x="5219700" y="3789363"/>
          <a:ext cx="1651000" cy="1079500"/>
        </p:xfrm>
        <a:graphic>
          <a:graphicData uri="http://schemas.openxmlformats.org/presentationml/2006/ole">
            <p:oleObj spid="_x0000_s31761" name="Equation" r:id="rId21" imgW="1650960" imgH="1079280" progId="Equation.3">
              <p:embed/>
            </p:oleObj>
          </a:graphicData>
        </a:graphic>
      </p:graphicFrame>
      <p:graphicFrame>
        <p:nvGraphicFramePr>
          <p:cNvPr id="20510" name="Object 18"/>
          <p:cNvGraphicFramePr>
            <a:graphicFrameLocks noChangeAspect="1"/>
          </p:cNvGraphicFramePr>
          <p:nvPr/>
        </p:nvGraphicFramePr>
        <p:xfrm>
          <a:off x="6948488" y="3933825"/>
          <a:ext cx="1803400" cy="914400"/>
        </p:xfrm>
        <a:graphic>
          <a:graphicData uri="http://schemas.openxmlformats.org/presentationml/2006/ole">
            <p:oleObj spid="_x0000_s31762" name="Equation" r:id="rId22" imgW="1803240" imgH="914400" progId="Equation.3">
              <p:embed/>
            </p:oleObj>
          </a:graphicData>
        </a:graphic>
      </p:graphicFrame>
      <p:sp>
        <p:nvSpPr>
          <p:cNvPr id="20511" name="Text Box 31"/>
          <p:cNvSpPr txBox="1">
            <a:spLocks noChangeArrowheads="1"/>
          </p:cNvSpPr>
          <p:nvPr/>
        </p:nvSpPr>
        <p:spPr bwMode="auto">
          <a:xfrm>
            <a:off x="620713" y="382588"/>
            <a:ext cx="4810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2)</a:t>
            </a:r>
          </a:p>
        </p:txBody>
      </p:sp>
      <p:sp>
        <p:nvSpPr>
          <p:cNvPr id="20512" name="Text Box 32"/>
          <p:cNvSpPr txBox="1">
            <a:spLocks noChangeArrowheads="1"/>
          </p:cNvSpPr>
          <p:nvPr/>
        </p:nvSpPr>
        <p:spPr bwMode="auto">
          <a:xfrm>
            <a:off x="609600" y="990600"/>
            <a:ext cx="4810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0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0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0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4" grpId="0" autoUpdateAnimBg="0"/>
      <p:bldP spid="20500" grpId="0" animBg="1"/>
      <p:bldP spid="20501" grpId="0" autoUpdateAnimBg="0"/>
      <p:bldP spid="20503" grpId="0" build="p" autoUpdateAnimBg="0" advAuto="0"/>
      <p:bldP spid="20504" grpId="0" build="p" autoUpdateAnimBg="0"/>
      <p:bldP spid="20506" grpId="0" build="p" autoUpdateAnimBg="0" advAuto="0"/>
      <p:bldP spid="20511" grpId="0" build="p" autoUpdateAnimBg="0"/>
      <p:bldP spid="20512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7F4B86-B3CB-4F93-B853-1C21A52CFFD6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grpSp>
        <p:nvGrpSpPr>
          <p:cNvPr id="32782" name="Group 2"/>
          <p:cNvGrpSpPr>
            <a:grpSpLocks/>
          </p:cNvGrpSpPr>
          <p:nvPr/>
        </p:nvGrpSpPr>
        <p:grpSpPr bwMode="auto">
          <a:xfrm>
            <a:off x="1447800" y="4419600"/>
            <a:ext cx="6242050" cy="1531938"/>
            <a:chOff x="1507" y="139"/>
            <a:chExt cx="3932" cy="965"/>
          </a:xfrm>
        </p:grpSpPr>
        <p:graphicFrame>
          <p:nvGraphicFramePr>
            <p:cNvPr id="32778" name="Object 10"/>
            <p:cNvGraphicFramePr>
              <a:graphicFrameLocks noChangeAspect="1"/>
            </p:cNvGraphicFramePr>
            <p:nvPr/>
          </p:nvGraphicFramePr>
          <p:xfrm>
            <a:off x="1507" y="592"/>
            <a:ext cx="864" cy="256"/>
          </p:xfrm>
          <a:graphic>
            <a:graphicData uri="http://schemas.openxmlformats.org/presentationml/2006/ole">
              <p:oleObj spid="_x0000_s32778" name="Equation" r:id="rId3" imgW="1371600" imgH="406080" progId="Equation.3">
                <p:embed/>
              </p:oleObj>
            </a:graphicData>
          </a:graphic>
        </p:graphicFrame>
        <p:graphicFrame>
          <p:nvGraphicFramePr>
            <p:cNvPr id="32779" name="Object 11"/>
            <p:cNvGraphicFramePr>
              <a:graphicFrameLocks noChangeAspect="1"/>
            </p:cNvGraphicFramePr>
            <p:nvPr/>
          </p:nvGraphicFramePr>
          <p:xfrm>
            <a:off x="2597" y="139"/>
            <a:ext cx="2839" cy="640"/>
          </p:xfrm>
          <a:graphic>
            <a:graphicData uri="http://schemas.openxmlformats.org/presentationml/2006/ole">
              <p:oleObj spid="_x0000_s32779" name="Equation" r:id="rId4" imgW="4508280" imgH="1015920" progId="Equation.3">
                <p:embed/>
              </p:oleObj>
            </a:graphicData>
          </a:graphic>
        </p:graphicFrame>
        <p:graphicFrame>
          <p:nvGraphicFramePr>
            <p:cNvPr id="32780" name="Object 12"/>
            <p:cNvGraphicFramePr>
              <a:graphicFrameLocks noChangeAspect="1"/>
            </p:cNvGraphicFramePr>
            <p:nvPr/>
          </p:nvGraphicFramePr>
          <p:xfrm>
            <a:off x="3024" y="848"/>
            <a:ext cx="2415" cy="256"/>
          </p:xfrm>
          <a:graphic>
            <a:graphicData uri="http://schemas.openxmlformats.org/presentationml/2006/ole">
              <p:oleObj spid="_x0000_s32780" name="Equation" r:id="rId5" imgW="3835080" imgH="406080" progId="Equation.3">
                <p:embed/>
              </p:oleObj>
            </a:graphicData>
          </a:graphic>
        </p:graphicFrame>
        <p:sp>
          <p:nvSpPr>
            <p:cNvPr id="32789" name="AutoShape 6"/>
            <p:cNvSpPr>
              <a:spLocks/>
            </p:cNvSpPr>
            <p:nvPr/>
          </p:nvSpPr>
          <p:spPr bwMode="auto">
            <a:xfrm>
              <a:off x="2419" y="320"/>
              <a:ext cx="96" cy="76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21511" name="Object 2"/>
          <p:cNvGraphicFramePr>
            <a:graphicFrameLocks noChangeAspect="1"/>
          </p:cNvGraphicFramePr>
          <p:nvPr/>
        </p:nvGraphicFramePr>
        <p:xfrm>
          <a:off x="1625600" y="1143000"/>
          <a:ext cx="3071813" cy="558800"/>
        </p:xfrm>
        <a:graphic>
          <a:graphicData uri="http://schemas.openxmlformats.org/presentationml/2006/ole">
            <p:oleObj spid="_x0000_s32770" name="Equation" r:id="rId6" imgW="3073320" imgH="558720" progId="Equation.3">
              <p:embed/>
            </p:oleObj>
          </a:graphicData>
        </a:graphic>
      </p:graphicFrame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61988" y="471488"/>
            <a:ext cx="2081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4) 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下面证明</a:t>
            </a:r>
          </a:p>
        </p:txBody>
      </p:sp>
      <p:graphicFrame>
        <p:nvGraphicFramePr>
          <p:cNvPr id="21513" name="Object 3"/>
          <p:cNvGraphicFramePr>
            <a:graphicFrameLocks noChangeAspect="1"/>
          </p:cNvGraphicFramePr>
          <p:nvPr/>
        </p:nvGraphicFramePr>
        <p:xfrm>
          <a:off x="2743200" y="503238"/>
          <a:ext cx="2667000" cy="457200"/>
        </p:xfrm>
        <a:graphic>
          <a:graphicData uri="http://schemas.openxmlformats.org/presentationml/2006/ole">
            <p:oleObj spid="_x0000_s32771" name="Equation" r:id="rId7" imgW="2666880" imgH="457200" progId="Equation.3">
              <p:embed/>
            </p:oleObj>
          </a:graphicData>
        </a:graphic>
      </p:graphicFrame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5318125" y="471488"/>
            <a:ext cx="10826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可微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21515" name="Object 4"/>
          <p:cNvGraphicFramePr>
            <a:graphicFrameLocks noChangeAspect="1"/>
          </p:cNvGraphicFramePr>
          <p:nvPr/>
        </p:nvGraphicFramePr>
        <p:xfrm>
          <a:off x="2020888" y="1897063"/>
          <a:ext cx="4532312" cy="990600"/>
        </p:xfrm>
        <a:graphic>
          <a:graphicData uri="http://schemas.openxmlformats.org/presentationml/2006/ole">
            <p:oleObj spid="_x0000_s32772" name="Equation" r:id="rId8" imgW="4533840" imgH="990360" progId="Equation.3">
              <p:embed/>
            </p:oleObj>
          </a:graphicData>
        </a:graphic>
      </p:graphicFrame>
      <p:sp useBgFill="1">
        <p:nvSpPr>
          <p:cNvPr id="21516" name="Rectangle 12"/>
          <p:cNvSpPr>
            <a:spLocks noChangeArrowheads="1"/>
          </p:cNvSpPr>
          <p:nvPr/>
        </p:nvSpPr>
        <p:spPr bwMode="auto">
          <a:xfrm>
            <a:off x="1258888" y="4260850"/>
            <a:ext cx="7162800" cy="19050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1517" name="Object 5"/>
          <p:cNvGraphicFramePr>
            <a:graphicFrameLocks noChangeAspect="1"/>
          </p:cNvGraphicFramePr>
          <p:nvPr/>
        </p:nvGraphicFramePr>
        <p:xfrm>
          <a:off x="1754188" y="3022600"/>
          <a:ext cx="2436812" cy="939800"/>
        </p:xfrm>
        <a:graphic>
          <a:graphicData uri="http://schemas.openxmlformats.org/presentationml/2006/ole">
            <p:oleObj spid="_x0000_s32773" name="Equation" r:id="rId9" imgW="2438280" imgH="939600" progId="Equation.3">
              <p:embed/>
            </p:oleObj>
          </a:graphicData>
        </a:graphic>
      </p:graphicFrame>
      <p:graphicFrame>
        <p:nvGraphicFramePr>
          <p:cNvPr id="21518" name="Object 6"/>
          <p:cNvGraphicFramePr>
            <a:graphicFrameLocks noChangeAspect="1"/>
          </p:cNvGraphicFramePr>
          <p:nvPr/>
        </p:nvGraphicFramePr>
        <p:xfrm>
          <a:off x="4343400" y="3195638"/>
          <a:ext cx="939800" cy="469900"/>
        </p:xfrm>
        <a:graphic>
          <a:graphicData uri="http://schemas.openxmlformats.org/presentationml/2006/ole">
            <p:oleObj spid="_x0000_s32774" name="Equation" r:id="rId10" imgW="939600" imgH="469800" progId="Equation.3">
              <p:embed/>
            </p:oleObj>
          </a:graphicData>
        </a:graphic>
      </p:graphicFrame>
      <p:graphicFrame>
        <p:nvGraphicFramePr>
          <p:cNvPr id="21519" name="Object 7"/>
          <p:cNvGraphicFramePr>
            <a:graphicFrameLocks noChangeAspect="1"/>
          </p:cNvGraphicFramePr>
          <p:nvPr/>
        </p:nvGraphicFramePr>
        <p:xfrm>
          <a:off x="5410200" y="3124200"/>
          <a:ext cx="1371600" cy="457200"/>
        </p:xfrm>
        <a:graphic>
          <a:graphicData uri="http://schemas.openxmlformats.org/presentationml/2006/ole">
            <p:oleObj spid="_x0000_s32775" name="Equation" r:id="rId11" imgW="1371600" imgH="457200" progId="Equation.3">
              <p:embed/>
            </p:oleObj>
          </a:graphicData>
        </a:graphic>
      </p:graphicFrame>
      <p:graphicFrame>
        <p:nvGraphicFramePr>
          <p:cNvPr id="21520" name="Object 8"/>
          <p:cNvGraphicFramePr>
            <a:graphicFrameLocks noChangeAspect="1"/>
          </p:cNvGraphicFramePr>
          <p:nvPr/>
        </p:nvGraphicFramePr>
        <p:xfrm>
          <a:off x="6934200" y="3276600"/>
          <a:ext cx="215900" cy="317500"/>
        </p:xfrm>
        <a:graphic>
          <a:graphicData uri="http://schemas.openxmlformats.org/presentationml/2006/ole">
            <p:oleObj spid="_x0000_s32776" name="Equation" r:id="rId12" imgW="215640" imgH="317160" progId="Equation.3">
              <p:embed/>
            </p:oleObj>
          </a:graphicData>
        </a:graphic>
      </p:graphicFrame>
      <p:graphicFrame>
        <p:nvGraphicFramePr>
          <p:cNvPr id="21521" name="Object 9"/>
          <p:cNvGraphicFramePr>
            <a:graphicFrameLocks noChangeAspect="1"/>
          </p:cNvGraphicFramePr>
          <p:nvPr/>
        </p:nvGraphicFramePr>
        <p:xfrm>
          <a:off x="1116013" y="4221163"/>
          <a:ext cx="3911600" cy="457200"/>
        </p:xfrm>
        <a:graphic>
          <a:graphicData uri="http://schemas.openxmlformats.org/presentationml/2006/ole">
            <p:oleObj spid="_x0000_s32777" name="Equation" r:id="rId13" imgW="3911400" imgH="457200" progId="Equation.3">
              <p:embed/>
            </p:oleObj>
          </a:graphicData>
        </a:graphic>
      </p:graphicFrame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684213" y="5070475"/>
            <a:ext cx="7859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说明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此题表明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偏导数连续只是可微的充分条件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1143000" y="1176338"/>
            <a:ext cx="539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令</a:t>
            </a:r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4641850" y="114300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 build="p" autoUpdateAnimBg="0"/>
      <p:bldP spid="21514" grpId="0" build="p" autoUpdateAnimBg="0"/>
      <p:bldP spid="21516" grpId="0" animBg="1"/>
      <p:bldP spid="21522" grpId="0" build="p" autoUpdateAnimBg="0"/>
      <p:bldP spid="21523" grpId="0" build="p" autoUpdateAnimBg="0"/>
      <p:bldP spid="21524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56E242-DD53-492B-A3DA-5EE680EB93DF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3484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-100013"/>
            <a:ext cx="4752975" cy="863601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zh-CN" altLang="en-US" smtClean="0"/>
              <a:t>一、全微分的定义</a:t>
            </a:r>
          </a:p>
        </p:txBody>
      </p:sp>
      <p:sp>
        <p:nvSpPr>
          <p:cNvPr id="34842" name="Rectangle 4"/>
          <p:cNvSpPr>
            <a:spLocks noChangeArrowheads="1"/>
          </p:cNvSpPr>
          <p:nvPr/>
        </p:nvSpPr>
        <p:spPr bwMode="auto">
          <a:xfrm>
            <a:off x="3995738" y="212725"/>
            <a:ext cx="59055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Definition of Total Differentials</a:t>
            </a:r>
            <a:r>
              <a:rPr kumimoji="1" lang="zh-CN" altLang="en-US" sz="2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011863" y="2932113"/>
            <a:ext cx="2092325" cy="1216025"/>
            <a:chOff x="3526" y="2428"/>
            <a:chExt cx="1318" cy="766"/>
          </a:xfrm>
        </p:grpSpPr>
        <p:sp useBgFill="1">
          <p:nvSpPr>
            <p:cNvPr id="34858" name="Rectangle 17"/>
            <p:cNvSpPr>
              <a:spLocks noChangeArrowheads="1"/>
            </p:cNvSpPr>
            <p:nvPr/>
          </p:nvSpPr>
          <p:spPr bwMode="auto">
            <a:xfrm>
              <a:off x="3720" y="2428"/>
              <a:ext cx="1124" cy="51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4835" name="Object 19"/>
            <p:cNvGraphicFramePr>
              <a:graphicFrameLocks noChangeAspect="1"/>
            </p:cNvGraphicFramePr>
            <p:nvPr/>
          </p:nvGraphicFramePr>
          <p:xfrm>
            <a:off x="4179" y="2976"/>
            <a:ext cx="198" cy="218"/>
          </p:xfrm>
          <a:graphic>
            <a:graphicData uri="http://schemas.openxmlformats.org/presentationml/2006/ole">
              <p:oleObj spid="_x0000_s34835" name="Equation" r:id="rId3" imgW="139680" imgH="152280" progId="Equation.DSMT4">
                <p:embed/>
              </p:oleObj>
            </a:graphicData>
          </a:graphic>
        </p:graphicFrame>
        <p:graphicFrame>
          <p:nvGraphicFramePr>
            <p:cNvPr id="34836" name="Object 20"/>
            <p:cNvGraphicFramePr>
              <a:graphicFrameLocks noChangeAspect="1"/>
            </p:cNvGraphicFramePr>
            <p:nvPr/>
          </p:nvGraphicFramePr>
          <p:xfrm>
            <a:off x="3526" y="2568"/>
            <a:ext cx="216" cy="272"/>
          </p:xfrm>
          <a:graphic>
            <a:graphicData uri="http://schemas.openxmlformats.org/presentationml/2006/ole">
              <p:oleObj spid="_x0000_s34836" name="Equation" r:id="rId4" imgW="152280" imgH="190440" progId="Equation.DSMT4">
                <p:embed/>
              </p:oleObj>
            </a:graphicData>
          </a:graphic>
        </p:graphicFrame>
      </p:grpSp>
      <p:graphicFrame>
        <p:nvGraphicFramePr>
          <p:cNvPr id="5140" name="Object 6"/>
          <p:cNvGraphicFramePr>
            <a:graphicFrameLocks noChangeAspect="1"/>
          </p:cNvGraphicFramePr>
          <p:nvPr/>
        </p:nvGraphicFramePr>
        <p:xfrm>
          <a:off x="6716713" y="3076575"/>
          <a:ext cx="1108075" cy="490538"/>
        </p:xfrm>
        <a:graphic>
          <a:graphicData uri="http://schemas.openxmlformats.org/presentationml/2006/ole">
            <p:oleObj spid="_x0000_s34822" name="Equation" r:id="rId5" imgW="457200" imgH="203040" progId="Equation.DSMT4">
              <p:embed/>
            </p:oleObj>
          </a:graphicData>
        </a:graphic>
      </p:graphicFrame>
      <p:graphicFrame>
        <p:nvGraphicFramePr>
          <p:cNvPr id="5141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8243888" y="3795713"/>
          <a:ext cx="431800" cy="317500"/>
        </p:xfrm>
        <a:graphic>
          <a:graphicData uri="http://schemas.openxmlformats.org/presentationml/2006/ole">
            <p:oleObj spid="_x0000_s34823" name="Equation" r:id="rId6" imgW="431640" imgH="317160" progId="Equation.3">
              <p:embed/>
            </p:oleObj>
          </a:graphicData>
        </a:graphic>
      </p:graphicFrame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316663" y="2479675"/>
            <a:ext cx="1784350" cy="523875"/>
            <a:chOff x="3720" y="2107"/>
            <a:chExt cx="1124" cy="326"/>
          </a:xfrm>
        </p:grpSpPr>
        <p:sp>
          <p:nvSpPr>
            <p:cNvPr id="34857" name="Rectangle 23"/>
            <p:cNvSpPr>
              <a:spLocks noChangeArrowheads="1"/>
            </p:cNvSpPr>
            <p:nvPr/>
          </p:nvSpPr>
          <p:spPr bwMode="auto">
            <a:xfrm>
              <a:off x="3720" y="2110"/>
              <a:ext cx="1124" cy="302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4834" name="Object 18"/>
            <p:cNvGraphicFramePr>
              <a:graphicFrameLocks noChangeAspect="1"/>
            </p:cNvGraphicFramePr>
            <p:nvPr/>
          </p:nvGraphicFramePr>
          <p:xfrm>
            <a:off x="4029" y="2107"/>
            <a:ext cx="468" cy="326"/>
          </p:xfrm>
          <a:graphic>
            <a:graphicData uri="http://schemas.openxmlformats.org/presentationml/2006/ole">
              <p:oleObj spid="_x0000_s34834" name="Equation" r:id="rId7" imgW="330120" imgH="228600" progId="Equation.DSMT4">
                <p:embed/>
              </p:oleObj>
            </a:graphicData>
          </a:graphic>
        </p:graphicFrame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8101013" y="2959100"/>
            <a:ext cx="720725" cy="808038"/>
            <a:chOff x="4830" y="2387"/>
            <a:chExt cx="454" cy="553"/>
          </a:xfrm>
        </p:grpSpPr>
        <p:sp>
          <p:nvSpPr>
            <p:cNvPr id="34856" name="Rectangle 26"/>
            <p:cNvSpPr>
              <a:spLocks noChangeArrowheads="1"/>
            </p:cNvSpPr>
            <p:nvPr/>
          </p:nvSpPr>
          <p:spPr bwMode="auto">
            <a:xfrm>
              <a:off x="4830" y="2387"/>
              <a:ext cx="409" cy="55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4833" name="Object 17"/>
            <p:cNvGraphicFramePr>
              <a:graphicFrameLocks noChangeAspect="1"/>
            </p:cNvGraphicFramePr>
            <p:nvPr/>
          </p:nvGraphicFramePr>
          <p:xfrm>
            <a:off x="4868" y="2523"/>
            <a:ext cx="416" cy="289"/>
          </p:xfrm>
          <a:graphic>
            <a:graphicData uri="http://schemas.openxmlformats.org/presentationml/2006/ole">
              <p:oleObj spid="_x0000_s34833" name="Equation" r:id="rId8" imgW="291960" imgH="203040" progId="Equation.DSMT4">
                <p:embed/>
              </p:oleObj>
            </a:graphicData>
          </a:graphic>
        </p:graphicFrame>
      </p:grpSp>
      <p:graphicFrame>
        <p:nvGraphicFramePr>
          <p:cNvPr id="5148" name="Object 8"/>
          <p:cNvGraphicFramePr>
            <a:graphicFrameLocks noChangeAspect="1"/>
          </p:cNvGraphicFramePr>
          <p:nvPr/>
        </p:nvGraphicFramePr>
        <p:xfrm>
          <a:off x="5795963" y="2527300"/>
          <a:ext cx="504825" cy="476250"/>
        </p:xfrm>
        <a:graphic>
          <a:graphicData uri="http://schemas.openxmlformats.org/presentationml/2006/ole">
            <p:oleObj spid="_x0000_s34824" name="Equation" r:id="rId9" imgW="215640" imgH="203040" progId="Equation.DSMT4">
              <p:embed/>
            </p:oleObj>
          </a:graphicData>
        </a:graphic>
      </p:graphicFrame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8101013" y="2484438"/>
            <a:ext cx="750887" cy="523875"/>
            <a:chOff x="2200" y="2387"/>
            <a:chExt cx="476" cy="300"/>
          </a:xfrm>
        </p:grpSpPr>
        <p:sp>
          <p:nvSpPr>
            <p:cNvPr id="34855" name="Rectangle 30"/>
            <p:cNvSpPr>
              <a:spLocks noChangeArrowheads="1"/>
            </p:cNvSpPr>
            <p:nvPr/>
          </p:nvSpPr>
          <p:spPr bwMode="auto">
            <a:xfrm>
              <a:off x="2200" y="2387"/>
              <a:ext cx="415" cy="297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4832" name="Object 16"/>
            <p:cNvGraphicFramePr>
              <a:graphicFrameLocks noChangeAspect="1"/>
            </p:cNvGraphicFramePr>
            <p:nvPr/>
          </p:nvGraphicFramePr>
          <p:xfrm>
            <a:off x="2200" y="2433"/>
            <a:ext cx="476" cy="254"/>
          </p:xfrm>
          <a:graphic>
            <a:graphicData uri="http://schemas.openxmlformats.org/presentationml/2006/ole">
              <p:oleObj spid="_x0000_s34832" name="Equation" r:id="rId10" imgW="431640" imgH="228600" progId="Equation.DSMT4">
                <p:embed/>
              </p:oleObj>
            </a:graphicData>
          </a:graphic>
        </p:graphicFrame>
      </p:grpSp>
      <p:grpSp>
        <p:nvGrpSpPr>
          <p:cNvPr id="34862" name="Group 46"/>
          <p:cNvGrpSpPr>
            <a:grpSpLocks/>
          </p:cNvGrpSpPr>
          <p:nvPr/>
        </p:nvGrpSpPr>
        <p:grpSpPr bwMode="auto">
          <a:xfrm>
            <a:off x="223838" y="836613"/>
            <a:ext cx="8920162" cy="1958975"/>
            <a:chOff x="141" y="527"/>
            <a:chExt cx="5619" cy="1234"/>
          </a:xfrm>
        </p:grpSpPr>
        <p:graphicFrame>
          <p:nvGraphicFramePr>
            <p:cNvPr id="5127" name="Object 2"/>
            <p:cNvGraphicFramePr>
              <a:graphicFrameLocks noChangeAspect="1"/>
            </p:cNvGraphicFramePr>
            <p:nvPr/>
          </p:nvGraphicFramePr>
          <p:xfrm>
            <a:off x="703" y="1207"/>
            <a:ext cx="205" cy="226"/>
          </p:xfrm>
          <a:graphic>
            <a:graphicData uri="http://schemas.openxmlformats.org/presentationml/2006/ole">
              <p:oleObj spid="_x0000_s34818" name="Equation" r:id="rId11" imgW="126720" imgH="139680" progId="Equation.DSMT4">
                <p:embed/>
              </p:oleObj>
            </a:graphicData>
          </a:graphic>
        </p:graphicFrame>
        <p:grpSp>
          <p:nvGrpSpPr>
            <p:cNvPr id="34861" name="Group 45"/>
            <p:cNvGrpSpPr>
              <a:grpSpLocks/>
            </p:cNvGrpSpPr>
            <p:nvPr/>
          </p:nvGrpSpPr>
          <p:grpSpPr bwMode="auto">
            <a:xfrm>
              <a:off x="141" y="527"/>
              <a:ext cx="5619" cy="1234"/>
              <a:chOff x="141" y="527"/>
              <a:chExt cx="5619" cy="1234"/>
            </a:xfrm>
          </p:grpSpPr>
          <p:graphicFrame>
            <p:nvGraphicFramePr>
              <p:cNvPr id="5131" name="Object 4"/>
              <p:cNvGraphicFramePr>
                <a:graphicFrameLocks noChangeAspect="1"/>
              </p:cNvGraphicFramePr>
              <p:nvPr/>
            </p:nvGraphicFramePr>
            <p:xfrm>
              <a:off x="2789" y="1233"/>
              <a:ext cx="208" cy="246"/>
            </p:xfrm>
            <a:graphic>
              <a:graphicData uri="http://schemas.openxmlformats.org/presentationml/2006/ole">
                <p:oleObj spid="_x0000_s34820" name="Equation" r:id="rId12" imgW="139680" imgH="164880" progId="Equation.DSMT4">
                  <p:embed/>
                </p:oleObj>
              </a:graphicData>
            </a:graphic>
          </p:graphicFrame>
          <p:grpSp>
            <p:nvGrpSpPr>
              <p:cNvPr id="34860" name="Group 44"/>
              <p:cNvGrpSpPr>
                <a:grpSpLocks/>
              </p:cNvGrpSpPr>
              <p:nvPr/>
            </p:nvGrpSpPr>
            <p:grpSpPr bwMode="auto">
              <a:xfrm>
                <a:off x="141" y="527"/>
                <a:ext cx="5619" cy="1234"/>
                <a:chOff x="141" y="527"/>
                <a:chExt cx="5619" cy="1234"/>
              </a:xfrm>
            </p:grpSpPr>
            <p:sp>
              <p:nvSpPr>
                <p:cNvPr id="5123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404" y="527"/>
                  <a:ext cx="535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zh-CN" altLang="en-US" sz="2800" b="1">
                      <a:solidFill>
                        <a:srgbClr val="0000FF"/>
                      </a:solidFill>
                      <a:latin typeface="Times New Roman" pitchFamily="18" charset="0"/>
                      <a:ea typeface="楷体_GB2312" pitchFamily="49" charset="-122"/>
                    </a:rPr>
                    <a:t>引例</a:t>
                  </a:r>
                  <a:r>
                    <a:rPr kumimoji="1" lang="en-US" altLang="zh-CN" sz="2800" b="1">
                      <a:solidFill>
                        <a:srgbClr val="0000FF"/>
                      </a:solidFill>
                      <a:latin typeface="Times New Roman" pitchFamily="18" charset="0"/>
                      <a:ea typeface="楷体_GB2312" pitchFamily="49" charset="-122"/>
                    </a:rPr>
                    <a:t>:</a:t>
                  </a:r>
                  <a:r>
                    <a:rPr kumimoji="1" lang="en-US" altLang="zh-CN" sz="2800">
                      <a:solidFill>
                        <a:srgbClr val="000000"/>
                      </a:solidFill>
                      <a:latin typeface="Times New Roman" pitchFamily="18" charset="0"/>
                      <a:ea typeface="楷体_GB2312" pitchFamily="49" charset="-122"/>
                    </a:rPr>
                    <a:t>  </a:t>
                  </a:r>
                  <a:r>
                    <a:rPr kumimoji="1" lang="zh-CN" altLang="en-US" sz="2800">
                      <a:solidFill>
                        <a:srgbClr val="000000"/>
                      </a:solidFill>
                      <a:latin typeface="Times New Roman" pitchFamily="18" charset="0"/>
                      <a:ea typeface="楷体_GB2312" pitchFamily="49" charset="-122"/>
                    </a:rPr>
                    <a:t>设一块长方形金属薄片的长和宽分别为</a:t>
                  </a:r>
                  <a:r>
                    <a:rPr kumimoji="1" lang="en-US" altLang="zh-CN" sz="2800" i="1">
                      <a:solidFill>
                        <a:srgbClr val="000000"/>
                      </a:solidFill>
                      <a:latin typeface="Times New Roman" pitchFamily="18" charset="0"/>
                      <a:ea typeface="楷体_GB2312" pitchFamily="49" charset="-122"/>
                    </a:rPr>
                    <a:t>x</a:t>
                  </a:r>
                  <a:r>
                    <a:rPr kumimoji="1" lang="zh-CN" altLang="en-US" sz="2800">
                      <a:solidFill>
                        <a:srgbClr val="000000"/>
                      </a:solidFill>
                      <a:latin typeface="Times New Roman" pitchFamily="18" charset="0"/>
                      <a:ea typeface="楷体_GB2312" pitchFamily="49" charset="-122"/>
                    </a:rPr>
                    <a:t>、</a:t>
                  </a:r>
                  <a:r>
                    <a:rPr kumimoji="1" lang="en-US" altLang="zh-CN" sz="2800" i="1">
                      <a:solidFill>
                        <a:srgbClr val="000000"/>
                      </a:solidFill>
                      <a:latin typeface="Times New Roman" pitchFamily="18" charset="0"/>
                      <a:ea typeface="楷体_GB2312" pitchFamily="49" charset="-122"/>
                    </a:rPr>
                    <a:t>y</a:t>
                  </a:r>
                  <a:r>
                    <a:rPr kumimoji="1" lang="zh-CN" altLang="en-US" sz="2800">
                      <a:solidFill>
                        <a:srgbClr val="000000"/>
                      </a:solidFill>
                      <a:latin typeface="Times New Roman" pitchFamily="18" charset="0"/>
                      <a:ea typeface="楷体_GB2312" pitchFamily="49" charset="-122"/>
                    </a:rPr>
                    <a:t>，</a:t>
                  </a:r>
                </a:p>
              </p:txBody>
            </p:sp>
            <p:sp>
              <p:nvSpPr>
                <p:cNvPr id="3484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41" y="844"/>
                  <a:ext cx="296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zh-CN" altLang="en-US" sz="2800">
                      <a:solidFill>
                        <a:srgbClr val="000000"/>
                      </a:solidFill>
                      <a:latin typeface="Times New Roman" pitchFamily="18" charset="0"/>
                      <a:ea typeface="楷体_GB2312" pitchFamily="49" charset="-122"/>
                    </a:rPr>
                    <a:t>从而薄片的面积为</a:t>
                  </a:r>
                  <a:r>
                    <a:rPr kumimoji="1" lang="en-US" altLang="zh-CN" sz="2800">
                      <a:solidFill>
                        <a:srgbClr val="000000"/>
                      </a:solidFill>
                      <a:latin typeface="Times New Roman" pitchFamily="18" charset="0"/>
                      <a:ea typeface="楷体_GB2312" pitchFamily="49" charset="-122"/>
                    </a:rPr>
                    <a:t>A</a:t>
                  </a:r>
                  <a:r>
                    <a:rPr kumimoji="1" lang="zh-CN" altLang="en-US" sz="2800">
                      <a:solidFill>
                        <a:srgbClr val="000000"/>
                      </a:solidFill>
                      <a:latin typeface="Times New Roman" pitchFamily="18" charset="0"/>
                      <a:ea typeface="楷体_GB2312" pitchFamily="49" charset="-122"/>
                    </a:rPr>
                    <a:t>＝</a:t>
                  </a:r>
                  <a:r>
                    <a:rPr kumimoji="1" lang="en-US" altLang="zh-CN" sz="2800" i="1">
                      <a:solidFill>
                        <a:srgbClr val="000000"/>
                      </a:solidFill>
                      <a:latin typeface="Times New Roman" pitchFamily="18" charset="0"/>
                      <a:ea typeface="楷体_GB2312" pitchFamily="49" charset="-122"/>
                    </a:rPr>
                    <a:t>x y </a:t>
                  </a:r>
                  <a:r>
                    <a:rPr kumimoji="1" lang="zh-CN" altLang="en-US" sz="2800">
                      <a:solidFill>
                        <a:srgbClr val="000000"/>
                      </a:solidFill>
                      <a:latin typeface="Times New Roman" pitchFamily="18" charset="0"/>
                      <a:ea typeface="楷体_GB2312" pitchFamily="49" charset="-122"/>
                    </a:rPr>
                    <a:t>，</a:t>
                  </a:r>
                </a:p>
              </p:txBody>
            </p:sp>
            <p:sp>
              <p:nvSpPr>
                <p:cNvPr id="512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761" y="844"/>
                  <a:ext cx="2999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zh-CN" altLang="en-US" sz="2800">
                      <a:solidFill>
                        <a:srgbClr val="000000"/>
                      </a:solidFill>
                      <a:latin typeface="Times New Roman" pitchFamily="18" charset="0"/>
                      <a:ea typeface="楷体_GB2312" pitchFamily="49" charset="-122"/>
                    </a:rPr>
                    <a:t>金属薄片受温度变化的影响</a:t>
                  </a:r>
                  <a:r>
                    <a:rPr kumimoji="1" lang="en-US" altLang="zh-CN" sz="2800">
                      <a:solidFill>
                        <a:srgbClr val="000000"/>
                      </a:solidFill>
                      <a:latin typeface="Times New Roman" pitchFamily="18" charset="0"/>
                      <a:ea typeface="楷体_GB2312" pitchFamily="49" charset="-122"/>
                    </a:rPr>
                    <a:t>,</a:t>
                  </a:r>
                </a:p>
              </p:txBody>
            </p:sp>
            <p:sp>
              <p:nvSpPr>
                <p:cNvPr id="512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853" y="1127"/>
                  <a:ext cx="57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zh-CN" altLang="en-US" sz="2800">
                      <a:solidFill>
                        <a:srgbClr val="000000"/>
                      </a:solidFill>
                      <a:latin typeface="Times New Roman" pitchFamily="18" charset="0"/>
                      <a:ea typeface="楷体_GB2312" pitchFamily="49" charset="-122"/>
                    </a:rPr>
                    <a:t>变到</a:t>
                  </a:r>
                </a:p>
              </p:txBody>
            </p:sp>
            <p:graphicFrame>
              <p:nvGraphicFramePr>
                <p:cNvPr id="5129" name="Object 3"/>
                <p:cNvGraphicFramePr>
                  <a:graphicFrameLocks noChangeAspect="1"/>
                </p:cNvGraphicFramePr>
                <p:nvPr/>
              </p:nvGraphicFramePr>
              <p:xfrm>
                <a:off x="1399" y="1159"/>
                <a:ext cx="801" cy="320"/>
              </p:xfrm>
              <a:graphic>
                <a:graphicData uri="http://schemas.openxmlformats.org/presentationml/2006/ole">
                  <p:oleObj spid="_x0000_s34819" name="Equation" r:id="rId13" imgW="507960" imgH="203040" progId="Equation.DSMT4">
                    <p:embed/>
                  </p:oleObj>
                </a:graphicData>
              </a:graphic>
            </p:graphicFrame>
            <p:sp>
              <p:nvSpPr>
                <p:cNvPr id="513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43" y="1116"/>
                  <a:ext cx="81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zh-CN" altLang="en-US" sz="2800">
                      <a:solidFill>
                        <a:srgbClr val="000000"/>
                      </a:solidFill>
                      <a:latin typeface="Times New Roman" pitchFamily="18" charset="0"/>
                      <a:ea typeface="楷体_GB2312" pitchFamily="49" charset="-122"/>
                    </a:rPr>
                    <a:t>长由</a:t>
                  </a:r>
                </a:p>
              </p:txBody>
            </p:sp>
            <p:sp>
              <p:nvSpPr>
                <p:cNvPr id="513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955" y="1147"/>
                  <a:ext cx="57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zh-CN" altLang="en-US" sz="2800">
                      <a:solidFill>
                        <a:srgbClr val="000000"/>
                      </a:solidFill>
                      <a:latin typeface="Times New Roman" pitchFamily="18" charset="0"/>
                      <a:ea typeface="楷体_GB2312" pitchFamily="49" charset="-122"/>
                    </a:rPr>
                    <a:t>变到</a:t>
                  </a:r>
                </a:p>
              </p:txBody>
            </p:sp>
            <p:graphicFrame>
              <p:nvGraphicFramePr>
                <p:cNvPr id="5133" name="Object 5"/>
                <p:cNvGraphicFramePr>
                  <a:graphicFrameLocks noChangeAspect="1"/>
                </p:cNvGraphicFramePr>
                <p:nvPr/>
              </p:nvGraphicFramePr>
              <p:xfrm>
                <a:off x="3515" y="1162"/>
                <a:ext cx="808" cy="315"/>
              </p:xfrm>
              <a:graphic>
                <a:graphicData uri="http://schemas.openxmlformats.org/presentationml/2006/ole">
                  <p:oleObj spid="_x0000_s34821" name="Equation" r:id="rId14" imgW="520560" imgH="203040" progId="Equation.DSMT4">
                    <p:embed/>
                  </p:oleObj>
                </a:graphicData>
              </a:graphic>
            </p:graphicFrame>
            <p:sp>
              <p:nvSpPr>
                <p:cNvPr id="513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245" y="1136"/>
                  <a:ext cx="81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zh-CN" altLang="en-US" sz="2800">
                      <a:solidFill>
                        <a:srgbClr val="000000"/>
                      </a:solidFill>
                      <a:latin typeface="Times New Roman" pitchFamily="18" charset="0"/>
                      <a:ea typeface="楷体_GB2312" pitchFamily="49" charset="-122"/>
                    </a:rPr>
                    <a:t>宽由</a:t>
                  </a:r>
                </a:p>
              </p:txBody>
            </p:sp>
            <p:sp>
              <p:nvSpPr>
                <p:cNvPr id="513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332" y="1136"/>
                  <a:ext cx="142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zh-CN" altLang="en-US" sz="2800">
                      <a:solidFill>
                        <a:srgbClr val="000000"/>
                      </a:solidFill>
                      <a:latin typeface="Times New Roman" pitchFamily="18" charset="0"/>
                      <a:ea typeface="楷体_GB2312" pitchFamily="49" charset="-122"/>
                    </a:rPr>
                    <a:t>则此薄片面</a:t>
                  </a:r>
                  <a:endParaRPr kumimoji="1" lang="zh-CN" altLang="en-US" sz="2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5152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58" y="1434"/>
                  <a:ext cx="1872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zh-CN" altLang="en-US" sz="2800">
                      <a:solidFill>
                        <a:srgbClr val="000000"/>
                      </a:solidFill>
                      <a:latin typeface="Times New Roman" pitchFamily="18" charset="0"/>
                      <a:ea typeface="楷体_GB2312" pitchFamily="49" charset="-122"/>
                    </a:rPr>
                    <a:t>积的增量为</a:t>
                  </a:r>
                </a:p>
              </p:txBody>
            </p:sp>
          </p:grpSp>
        </p:grpSp>
      </p:grpSp>
      <p:graphicFrame>
        <p:nvGraphicFramePr>
          <p:cNvPr id="5153" name="Object 9"/>
          <p:cNvGraphicFramePr>
            <a:graphicFrameLocks noChangeAspect="1"/>
          </p:cNvGraphicFramePr>
          <p:nvPr/>
        </p:nvGraphicFramePr>
        <p:xfrm>
          <a:off x="742950" y="2941638"/>
          <a:ext cx="638175" cy="415925"/>
        </p:xfrm>
        <a:graphic>
          <a:graphicData uri="http://schemas.openxmlformats.org/presentationml/2006/ole">
            <p:oleObj spid="_x0000_s34825" name="Equation" r:id="rId15" imgW="253800" imgH="164880" progId="Equation.DSMT4">
              <p:embed/>
            </p:oleObj>
          </a:graphicData>
        </a:graphic>
      </p:graphicFrame>
      <p:graphicFrame>
        <p:nvGraphicFramePr>
          <p:cNvPr id="5154" name="Object 10"/>
          <p:cNvGraphicFramePr>
            <a:graphicFrameLocks noChangeAspect="1"/>
          </p:cNvGraphicFramePr>
          <p:nvPr/>
        </p:nvGraphicFramePr>
        <p:xfrm>
          <a:off x="1355725" y="2921000"/>
          <a:ext cx="3019425" cy="508000"/>
        </p:xfrm>
        <a:graphic>
          <a:graphicData uri="http://schemas.openxmlformats.org/presentationml/2006/ole">
            <p:oleObj spid="_x0000_s34826" name="Equation" r:id="rId16" imgW="1206360" imgH="203040" progId="Equation.DSMT4">
              <p:embed/>
            </p:oleObj>
          </a:graphicData>
        </a:graphic>
      </p:graphicFrame>
      <p:graphicFrame>
        <p:nvGraphicFramePr>
          <p:cNvPr id="5155" name="Object 11"/>
          <p:cNvGraphicFramePr>
            <a:graphicFrameLocks noChangeAspect="1"/>
          </p:cNvGraphicFramePr>
          <p:nvPr/>
        </p:nvGraphicFramePr>
        <p:xfrm>
          <a:off x="4179888" y="3016250"/>
          <a:ext cx="700087" cy="412750"/>
        </p:xfrm>
        <a:graphic>
          <a:graphicData uri="http://schemas.openxmlformats.org/presentationml/2006/ole">
            <p:oleObj spid="_x0000_s34827" name="Equation" r:id="rId17" imgW="279360" imgH="164880" progId="Equation.DSMT4">
              <p:embed/>
            </p:oleObj>
          </a:graphicData>
        </a:graphic>
      </p:graphicFrame>
      <p:graphicFrame>
        <p:nvGraphicFramePr>
          <p:cNvPr id="5156" name="Object 12"/>
          <p:cNvGraphicFramePr>
            <a:graphicFrameLocks noChangeAspect="1"/>
          </p:cNvGraphicFramePr>
          <p:nvPr/>
        </p:nvGraphicFramePr>
        <p:xfrm>
          <a:off x="1422400" y="3424238"/>
          <a:ext cx="3241675" cy="508000"/>
        </p:xfrm>
        <a:graphic>
          <a:graphicData uri="http://schemas.openxmlformats.org/presentationml/2006/ole">
            <p:oleObj spid="_x0000_s34828" name="Equation" r:id="rId18" imgW="1295280" imgH="203040" progId="Equation.DSMT4">
              <p:embed/>
            </p:oleObj>
          </a:graphicData>
        </a:graphic>
      </p:graphicFrame>
      <p:graphicFrame>
        <p:nvGraphicFramePr>
          <p:cNvPr id="34837" name="Object 21"/>
          <p:cNvGraphicFramePr>
            <a:graphicFrameLocks noChangeAspect="1"/>
          </p:cNvGraphicFramePr>
          <p:nvPr/>
        </p:nvGraphicFramePr>
        <p:xfrm>
          <a:off x="323850" y="4157663"/>
          <a:ext cx="8102600" cy="1143000"/>
        </p:xfrm>
        <a:graphic>
          <a:graphicData uri="http://schemas.openxmlformats.org/presentationml/2006/ole">
            <p:oleObj spid="_x0000_s34837" name="Equation" r:id="rId19" imgW="3238200" imgH="457200" progId="Equation.DSMT4">
              <p:embed/>
            </p:oleObj>
          </a:graphicData>
        </a:graphic>
      </p:graphicFrame>
      <p:graphicFrame>
        <p:nvGraphicFramePr>
          <p:cNvPr id="34838" name="Object 22"/>
          <p:cNvGraphicFramePr>
            <a:graphicFrameLocks noChangeAspect="1"/>
          </p:cNvGraphicFramePr>
          <p:nvPr/>
        </p:nvGraphicFramePr>
        <p:xfrm>
          <a:off x="323850" y="5500688"/>
          <a:ext cx="8867775" cy="952500"/>
        </p:xfrm>
        <a:graphic>
          <a:graphicData uri="http://schemas.openxmlformats.org/presentationml/2006/ole">
            <p:oleObj spid="_x0000_s34838" name="Equation" r:id="rId20" imgW="3543120" imgH="380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B13E10-9616-4CD9-8862-2D01B4D9C176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74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-100013"/>
            <a:ext cx="4752975" cy="863601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zh-CN" altLang="en-US" smtClean="0"/>
              <a:t>一、全微分的定义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41350" y="836613"/>
            <a:ext cx="8502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引例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设一块长方形金属薄片的长和宽分别为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</a:p>
        </p:txBody>
      </p:sp>
      <p:sp>
        <p:nvSpPr>
          <p:cNvPr id="17432" name="Rectangle 4"/>
          <p:cNvSpPr>
            <a:spLocks noChangeArrowheads="1"/>
          </p:cNvSpPr>
          <p:nvPr/>
        </p:nvSpPr>
        <p:spPr bwMode="auto">
          <a:xfrm>
            <a:off x="3995738" y="212725"/>
            <a:ext cx="59055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Definition of Total Differentials</a:t>
            </a:r>
            <a:r>
              <a:rPr kumimoji="1" lang="zh-CN" altLang="en-US" sz="2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23838" y="1339850"/>
            <a:ext cx="441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从而薄片的面积为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y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383088" y="1339850"/>
            <a:ext cx="47609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金属薄片受温度变化的影响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5127" name="Object 2"/>
          <p:cNvGraphicFramePr>
            <a:graphicFrameLocks noChangeAspect="1"/>
          </p:cNvGraphicFramePr>
          <p:nvPr/>
        </p:nvGraphicFramePr>
        <p:xfrm>
          <a:off x="1116013" y="1916113"/>
          <a:ext cx="325437" cy="358775"/>
        </p:xfrm>
        <a:graphic>
          <a:graphicData uri="http://schemas.openxmlformats.org/presentationml/2006/ole">
            <p:oleObj spid="_x0000_s17410" name="Equation" r:id="rId3" imgW="126720" imgH="139680" progId="Equation.DSMT4">
              <p:embed/>
            </p:oleObj>
          </a:graphicData>
        </a:graphic>
      </p:graphicFrame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354138" y="1789113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变到</a:t>
            </a:r>
          </a:p>
        </p:txBody>
      </p:sp>
      <p:graphicFrame>
        <p:nvGraphicFramePr>
          <p:cNvPr id="5129" name="Object 3"/>
          <p:cNvGraphicFramePr>
            <a:graphicFrameLocks noChangeAspect="1"/>
          </p:cNvGraphicFramePr>
          <p:nvPr/>
        </p:nvGraphicFramePr>
        <p:xfrm>
          <a:off x="2220913" y="1839913"/>
          <a:ext cx="1271587" cy="508000"/>
        </p:xfrm>
        <a:graphic>
          <a:graphicData uri="http://schemas.openxmlformats.org/presentationml/2006/ole">
            <p:oleObj spid="_x0000_s17411" name="Equation" r:id="rId4" imgW="507960" imgH="203040" progId="Equation.DSMT4">
              <p:embed/>
            </p:oleObj>
          </a:graphicData>
        </a:graphic>
      </p:graphicFrame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227013" y="177165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长由</a:t>
            </a:r>
          </a:p>
        </p:txBody>
      </p:sp>
      <p:graphicFrame>
        <p:nvGraphicFramePr>
          <p:cNvPr id="5131" name="Object 4"/>
          <p:cNvGraphicFramePr>
            <a:graphicFrameLocks noChangeAspect="1"/>
          </p:cNvGraphicFramePr>
          <p:nvPr/>
        </p:nvGraphicFramePr>
        <p:xfrm>
          <a:off x="4427538" y="1957388"/>
          <a:ext cx="330200" cy="390525"/>
        </p:xfrm>
        <a:graphic>
          <a:graphicData uri="http://schemas.openxmlformats.org/presentationml/2006/ole">
            <p:oleObj spid="_x0000_s17412" name="Equation" r:id="rId5" imgW="139680" imgH="164880" progId="Equation.DSMT4">
              <p:embed/>
            </p:oleObj>
          </a:graphicData>
        </a:graphic>
      </p:graphicFrame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4691063" y="1820863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变到</a:t>
            </a:r>
          </a:p>
        </p:txBody>
      </p:sp>
      <p:graphicFrame>
        <p:nvGraphicFramePr>
          <p:cNvPr id="5133" name="Object 5"/>
          <p:cNvGraphicFramePr>
            <a:graphicFrameLocks noChangeAspect="1"/>
          </p:cNvGraphicFramePr>
          <p:nvPr/>
        </p:nvGraphicFramePr>
        <p:xfrm>
          <a:off x="5580063" y="1844675"/>
          <a:ext cx="1282700" cy="500063"/>
        </p:xfrm>
        <a:graphic>
          <a:graphicData uri="http://schemas.openxmlformats.org/presentationml/2006/ole">
            <p:oleObj spid="_x0000_s17413" name="Equation" r:id="rId6" imgW="520560" imgH="203040" progId="Equation.DSMT4">
              <p:embed/>
            </p:oleObj>
          </a:graphicData>
        </a:graphic>
      </p:graphicFrame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3563938" y="18034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宽由</a:t>
            </a:r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6877050" y="1803400"/>
            <a:ext cx="2266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则此薄片面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011863" y="2932113"/>
            <a:ext cx="2092325" cy="1216025"/>
            <a:chOff x="3526" y="2428"/>
            <a:chExt cx="1318" cy="766"/>
          </a:xfrm>
        </p:grpSpPr>
        <p:sp useBgFill="1">
          <p:nvSpPr>
            <p:cNvPr id="17462" name="Rectangle 17"/>
            <p:cNvSpPr>
              <a:spLocks noChangeArrowheads="1"/>
            </p:cNvSpPr>
            <p:nvPr/>
          </p:nvSpPr>
          <p:spPr bwMode="auto">
            <a:xfrm>
              <a:off x="3720" y="2428"/>
              <a:ext cx="1124" cy="51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7427" name="Object 19"/>
            <p:cNvGraphicFramePr>
              <a:graphicFrameLocks noChangeAspect="1"/>
            </p:cNvGraphicFramePr>
            <p:nvPr/>
          </p:nvGraphicFramePr>
          <p:xfrm>
            <a:off x="4179" y="2976"/>
            <a:ext cx="198" cy="218"/>
          </p:xfrm>
          <a:graphic>
            <a:graphicData uri="http://schemas.openxmlformats.org/presentationml/2006/ole">
              <p:oleObj spid="_x0000_s17427" name="Equation" r:id="rId7" imgW="139680" imgH="152280" progId="Equation.DSMT4">
                <p:embed/>
              </p:oleObj>
            </a:graphicData>
          </a:graphic>
        </p:graphicFrame>
        <p:graphicFrame>
          <p:nvGraphicFramePr>
            <p:cNvPr id="17428" name="Object 20"/>
            <p:cNvGraphicFramePr>
              <a:graphicFrameLocks noChangeAspect="1"/>
            </p:cNvGraphicFramePr>
            <p:nvPr/>
          </p:nvGraphicFramePr>
          <p:xfrm>
            <a:off x="3526" y="2568"/>
            <a:ext cx="216" cy="272"/>
          </p:xfrm>
          <a:graphic>
            <a:graphicData uri="http://schemas.openxmlformats.org/presentationml/2006/ole">
              <p:oleObj spid="_x0000_s17428" name="Equation" r:id="rId8" imgW="152280" imgH="190440" progId="Equation.DSMT4">
                <p:embed/>
              </p:oleObj>
            </a:graphicData>
          </a:graphic>
        </p:graphicFrame>
      </p:grpSp>
      <p:graphicFrame>
        <p:nvGraphicFramePr>
          <p:cNvPr id="5140" name="Object 6"/>
          <p:cNvGraphicFramePr>
            <a:graphicFrameLocks noChangeAspect="1"/>
          </p:cNvGraphicFramePr>
          <p:nvPr/>
        </p:nvGraphicFramePr>
        <p:xfrm>
          <a:off x="6732588" y="3076575"/>
          <a:ext cx="1077912" cy="490538"/>
        </p:xfrm>
        <a:graphic>
          <a:graphicData uri="http://schemas.openxmlformats.org/presentationml/2006/ole">
            <p:oleObj spid="_x0000_s17414" name="Equation" r:id="rId9" imgW="444240" imgH="203040" progId="Equation.DSMT4">
              <p:embed/>
            </p:oleObj>
          </a:graphicData>
        </a:graphic>
      </p:graphicFrame>
      <p:graphicFrame>
        <p:nvGraphicFramePr>
          <p:cNvPr id="5141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8243888" y="3795713"/>
          <a:ext cx="431800" cy="317500"/>
        </p:xfrm>
        <a:graphic>
          <a:graphicData uri="http://schemas.openxmlformats.org/presentationml/2006/ole">
            <p:oleObj spid="_x0000_s17415" name="Equation" r:id="rId10" imgW="431640" imgH="317160" progId="Equation.3">
              <p:embed/>
            </p:oleObj>
          </a:graphicData>
        </a:graphic>
      </p:graphicFrame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316663" y="2479675"/>
            <a:ext cx="1784350" cy="523875"/>
            <a:chOff x="3720" y="2107"/>
            <a:chExt cx="1124" cy="326"/>
          </a:xfrm>
        </p:grpSpPr>
        <p:sp>
          <p:nvSpPr>
            <p:cNvPr id="17461" name="Rectangle 23"/>
            <p:cNvSpPr>
              <a:spLocks noChangeArrowheads="1"/>
            </p:cNvSpPr>
            <p:nvPr/>
          </p:nvSpPr>
          <p:spPr bwMode="auto">
            <a:xfrm>
              <a:off x="3720" y="2110"/>
              <a:ext cx="1124" cy="302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7426" name="Object 18"/>
            <p:cNvGraphicFramePr>
              <a:graphicFrameLocks noChangeAspect="1"/>
            </p:cNvGraphicFramePr>
            <p:nvPr/>
          </p:nvGraphicFramePr>
          <p:xfrm>
            <a:off x="4029" y="2107"/>
            <a:ext cx="468" cy="326"/>
          </p:xfrm>
          <a:graphic>
            <a:graphicData uri="http://schemas.openxmlformats.org/presentationml/2006/ole">
              <p:oleObj spid="_x0000_s17426" name="Equation" r:id="rId11" imgW="330120" imgH="228600" progId="Equation.DSMT4">
                <p:embed/>
              </p:oleObj>
            </a:graphicData>
          </a:graphic>
        </p:graphicFrame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8101013" y="2959100"/>
            <a:ext cx="720725" cy="808038"/>
            <a:chOff x="4830" y="2387"/>
            <a:chExt cx="454" cy="553"/>
          </a:xfrm>
        </p:grpSpPr>
        <p:sp>
          <p:nvSpPr>
            <p:cNvPr id="17460" name="Rectangle 26"/>
            <p:cNvSpPr>
              <a:spLocks noChangeArrowheads="1"/>
            </p:cNvSpPr>
            <p:nvPr/>
          </p:nvSpPr>
          <p:spPr bwMode="auto">
            <a:xfrm>
              <a:off x="4830" y="2387"/>
              <a:ext cx="409" cy="55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7425" name="Object 17"/>
            <p:cNvGraphicFramePr>
              <a:graphicFrameLocks noChangeAspect="1"/>
            </p:cNvGraphicFramePr>
            <p:nvPr/>
          </p:nvGraphicFramePr>
          <p:xfrm>
            <a:off x="4868" y="2523"/>
            <a:ext cx="416" cy="289"/>
          </p:xfrm>
          <a:graphic>
            <a:graphicData uri="http://schemas.openxmlformats.org/presentationml/2006/ole">
              <p:oleObj spid="_x0000_s17425" name="Equation" r:id="rId12" imgW="291960" imgH="203040" progId="Equation.DSMT4">
                <p:embed/>
              </p:oleObj>
            </a:graphicData>
          </a:graphic>
        </p:graphicFrame>
      </p:grpSp>
      <p:graphicFrame>
        <p:nvGraphicFramePr>
          <p:cNvPr id="5148" name="Object 8"/>
          <p:cNvGraphicFramePr>
            <a:graphicFrameLocks noChangeAspect="1"/>
          </p:cNvGraphicFramePr>
          <p:nvPr/>
        </p:nvGraphicFramePr>
        <p:xfrm>
          <a:off x="5795963" y="2527300"/>
          <a:ext cx="504825" cy="476250"/>
        </p:xfrm>
        <a:graphic>
          <a:graphicData uri="http://schemas.openxmlformats.org/presentationml/2006/ole">
            <p:oleObj spid="_x0000_s17416" name="Equation" r:id="rId13" imgW="215640" imgH="203040" progId="Equation.DSMT4">
              <p:embed/>
            </p:oleObj>
          </a:graphicData>
        </a:graphic>
      </p:graphicFrame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8101013" y="2484438"/>
            <a:ext cx="750887" cy="523875"/>
            <a:chOff x="2200" y="2387"/>
            <a:chExt cx="476" cy="300"/>
          </a:xfrm>
        </p:grpSpPr>
        <p:sp>
          <p:nvSpPr>
            <p:cNvPr id="17459" name="Rectangle 30"/>
            <p:cNvSpPr>
              <a:spLocks noChangeArrowheads="1"/>
            </p:cNvSpPr>
            <p:nvPr/>
          </p:nvSpPr>
          <p:spPr bwMode="auto">
            <a:xfrm>
              <a:off x="2200" y="2387"/>
              <a:ext cx="415" cy="297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7424" name="Object 16"/>
            <p:cNvGraphicFramePr>
              <a:graphicFrameLocks noChangeAspect="1"/>
            </p:cNvGraphicFramePr>
            <p:nvPr/>
          </p:nvGraphicFramePr>
          <p:xfrm>
            <a:off x="2200" y="2433"/>
            <a:ext cx="476" cy="254"/>
          </p:xfrm>
          <a:graphic>
            <a:graphicData uri="http://schemas.openxmlformats.org/presentationml/2006/ole">
              <p:oleObj spid="_x0000_s17424" name="Equation" r:id="rId14" imgW="431640" imgH="228600" progId="Equation.DSMT4">
                <p:embed/>
              </p:oleObj>
            </a:graphicData>
          </a:graphic>
        </p:graphicFrame>
      </p:grpSp>
      <p:sp>
        <p:nvSpPr>
          <p:cNvPr id="5152" name="Text Box 32"/>
          <p:cNvSpPr txBox="1">
            <a:spLocks noChangeArrowheads="1"/>
          </p:cNvSpPr>
          <p:nvPr/>
        </p:nvSpPr>
        <p:spPr bwMode="auto">
          <a:xfrm>
            <a:off x="250825" y="2276475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积的增量为</a:t>
            </a:r>
          </a:p>
        </p:txBody>
      </p:sp>
      <p:graphicFrame>
        <p:nvGraphicFramePr>
          <p:cNvPr id="5153" name="Object 9"/>
          <p:cNvGraphicFramePr>
            <a:graphicFrameLocks noChangeAspect="1"/>
          </p:cNvGraphicFramePr>
          <p:nvPr/>
        </p:nvGraphicFramePr>
        <p:xfrm>
          <a:off x="774700" y="2941638"/>
          <a:ext cx="574675" cy="415925"/>
        </p:xfrm>
        <a:graphic>
          <a:graphicData uri="http://schemas.openxmlformats.org/presentationml/2006/ole">
            <p:oleObj spid="_x0000_s17417" name="Equation" r:id="rId15" imgW="228600" imgH="164880" progId="Equation.DSMT4">
              <p:embed/>
            </p:oleObj>
          </a:graphicData>
        </a:graphic>
      </p:graphicFrame>
      <p:graphicFrame>
        <p:nvGraphicFramePr>
          <p:cNvPr id="5154" name="Object 10"/>
          <p:cNvGraphicFramePr>
            <a:graphicFrameLocks noChangeAspect="1"/>
          </p:cNvGraphicFramePr>
          <p:nvPr/>
        </p:nvGraphicFramePr>
        <p:xfrm>
          <a:off x="1355725" y="2921000"/>
          <a:ext cx="3019425" cy="508000"/>
        </p:xfrm>
        <a:graphic>
          <a:graphicData uri="http://schemas.openxmlformats.org/presentationml/2006/ole">
            <p:oleObj spid="_x0000_s17418" name="Equation" r:id="rId16" imgW="1206360" imgH="203040" progId="Equation.DSMT4">
              <p:embed/>
            </p:oleObj>
          </a:graphicData>
        </a:graphic>
      </p:graphicFrame>
      <p:graphicFrame>
        <p:nvGraphicFramePr>
          <p:cNvPr id="5155" name="Object 11"/>
          <p:cNvGraphicFramePr>
            <a:graphicFrameLocks noChangeAspect="1"/>
          </p:cNvGraphicFramePr>
          <p:nvPr/>
        </p:nvGraphicFramePr>
        <p:xfrm>
          <a:off x="4179888" y="3016250"/>
          <a:ext cx="700087" cy="412750"/>
        </p:xfrm>
        <a:graphic>
          <a:graphicData uri="http://schemas.openxmlformats.org/presentationml/2006/ole">
            <p:oleObj spid="_x0000_s17419" name="Equation" r:id="rId17" imgW="279360" imgH="164880" progId="Equation.DSMT4">
              <p:embed/>
            </p:oleObj>
          </a:graphicData>
        </a:graphic>
      </p:graphicFrame>
      <p:graphicFrame>
        <p:nvGraphicFramePr>
          <p:cNvPr id="5156" name="Object 12"/>
          <p:cNvGraphicFramePr>
            <a:graphicFrameLocks noChangeAspect="1"/>
          </p:cNvGraphicFramePr>
          <p:nvPr/>
        </p:nvGraphicFramePr>
        <p:xfrm>
          <a:off x="1422400" y="3424238"/>
          <a:ext cx="3241675" cy="508000"/>
        </p:xfrm>
        <a:graphic>
          <a:graphicData uri="http://schemas.openxmlformats.org/presentationml/2006/ole">
            <p:oleObj spid="_x0000_s17420" name="Equation" r:id="rId18" imgW="1295280" imgH="203040" progId="Equation.DSMT4">
              <p:embed/>
            </p:oleObj>
          </a:graphicData>
        </a:graphic>
      </p:graphicFrame>
      <p:sp>
        <p:nvSpPr>
          <p:cNvPr id="5157" name="AutoShape 37"/>
          <p:cNvSpPr>
            <a:spLocks/>
          </p:cNvSpPr>
          <p:nvPr/>
        </p:nvSpPr>
        <p:spPr bwMode="auto">
          <a:xfrm rot="5400000">
            <a:off x="2443956" y="3312319"/>
            <a:ext cx="282575" cy="1525588"/>
          </a:xfrm>
          <a:prstGeom prst="rightBrace">
            <a:avLst>
              <a:gd name="adj1" fmla="val 4499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158" name="Text Box 38"/>
          <p:cNvSpPr txBox="1">
            <a:spLocks noChangeArrowheads="1"/>
          </p:cNvSpPr>
          <p:nvPr/>
        </p:nvSpPr>
        <p:spPr bwMode="auto">
          <a:xfrm>
            <a:off x="900113" y="4325938"/>
            <a:ext cx="2447925" cy="91281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关于△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△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y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zh-CN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线性主部</a:t>
            </a:r>
          </a:p>
        </p:txBody>
      </p:sp>
      <p:sp>
        <p:nvSpPr>
          <p:cNvPr id="5159" name="AutoShape 39"/>
          <p:cNvSpPr>
            <a:spLocks/>
          </p:cNvSpPr>
          <p:nvPr/>
        </p:nvSpPr>
        <p:spPr bwMode="auto">
          <a:xfrm rot="5400000">
            <a:off x="4032250" y="3536950"/>
            <a:ext cx="287338" cy="1081088"/>
          </a:xfrm>
          <a:prstGeom prst="rightBrace">
            <a:avLst>
              <a:gd name="adj1" fmla="val 3135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3419475" y="4005263"/>
            <a:ext cx="5256213" cy="1312862"/>
            <a:chOff x="2699" y="2885"/>
            <a:chExt cx="3311" cy="827"/>
          </a:xfrm>
        </p:grpSpPr>
        <p:sp>
          <p:nvSpPr>
            <p:cNvPr id="17455" name="Text Box 41"/>
            <p:cNvSpPr txBox="1">
              <a:spLocks noChangeArrowheads="1"/>
            </p:cNvSpPr>
            <p:nvPr/>
          </p:nvSpPr>
          <p:spPr bwMode="auto">
            <a:xfrm>
              <a:off x="2699" y="2976"/>
              <a:ext cx="4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当</a:t>
              </a:r>
            </a:p>
          </p:txBody>
        </p:sp>
        <p:graphicFrame>
          <p:nvGraphicFramePr>
            <p:cNvPr id="17422" name="Object 14"/>
            <p:cNvGraphicFramePr>
              <a:graphicFrameLocks noChangeAspect="1"/>
            </p:cNvGraphicFramePr>
            <p:nvPr/>
          </p:nvGraphicFramePr>
          <p:xfrm>
            <a:off x="2925" y="2885"/>
            <a:ext cx="2404" cy="440"/>
          </p:xfrm>
          <a:graphic>
            <a:graphicData uri="http://schemas.openxmlformats.org/presentationml/2006/ole">
              <p:oleObj spid="_x0000_s17422" name="Equation" r:id="rId19" imgW="1523880" imgH="279360" progId="Equation.DSMT4">
                <p:embed/>
              </p:oleObj>
            </a:graphicData>
          </a:graphic>
        </p:graphicFrame>
        <p:sp>
          <p:nvSpPr>
            <p:cNvPr id="17456" name="Text Box 43"/>
            <p:cNvSpPr txBox="1">
              <a:spLocks noChangeArrowheads="1"/>
            </p:cNvSpPr>
            <p:nvPr/>
          </p:nvSpPr>
          <p:spPr bwMode="auto">
            <a:xfrm>
              <a:off x="5284" y="2976"/>
              <a:ext cx="72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时，</a:t>
              </a:r>
            </a:p>
          </p:txBody>
        </p:sp>
        <p:sp>
          <p:nvSpPr>
            <p:cNvPr id="17457" name="Text Box 44"/>
            <p:cNvSpPr txBox="1">
              <a:spLocks noChangeArrowheads="1"/>
            </p:cNvSpPr>
            <p:nvPr/>
          </p:nvSpPr>
          <p:spPr bwMode="auto">
            <a:xfrm>
              <a:off x="2699" y="3385"/>
              <a:ext cx="72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是比</a:t>
              </a:r>
            </a:p>
          </p:txBody>
        </p:sp>
        <p:graphicFrame>
          <p:nvGraphicFramePr>
            <p:cNvPr id="17423" name="Object 15"/>
            <p:cNvGraphicFramePr>
              <a:graphicFrameLocks noChangeAspect="1"/>
            </p:cNvGraphicFramePr>
            <p:nvPr/>
          </p:nvGraphicFramePr>
          <p:xfrm>
            <a:off x="3243" y="3430"/>
            <a:ext cx="240" cy="260"/>
          </p:xfrm>
          <a:graphic>
            <a:graphicData uri="http://schemas.openxmlformats.org/presentationml/2006/ole">
              <p:oleObj spid="_x0000_s17423" name="Equation" r:id="rId20" imgW="152280" imgH="164880" progId="Equation.DSMT4">
                <p:embed/>
              </p:oleObj>
            </a:graphicData>
          </a:graphic>
        </p:graphicFrame>
        <p:sp>
          <p:nvSpPr>
            <p:cNvPr id="17458" name="Text Box 46"/>
            <p:cNvSpPr txBox="1">
              <a:spLocks noChangeArrowheads="1"/>
            </p:cNvSpPr>
            <p:nvPr/>
          </p:nvSpPr>
          <p:spPr bwMode="auto">
            <a:xfrm>
              <a:off x="3515" y="3385"/>
              <a:ext cx="163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的高阶无穷小</a:t>
              </a:r>
              <a:r>
                <a:rPr kumimoji="1" lang="en-US" altLang="zh-CN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.</a:t>
              </a:r>
            </a:p>
          </p:txBody>
        </p:sp>
      </p:grpSp>
      <p:sp>
        <p:nvSpPr>
          <p:cNvPr id="5167" name="Text Box 47"/>
          <p:cNvSpPr txBox="1">
            <a:spLocks noChangeArrowheads="1"/>
          </p:cNvSpPr>
          <p:nvPr/>
        </p:nvSpPr>
        <p:spPr bwMode="auto">
          <a:xfrm>
            <a:off x="750888" y="52578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故</a:t>
            </a:r>
          </a:p>
        </p:txBody>
      </p:sp>
      <p:graphicFrame>
        <p:nvGraphicFramePr>
          <p:cNvPr id="5168" name="Object 13"/>
          <p:cNvGraphicFramePr>
            <a:graphicFrameLocks noChangeAspect="1"/>
          </p:cNvGraphicFramePr>
          <p:nvPr/>
        </p:nvGraphicFramePr>
        <p:xfrm>
          <a:off x="1258888" y="5338763"/>
          <a:ext cx="2322512" cy="458787"/>
        </p:xfrm>
        <a:graphic>
          <a:graphicData uri="http://schemas.openxmlformats.org/presentationml/2006/ole">
            <p:oleObj spid="_x0000_s17421" name="Equation" r:id="rId21" imgW="1028520" imgH="203040" progId="Equation.DSMT4">
              <p:embed/>
            </p:oleObj>
          </a:graphicData>
        </a:graphic>
      </p:graphicFrame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1979613" y="5776913"/>
            <a:ext cx="6840537" cy="604837"/>
            <a:chOff x="1292" y="3684"/>
            <a:chExt cx="4173" cy="381"/>
          </a:xfrm>
        </p:grpSpPr>
        <p:sp>
          <p:nvSpPr>
            <p:cNvPr id="17451" name="Line 50"/>
            <p:cNvSpPr>
              <a:spLocks noChangeShapeType="1"/>
            </p:cNvSpPr>
            <p:nvPr/>
          </p:nvSpPr>
          <p:spPr bwMode="auto">
            <a:xfrm>
              <a:off x="1292" y="3684"/>
              <a:ext cx="908" cy="0"/>
            </a:xfrm>
            <a:prstGeom prst="line">
              <a:avLst/>
            </a:prstGeom>
            <a:noFill/>
            <a:ln w="57150" cmpd="thinThick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2" name="Line 51"/>
            <p:cNvSpPr>
              <a:spLocks noChangeShapeType="1"/>
            </p:cNvSpPr>
            <p:nvPr/>
          </p:nvSpPr>
          <p:spPr bwMode="auto">
            <a:xfrm flipV="1">
              <a:off x="1648" y="3711"/>
              <a:ext cx="0" cy="192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3" name="Line 52"/>
            <p:cNvSpPr>
              <a:spLocks noChangeShapeType="1"/>
            </p:cNvSpPr>
            <p:nvPr/>
          </p:nvSpPr>
          <p:spPr bwMode="auto">
            <a:xfrm>
              <a:off x="1648" y="3903"/>
              <a:ext cx="384" cy="0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4" name="Text Box 53"/>
            <p:cNvSpPr txBox="1">
              <a:spLocks noChangeArrowheads="1"/>
            </p:cNvSpPr>
            <p:nvPr/>
          </p:nvSpPr>
          <p:spPr bwMode="auto">
            <a:xfrm>
              <a:off x="2018" y="3732"/>
              <a:ext cx="3447" cy="333"/>
            </a:xfrm>
            <a:prstGeom prst="rect">
              <a:avLst/>
            </a:prstGeom>
            <a:noFill/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称为函数</a:t>
              </a:r>
              <a:r>
                <a:rPr kumimoji="1" lang="en-US" altLang="zh-CN" sz="2800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S</a:t>
              </a: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＝</a:t>
              </a:r>
              <a:r>
                <a:rPr kumimoji="1" lang="zh-CN" altLang="en-US" sz="2800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y</a:t>
              </a: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在点</a:t>
              </a:r>
              <a:r>
                <a:rPr kumimoji="1" lang="en-US" altLang="zh-CN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2800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, </a:t>
              </a:r>
              <a:r>
                <a:rPr kumimoji="1" lang="en-US" altLang="zh-CN" sz="2800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y</a:t>
              </a:r>
              <a:r>
                <a:rPr kumimoji="1" lang="en-US" altLang="zh-CN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)</a:t>
              </a: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的</a:t>
              </a:r>
              <a:r>
                <a:rPr kumimoji="1" lang="zh-CN" altLang="en-US" sz="28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全微分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7" grpId="0" animBg="1"/>
      <p:bldP spid="5158" grpId="0" animBg="1" autoUpdateAnimBg="0"/>
      <p:bldP spid="5159" grpId="0" animBg="1"/>
      <p:bldP spid="516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6250E2-9D22-415B-B95F-9F99988F3E53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8441" name="Text Box 2"/>
          <p:cNvSpPr txBox="1">
            <a:spLocks noChangeArrowheads="1"/>
          </p:cNvSpPr>
          <p:nvPr/>
        </p:nvSpPr>
        <p:spPr bwMode="auto">
          <a:xfrm>
            <a:off x="609600" y="1122363"/>
            <a:ext cx="8382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定义  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函数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z = f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(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y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在定义域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的内点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y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1981200" y="1814513"/>
          <a:ext cx="4875213" cy="406400"/>
        </p:xfrm>
        <a:graphic>
          <a:graphicData uri="http://schemas.openxmlformats.org/presentationml/2006/ole">
            <p:oleObj spid="_x0000_s18434" name="Equation" r:id="rId3" imgW="4876560" imgH="406080" progId="Equation.3">
              <p:embed/>
            </p:oleObj>
          </a:graphicData>
        </a:graphic>
      </p:graphicFrame>
      <p:sp>
        <p:nvSpPr>
          <p:cNvPr id="18442" name="Text Box 4"/>
          <p:cNvSpPr txBox="1">
            <a:spLocks noChangeArrowheads="1"/>
          </p:cNvSpPr>
          <p:nvPr/>
        </p:nvSpPr>
        <p:spPr bwMode="auto">
          <a:xfrm>
            <a:off x="6781800" y="17018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可表示成</a:t>
            </a:r>
          </a:p>
        </p:txBody>
      </p:sp>
      <p:graphicFrame>
        <p:nvGraphicFramePr>
          <p:cNvPr id="6149" name="Object 3"/>
          <p:cNvGraphicFramePr>
            <a:graphicFrameLocks noChangeAspect="1"/>
          </p:cNvGraphicFramePr>
          <p:nvPr/>
        </p:nvGraphicFramePr>
        <p:xfrm>
          <a:off x="1171575" y="2501900"/>
          <a:ext cx="3859213" cy="406400"/>
        </p:xfrm>
        <a:graphic>
          <a:graphicData uri="http://schemas.openxmlformats.org/presentationml/2006/ole">
            <p:oleObj spid="_x0000_s18435" name="Equation" r:id="rId4" imgW="3860640" imgH="406080" progId="Equation.DSMT4">
              <p:embed/>
            </p:oleObj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04800" y="3135313"/>
            <a:ext cx="77962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其中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B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不依赖于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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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y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仅与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y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有关，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6096000" y="3759200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称为函数</a:t>
            </a:r>
          </a:p>
        </p:txBody>
      </p:sp>
      <p:graphicFrame>
        <p:nvGraphicFramePr>
          <p:cNvPr id="6152" name="Object 4"/>
          <p:cNvGraphicFramePr>
            <a:graphicFrameLocks noChangeAspect="1"/>
          </p:cNvGraphicFramePr>
          <p:nvPr/>
        </p:nvGraphicFramePr>
        <p:xfrm>
          <a:off x="7696200" y="3875088"/>
          <a:ext cx="1092200" cy="406400"/>
        </p:xfrm>
        <a:graphic>
          <a:graphicData uri="http://schemas.openxmlformats.org/presentationml/2006/ole">
            <p:oleObj spid="_x0000_s18436" name="Equation" r:id="rId5" imgW="1091880" imgH="406080" progId="Equation.3">
              <p:embed/>
            </p:oleObj>
          </a:graphicData>
        </a:graphic>
      </p:graphicFrame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439738" y="4379913"/>
            <a:ext cx="441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在点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y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全微分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记作</a:t>
            </a:r>
          </a:p>
        </p:txBody>
      </p:sp>
      <p:graphicFrame>
        <p:nvGraphicFramePr>
          <p:cNvPr id="6154" name="Object 5"/>
          <p:cNvGraphicFramePr>
            <a:graphicFrameLocks noChangeAspect="1"/>
          </p:cNvGraphicFramePr>
          <p:nvPr/>
        </p:nvGraphicFramePr>
        <p:xfrm>
          <a:off x="2241550" y="5014913"/>
          <a:ext cx="3186113" cy="406400"/>
        </p:xfrm>
        <a:graphic>
          <a:graphicData uri="http://schemas.openxmlformats.org/presentationml/2006/ole">
            <p:oleObj spid="_x0000_s18437" name="Equation" r:id="rId6" imgW="3187440" imgH="406080" progId="Equation.3">
              <p:embed/>
            </p:oleObj>
          </a:graphicData>
        </a:graphic>
      </p:graphicFrame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304800" y="5573713"/>
            <a:ext cx="472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若函数在域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内各点都可微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6156" name="Object 6"/>
          <p:cNvGraphicFramePr>
            <a:graphicFrameLocks noChangeAspect="1"/>
          </p:cNvGraphicFramePr>
          <p:nvPr/>
        </p:nvGraphicFramePr>
        <p:xfrm>
          <a:off x="5397500" y="2373313"/>
          <a:ext cx="3059113" cy="558800"/>
        </p:xfrm>
        <a:graphic>
          <a:graphicData uri="http://schemas.openxmlformats.org/presentationml/2006/ole">
            <p:oleObj spid="_x0000_s18438" name="Equation" r:id="rId7" imgW="3060360" imgH="558720" progId="Equation.3">
              <p:embed/>
            </p:oleObj>
          </a:graphicData>
        </a:graphic>
      </p:graphicFrame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7239000" y="3135313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则称函数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466725" y="3803650"/>
            <a:ext cx="4392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f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y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在点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y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可微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1981200" y="2449513"/>
            <a:ext cx="1828800" cy="508000"/>
          </a:xfrm>
          <a:prstGeom prst="rect">
            <a:avLst/>
          </a:prstGeom>
          <a:noFill/>
          <a:ln w="1905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450" name="Text Box 16"/>
          <p:cNvSpPr txBox="1">
            <a:spLocks noChangeArrowheads="1"/>
          </p:cNvSpPr>
          <p:nvPr/>
        </p:nvSpPr>
        <p:spPr bwMode="auto">
          <a:xfrm>
            <a:off x="304800" y="1744663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处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全增量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4876800" y="5573713"/>
            <a:ext cx="3962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则称此函数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在</a:t>
            </a:r>
            <a:r>
              <a:rPr kumimoji="1" lang="en-US" altLang="zh-CN" sz="2800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内可微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en-US" altLang="zh-CN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6162" name="Object 7"/>
          <p:cNvGraphicFramePr>
            <a:graphicFrameLocks noChangeAspect="1"/>
          </p:cNvGraphicFramePr>
          <p:nvPr/>
        </p:nvGraphicFramePr>
        <p:xfrm>
          <a:off x="4427538" y="3876675"/>
          <a:ext cx="1657350" cy="473075"/>
        </p:xfrm>
        <a:graphic>
          <a:graphicData uri="http://schemas.openxmlformats.org/presentationml/2006/ole">
            <p:oleObj spid="_x0000_s18439" name="Equation" r:id="rId8" imgW="711000" imgH="203040" progId="Equation.DSMT4">
              <p:embed/>
            </p:oleObj>
          </a:graphicData>
        </a:graphic>
      </p:graphicFrame>
      <p:sp>
        <p:nvSpPr>
          <p:cNvPr id="18452" name="Rectangle 19"/>
          <p:cNvSpPr>
            <a:spLocks noChangeArrowheads="1"/>
          </p:cNvSpPr>
          <p:nvPr/>
        </p:nvSpPr>
        <p:spPr bwMode="auto">
          <a:xfrm>
            <a:off x="650875" y="404813"/>
            <a:ext cx="6584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一般地，我们有二元函数全微分的定义。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10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utoUpdateAnimBg="0"/>
      <p:bldP spid="6151" grpId="0" autoUpdateAnimBg="0"/>
      <p:bldP spid="6153" grpId="0" autoUpdateAnimBg="0"/>
      <p:bldP spid="6155" grpId="0" build="p" autoUpdateAnimBg="0"/>
      <p:bldP spid="6157" grpId="0" autoUpdateAnimBg="0"/>
      <p:bldP spid="6158" grpId="0" autoUpdateAnimBg="0"/>
      <p:bldP spid="6159" grpId="0" animBg="1"/>
      <p:bldP spid="616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D2E09-2C7D-4919-A675-EA46CC83993B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94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7475"/>
            <a:ext cx="5905500" cy="863600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二、全微分存在的条件</a:t>
            </a:r>
          </a:p>
        </p:txBody>
      </p:sp>
      <p:graphicFrame>
        <p:nvGraphicFramePr>
          <p:cNvPr id="7171" name="Object 2"/>
          <p:cNvGraphicFramePr>
            <a:graphicFrameLocks noChangeAspect="1"/>
          </p:cNvGraphicFramePr>
          <p:nvPr/>
        </p:nvGraphicFramePr>
        <p:xfrm>
          <a:off x="1573213" y="3800475"/>
          <a:ext cx="5437187" cy="546100"/>
        </p:xfrm>
        <a:graphic>
          <a:graphicData uri="http://schemas.openxmlformats.org/presentationml/2006/ole">
            <p:oleObj spid="_x0000_s19458" name="Equation" r:id="rId3" imgW="2006280" imgH="203040" progId="Equation.3">
              <p:embed/>
            </p:oleObj>
          </a:graphicData>
        </a:graphic>
      </p:graphicFrame>
      <p:graphicFrame>
        <p:nvGraphicFramePr>
          <p:cNvPr id="7172" name="Object 3"/>
          <p:cNvGraphicFramePr>
            <a:graphicFrameLocks noChangeAspect="1"/>
          </p:cNvGraphicFramePr>
          <p:nvPr/>
        </p:nvGraphicFramePr>
        <p:xfrm>
          <a:off x="2706688" y="1376363"/>
          <a:ext cx="4303712" cy="673100"/>
        </p:xfrm>
        <a:graphic>
          <a:graphicData uri="http://schemas.openxmlformats.org/presentationml/2006/ole">
            <p:oleObj spid="_x0000_s19459" name="Equation" r:id="rId4" imgW="4305240" imgH="672840" progId="Equation.3">
              <p:embed/>
            </p:oleObj>
          </a:graphicData>
        </a:graphic>
      </p:graphicFrame>
      <p:sp useBgFill="1">
        <p:nvSpPr>
          <p:cNvPr id="7173" name="Rectangle 5"/>
          <p:cNvSpPr>
            <a:spLocks noChangeArrowheads="1"/>
          </p:cNvSpPr>
          <p:nvPr/>
        </p:nvSpPr>
        <p:spPr bwMode="auto">
          <a:xfrm>
            <a:off x="990600" y="3429000"/>
            <a:ext cx="7848600" cy="1079500"/>
          </a:xfrm>
          <a:prstGeom prst="rect">
            <a:avLst/>
          </a:prstGeom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990600" y="3522663"/>
            <a:ext cx="510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函数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z = f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x, y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在点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x,  y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可微</a:t>
            </a:r>
          </a:p>
        </p:txBody>
      </p:sp>
      <p:graphicFrame>
        <p:nvGraphicFramePr>
          <p:cNvPr id="7175" name="Object 4"/>
          <p:cNvGraphicFramePr>
            <a:graphicFrameLocks noChangeAspect="1"/>
          </p:cNvGraphicFramePr>
          <p:nvPr/>
        </p:nvGraphicFramePr>
        <p:xfrm>
          <a:off x="1409700" y="2401888"/>
          <a:ext cx="3363913" cy="939800"/>
        </p:xfrm>
        <a:graphic>
          <a:graphicData uri="http://schemas.openxmlformats.org/presentationml/2006/ole">
            <p:oleObj spid="_x0000_s19460" name="Equation" r:id="rId5" imgW="3365280" imgH="939600" progId="Equation.3">
              <p:embed/>
            </p:oleObj>
          </a:graphicData>
        </a:graphic>
      </p:graphicFrame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304800" y="2365375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得</a:t>
            </a:r>
          </a:p>
        </p:txBody>
      </p:sp>
      <p:graphicFrame>
        <p:nvGraphicFramePr>
          <p:cNvPr id="7177" name="Object 5"/>
          <p:cNvGraphicFramePr>
            <a:graphicFrameLocks noChangeAspect="1"/>
          </p:cNvGraphicFramePr>
          <p:nvPr/>
        </p:nvGraphicFramePr>
        <p:xfrm>
          <a:off x="1430338" y="1349375"/>
          <a:ext cx="1257300" cy="939800"/>
        </p:xfrm>
        <a:graphic>
          <a:graphicData uri="http://schemas.openxmlformats.org/presentationml/2006/ole">
            <p:oleObj spid="_x0000_s19461" name="Equation" r:id="rId6" imgW="1257120" imgH="939600" progId="Equation.3">
              <p:embed/>
            </p:oleObj>
          </a:graphicData>
        </a:graphic>
      </p:graphicFrame>
      <p:graphicFrame>
        <p:nvGraphicFramePr>
          <p:cNvPr id="7178" name="Object 6"/>
          <p:cNvGraphicFramePr>
            <a:graphicFrameLocks noChangeAspect="1"/>
          </p:cNvGraphicFramePr>
          <p:nvPr/>
        </p:nvGraphicFramePr>
        <p:xfrm>
          <a:off x="7048500" y="1430338"/>
          <a:ext cx="571500" cy="393700"/>
        </p:xfrm>
        <a:graphic>
          <a:graphicData uri="http://schemas.openxmlformats.org/presentationml/2006/ole">
            <p:oleObj spid="_x0000_s19462" name="Equation" r:id="rId7" imgW="571320" imgH="393480" progId="Equation.3">
              <p:embed/>
            </p:oleObj>
          </a:graphicData>
        </a:graphic>
      </p:graphicFrame>
      <p:graphicFrame>
        <p:nvGraphicFramePr>
          <p:cNvPr id="7179" name="Object 7"/>
          <p:cNvGraphicFramePr>
            <a:graphicFrameLocks noChangeAspect="1"/>
          </p:cNvGraphicFramePr>
          <p:nvPr/>
        </p:nvGraphicFramePr>
        <p:xfrm>
          <a:off x="4876800" y="2441575"/>
          <a:ext cx="1371600" cy="406400"/>
        </p:xfrm>
        <a:graphic>
          <a:graphicData uri="http://schemas.openxmlformats.org/presentationml/2006/ole">
            <p:oleObj spid="_x0000_s19463" name="Equation" r:id="rId8" imgW="1371600" imgH="406080" progId="Equation.3">
              <p:embed/>
            </p:oleObj>
          </a:graphicData>
        </a:graphic>
      </p:graphicFrame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6019800" y="3917950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函数在该点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连续</a:t>
            </a:r>
          </a:p>
        </p:txBody>
      </p:sp>
      <p:sp>
        <p:nvSpPr>
          <p:cNvPr id="7181" name="AutoShape 13"/>
          <p:cNvSpPr>
            <a:spLocks noChangeArrowheads="1"/>
          </p:cNvSpPr>
          <p:nvPr/>
        </p:nvSpPr>
        <p:spPr bwMode="auto">
          <a:xfrm>
            <a:off x="4953000" y="4149725"/>
            <a:ext cx="1066800" cy="152400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298450" y="3522663"/>
            <a:ext cx="539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即</a:t>
            </a:r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609600" y="765175"/>
            <a:ext cx="2514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由微分定义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1143000" y="5786438"/>
            <a:ext cx="2590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(2)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偏导数连续</a:t>
            </a:r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3581400" y="6013450"/>
            <a:ext cx="1371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609600" y="4652963"/>
            <a:ext cx="678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下面两个定理给出了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可微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与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偏导数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的关系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1143000" y="5176838"/>
            <a:ext cx="2209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(1)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函数可微</a:t>
            </a:r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>
            <a:off x="3276600" y="5405438"/>
            <a:ext cx="1371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581400" y="6091238"/>
            <a:ext cx="1371600" cy="228600"/>
            <a:chOff x="2400" y="3456"/>
            <a:chExt cx="864" cy="144"/>
          </a:xfrm>
        </p:grpSpPr>
        <p:sp>
          <p:nvSpPr>
            <p:cNvPr id="19485" name="Line 22"/>
            <p:cNvSpPr>
              <a:spLocks noChangeShapeType="1"/>
            </p:cNvSpPr>
            <p:nvPr/>
          </p:nvSpPr>
          <p:spPr bwMode="auto">
            <a:xfrm flipH="1">
              <a:off x="2400" y="3504"/>
              <a:ext cx="86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6" name="Line 23"/>
            <p:cNvSpPr>
              <a:spLocks noChangeShapeType="1"/>
            </p:cNvSpPr>
            <p:nvPr/>
          </p:nvSpPr>
          <p:spPr bwMode="auto">
            <a:xfrm>
              <a:off x="2688" y="3456"/>
              <a:ext cx="288" cy="1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276600" y="5481638"/>
            <a:ext cx="1371600" cy="228600"/>
            <a:chOff x="2304" y="2928"/>
            <a:chExt cx="864" cy="144"/>
          </a:xfrm>
        </p:grpSpPr>
        <p:sp>
          <p:nvSpPr>
            <p:cNvPr id="19483" name="Line 25"/>
            <p:cNvSpPr>
              <a:spLocks noChangeShapeType="1"/>
            </p:cNvSpPr>
            <p:nvPr/>
          </p:nvSpPr>
          <p:spPr bwMode="auto">
            <a:xfrm flipH="1">
              <a:off x="2304" y="2976"/>
              <a:ext cx="86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4" name="Line 26"/>
            <p:cNvSpPr>
              <a:spLocks noChangeShapeType="1"/>
            </p:cNvSpPr>
            <p:nvPr/>
          </p:nvSpPr>
          <p:spPr bwMode="auto">
            <a:xfrm>
              <a:off x="2592" y="2928"/>
              <a:ext cx="288" cy="1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4784725" y="5243513"/>
            <a:ext cx="2051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偏导数存在 </a:t>
            </a:r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5105400" y="5800725"/>
            <a:ext cx="1695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函数可微 </a:t>
            </a:r>
          </a:p>
        </p:txBody>
      </p:sp>
      <p:sp>
        <p:nvSpPr>
          <p:cNvPr id="19482" name="Rectangle 29"/>
          <p:cNvSpPr>
            <a:spLocks noChangeArrowheads="1"/>
          </p:cNvSpPr>
          <p:nvPr/>
        </p:nvSpPr>
        <p:spPr bwMode="auto">
          <a:xfrm>
            <a:off x="2987675" y="739775"/>
            <a:ext cx="6913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Existence Conditions  of Total Differential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nimBg="1"/>
      <p:bldP spid="7174" grpId="0" autoUpdateAnimBg="0"/>
      <p:bldP spid="7176" grpId="0" autoUpdateAnimBg="0"/>
      <p:bldP spid="7180" grpId="0" autoUpdateAnimBg="0"/>
      <p:bldP spid="7181" grpId="0" animBg="1"/>
      <p:bldP spid="7182" grpId="0" build="p" autoUpdateAnimBg="0"/>
      <p:bldP spid="7183" grpId="0"/>
      <p:bldP spid="7184" grpId="0" build="p" autoUpdateAnimBg="0"/>
      <p:bldP spid="7185" grpId="0" animBg="1"/>
      <p:bldP spid="7186" grpId="0" build="p" autoUpdateAnimBg="0"/>
      <p:bldP spid="7187" grpId="0" build="p" autoUpdateAnimBg="0"/>
      <p:bldP spid="7188" grpId="0" animBg="1"/>
      <p:bldP spid="7195" grpId="0" build="p" autoUpdateAnimBg="0" advAuto="0"/>
      <p:bldP spid="7196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F196965-08E6-4909-BFB1-A2D6EF0BFD3D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20496" name="Text Box 2"/>
          <p:cNvSpPr txBox="1">
            <a:spLocks noChangeArrowheads="1"/>
          </p:cNvSpPr>
          <p:nvPr/>
        </p:nvSpPr>
        <p:spPr bwMode="auto">
          <a:xfrm>
            <a:off x="3070225" y="227013"/>
            <a:ext cx="548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若函数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z = f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在点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x, y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可微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50825" y="923925"/>
            <a:ext cx="403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则该函数在该点偏导数</a:t>
            </a:r>
          </a:p>
        </p:txBody>
      </p:sp>
      <p:graphicFrame>
        <p:nvGraphicFramePr>
          <p:cNvPr id="8196" name="Object 2"/>
          <p:cNvGraphicFramePr>
            <a:graphicFrameLocks noChangeAspect="1"/>
          </p:cNvGraphicFramePr>
          <p:nvPr/>
        </p:nvGraphicFramePr>
        <p:xfrm>
          <a:off x="4060825" y="785813"/>
          <a:ext cx="1092200" cy="927100"/>
        </p:xfrm>
        <a:graphic>
          <a:graphicData uri="http://schemas.openxmlformats.org/presentationml/2006/ole">
            <p:oleObj spid="_x0000_s20482" name="Equation" r:id="rId3" imgW="1091880" imgH="927000" progId="Equation.3">
              <p:embed/>
            </p:oleObj>
          </a:graphicData>
        </a:graphic>
      </p:graphicFrame>
      <p:graphicFrame>
        <p:nvGraphicFramePr>
          <p:cNvPr id="8197" name="Object 3"/>
          <p:cNvGraphicFramePr>
            <a:graphicFrameLocks noChangeAspect="1"/>
          </p:cNvGraphicFramePr>
          <p:nvPr/>
        </p:nvGraphicFramePr>
        <p:xfrm>
          <a:off x="2381250" y="1712913"/>
          <a:ext cx="2917825" cy="927100"/>
        </p:xfrm>
        <a:graphic>
          <a:graphicData uri="http://schemas.openxmlformats.org/presentationml/2006/ole">
            <p:oleObj spid="_x0000_s20483" name="Equation" r:id="rId4" imgW="2920680" imgH="927000" progId="Equation.3">
              <p:embed/>
            </p:oleObj>
          </a:graphicData>
        </a:graphic>
      </p:graphicFrame>
      <p:graphicFrame>
        <p:nvGraphicFramePr>
          <p:cNvPr id="8198" name="Object 4"/>
          <p:cNvGraphicFramePr>
            <a:graphicFrameLocks noChangeAspect="1"/>
          </p:cNvGraphicFramePr>
          <p:nvPr/>
        </p:nvGraphicFramePr>
        <p:xfrm>
          <a:off x="1230313" y="3736975"/>
          <a:ext cx="4354512" cy="444500"/>
        </p:xfrm>
        <a:graphic>
          <a:graphicData uri="http://schemas.openxmlformats.org/presentationml/2006/ole">
            <p:oleObj spid="_x0000_s20484" name="Equation" r:id="rId5" imgW="4356000" imgH="444240" progId="Equation.3">
              <p:embed/>
            </p:oleObj>
          </a:graphicData>
        </a:graphic>
      </p:graphicFrame>
      <p:graphicFrame>
        <p:nvGraphicFramePr>
          <p:cNvPr id="8199" name="Object 5"/>
          <p:cNvGraphicFramePr>
            <a:graphicFrameLocks noChangeAspect="1"/>
          </p:cNvGraphicFramePr>
          <p:nvPr/>
        </p:nvGraphicFramePr>
        <p:xfrm>
          <a:off x="1243013" y="4319588"/>
          <a:ext cx="1358900" cy="927100"/>
        </p:xfrm>
        <a:graphic>
          <a:graphicData uri="http://schemas.openxmlformats.org/presentationml/2006/ole">
            <p:oleObj spid="_x0000_s20485" name="Equation" r:id="rId6" imgW="1358640" imgH="927000" progId="Equation.3">
              <p:embed/>
            </p:oleObj>
          </a:graphicData>
        </a:graphic>
      </p:graphicFrame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631825" y="5461000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同样可证</a:t>
            </a:r>
          </a:p>
        </p:txBody>
      </p:sp>
      <p:graphicFrame>
        <p:nvGraphicFramePr>
          <p:cNvPr id="8201" name="Object 6"/>
          <p:cNvGraphicFramePr>
            <a:graphicFrameLocks noChangeAspect="1"/>
          </p:cNvGraphicFramePr>
          <p:nvPr/>
        </p:nvGraphicFramePr>
        <p:xfrm>
          <a:off x="2281238" y="5294313"/>
          <a:ext cx="1193800" cy="927100"/>
        </p:xfrm>
        <a:graphic>
          <a:graphicData uri="http://schemas.openxmlformats.org/presentationml/2006/ole">
            <p:oleObj spid="_x0000_s20486" name="Equation" r:id="rId7" imgW="1193760" imgH="927000" progId="Equation.3">
              <p:embed/>
            </p:oleObj>
          </a:graphicData>
        </a:graphic>
      </p:graphicFrame>
      <p:graphicFrame>
        <p:nvGraphicFramePr>
          <p:cNvPr id="8202" name="Object 7"/>
          <p:cNvGraphicFramePr>
            <a:graphicFrameLocks noChangeAspect="1"/>
          </p:cNvGraphicFramePr>
          <p:nvPr/>
        </p:nvGraphicFramePr>
        <p:xfrm>
          <a:off x="4651375" y="5294313"/>
          <a:ext cx="2919413" cy="927100"/>
        </p:xfrm>
        <a:graphic>
          <a:graphicData uri="http://schemas.openxmlformats.org/presentationml/2006/ole">
            <p:oleObj spid="_x0000_s20487" name="Equation" r:id="rId8" imgW="2920680" imgH="927000" progId="Equation.3">
              <p:embed/>
            </p:oleObj>
          </a:graphicData>
        </a:graphic>
      </p:graphicFrame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533400" y="2620963"/>
            <a:ext cx="3657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证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: 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由全增量公式</a:t>
            </a:r>
          </a:p>
        </p:txBody>
      </p:sp>
      <p:graphicFrame>
        <p:nvGraphicFramePr>
          <p:cNvPr id="8204" name="Object 8"/>
          <p:cNvGraphicFramePr>
            <a:graphicFrameLocks noChangeAspect="1"/>
          </p:cNvGraphicFramePr>
          <p:nvPr/>
        </p:nvGraphicFramePr>
        <p:xfrm>
          <a:off x="3375025" y="2716213"/>
          <a:ext cx="3808413" cy="406400"/>
        </p:xfrm>
        <a:graphic>
          <a:graphicData uri="http://schemas.openxmlformats.org/presentationml/2006/ole">
            <p:oleObj spid="_x0000_s20488" name="Equation" r:id="rId9" imgW="3809880" imgH="406080" progId="Equation.3">
              <p:embed/>
            </p:oleObj>
          </a:graphicData>
        </a:graphic>
      </p:graphicFrame>
      <p:graphicFrame>
        <p:nvGraphicFramePr>
          <p:cNvPr id="8205" name="Object 9"/>
          <p:cNvGraphicFramePr>
            <a:graphicFrameLocks noChangeAspect="1"/>
          </p:cNvGraphicFramePr>
          <p:nvPr/>
        </p:nvGraphicFramePr>
        <p:xfrm>
          <a:off x="7245350" y="2708275"/>
          <a:ext cx="1574800" cy="444500"/>
        </p:xfrm>
        <a:graphic>
          <a:graphicData uri="http://schemas.openxmlformats.org/presentationml/2006/ole">
            <p:oleObj spid="_x0000_s20489" name="Equation" r:id="rId10" imgW="1574640" imgH="444240" progId="Equation.3">
              <p:embed/>
            </p:oleObj>
          </a:graphicData>
        </a:graphic>
      </p:graphicFrame>
      <p:graphicFrame>
        <p:nvGraphicFramePr>
          <p:cNvPr id="8206" name="Object 10"/>
          <p:cNvGraphicFramePr>
            <a:graphicFrameLocks noChangeAspect="1"/>
          </p:cNvGraphicFramePr>
          <p:nvPr/>
        </p:nvGraphicFramePr>
        <p:xfrm>
          <a:off x="5686425" y="3757613"/>
          <a:ext cx="2336800" cy="469900"/>
        </p:xfrm>
        <a:graphic>
          <a:graphicData uri="http://schemas.openxmlformats.org/presentationml/2006/ole">
            <p:oleObj spid="_x0000_s20490" name="Equation" r:id="rId11" imgW="2336760" imgH="469800" progId="Equation.3">
              <p:embed/>
            </p:oleObj>
          </a:graphicData>
        </a:graphic>
      </p:graphicFrame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5094288" y="936625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必存在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且有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250825" y="3160713"/>
            <a:ext cx="3276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得到对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的偏增量</a:t>
            </a:r>
          </a:p>
        </p:txBody>
      </p:sp>
      <p:graphicFrame>
        <p:nvGraphicFramePr>
          <p:cNvPr id="8209" name="Object 11"/>
          <p:cNvGraphicFramePr>
            <a:graphicFrameLocks noChangeAspect="1"/>
          </p:cNvGraphicFramePr>
          <p:nvPr/>
        </p:nvGraphicFramePr>
        <p:xfrm>
          <a:off x="2601913" y="3770313"/>
          <a:ext cx="1066800" cy="352425"/>
        </p:xfrm>
        <a:graphic>
          <a:graphicData uri="http://schemas.openxmlformats.org/presentationml/2006/ole">
            <p:oleObj spid="_x0000_s20491" name="Equation" r:id="rId12" imgW="965160" imgH="317160" progId="Equation.3">
              <p:embed/>
            </p:oleObj>
          </a:graphicData>
        </a:graphic>
      </p:graphicFrame>
      <p:graphicFrame>
        <p:nvGraphicFramePr>
          <p:cNvPr id="8210" name="Object 12"/>
          <p:cNvGraphicFramePr>
            <a:graphicFrameLocks noChangeAspect="1"/>
          </p:cNvGraphicFramePr>
          <p:nvPr/>
        </p:nvGraphicFramePr>
        <p:xfrm>
          <a:off x="4862513" y="3857625"/>
          <a:ext cx="254000" cy="268288"/>
        </p:xfrm>
        <a:graphic>
          <a:graphicData uri="http://schemas.openxmlformats.org/presentationml/2006/ole">
            <p:oleObj spid="_x0000_s20492" name="Equation" r:id="rId13" imgW="228600" imgH="241200" progId="Equation.3">
              <p:embed/>
            </p:oleObj>
          </a:graphicData>
        </a:graphic>
      </p:graphicFrame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3451225" y="5446713"/>
            <a:ext cx="182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因此有                  </a:t>
            </a:r>
          </a:p>
        </p:txBody>
      </p:sp>
      <p:graphicFrame>
        <p:nvGraphicFramePr>
          <p:cNvPr id="8212" name="Object 13"/>
          <p:cNvGraphicFramePr>
            <a:graphicFrameLocks noChangeAspect="1"/>
          </p:cNvGraphicFramePr>
          <p:nvPr/>
        </p:nvGraphicFramePr>
        <p:xfrm>
          <a:off x="2678113" y="4330700"/>
          <a:ext cx="1687512" cy="939800"/>
        </p:xfrm>
        <a:graphic>
          <a:graphicData uri="http://schemas.openxmlformats.org/presentationml/2006/ole">
            <p:oleObj spid="_x0000_s20493" name="Equation" r:id="rId14" imgW="1688760" imgH="939600" progId="Equation.3">
              <p:embed/>
            </p:oleObj>
          </a:graphicData>
        </a:graphic>
      </p:graphicFrame>
      <p:graphicFrame>
        <p:nvGraphicFramePr>
          <p:cNvPr id="8213" name="Object 14"/>
          <p:cNvGraphicFramePr>
            <a:graphicFrameLocks noChangeAspect="1"/>
          </p:cNvGraphicFramePr>
          <p:nvPr/>
        </p:nvGraphicFramePr>
        <p:xfrm>
          <a:off x="4418013" y="4608513"/>
          <a:ext cx="571500" cy="304800"/>
        </p:xfrm>
        <a:graphic>
          <a:graphicData uri="http://schemas.openxmlformats.org/presentationml/2006/ole">
            <p:oleObj spid="_x0000_s20494" name="Equation" r:id="rId15" imgW="571320" imgH="304560" progId="Equation.3">
              <p:embed/>
            </p:oleObj>
          </a:graphicData>
        </a:graphic>
      </p:graphicFrame>
      <p:sp>
        <p:nvSpPr>
          <p:cNvPr id="20503" name="Rectangle 22"/>
          <p:cNvSpPr>
            <a:spLocks noChangeArrowheads="1"/>
          </p:cNvSpPr>
          <p:nvPr/>
        </p:nvSpPr>
        <p:spPr bwMode="auto">
          <a:xfrm>
            <a:off x="388938" y="188913"/>
            <a:ext cx="274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必要条件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  <p:bldP spid="8200" grpId="0" autoUpdateAnimBg="0"/>
      <p:bldP spid="8203" grpId="0" autoUpdateAnimBg="0"/>
      <p:bldP spid="8207" grpId="0" autoUpdateAnimBg="0"/>
      <p:bldP spid="8208" grpId="0" autoUpdateAnimBg="0"/>
      <p:bldP spid="821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5F605C0-92CC-42A5-AE01-79578E2F2BB7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73088" y="19558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反例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 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函数</a:t>
            </a:r>
          </a:p>
        </p:txBody>
      </p:sp>
      <p:graphicFrame>
        <p:nvGraphicFramePr>
          <p:cNvPr id="9219" name="Object 2"/>
          <p:cNvGraphicFramePr>
            <a:graphicFrameLocks noChangeAspect="1"/>
          </p:cNvGraphicFramePr>
          <p:nvPr/>
        </p:nvGraphicFramePr>
        <p:xfrm>
          <a:off x="2478088" y="2051050"/>
          <a:ext cx="1371600" cy="406400"/>
        </p:xfrm>
        <a:graphic>
          <a:graphicData uri="http://schemas.openxmlformats.org/presentationml/2006/ole">
            <p:oleObj spid="_x0000_s21506" name="Equation" r:id="rId3" imgW="1371600" imgH="406080" progId="Equation.3">
              <p:embed/>
            </p:oleObj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96888" y="3008313"/>
            <a:ext cx="281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易知</a:t>
            </a:r>
          </a:p>
        </p:txBody>
      </p:sp>
      <p:graphicFrame>
        <p:nvGraphicFramePr>
          <p:cNvPr id="9221" name="Object 3"/>
          <p:cNvGraphicFramePr>
            <a:graphicFrameLocks noChangeAspect="1"/>
          </p:cNvGraphicFramePr>
          <p:nvPr/>
        </p:nvGraphicFramePr>
        <p:xfrm>
          <a:off x="1358900" y="3046413"/>
          <a:ext cx="3402013" cy="495300"/>
        </p:xfrm>
        <a:graphic>
          <a:graphicData uri="http://schemas.openxmlformats.org/presentationml/2006/ole">
            <p:oleObj spid="_x0000_s21507" name="Equation" r:id="rId4" imgW="3403440" imgH="495000" progId="Equation.3">
              <p:embed/>
            </p:oleObj>
          </a:graphicData>
        </a:graphic>
      </p:graphicFrame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687888" y="3008313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但</a:t>
            </a:r>
          </a:p>
        </p:txBody>
      </p:sp>
      <p:graphicFrame>
        <p:nvGraphicFramePr>
          <p:cNvPr id="9223" name="Object 4"/>
          <p:cNvGraphicFramePr>
            <a:graphicFrameLocks noChangeAspect="1"/>
          </p:cNvGraphicFramePr>
          <p:nvPr/>
        </p:nvGraphicFramePr>
        <p:xfrm>
          <a:off x="923925" y="3678238"/>
          <a:ext cx="4760913" cy="495300"/>
        </p:xfrm>
        <a:graphic>
          <a:graphicData uri="http://schemas.openxmlformats.org/presentationml/2006/ole">
            <p:oleObj spid="_x0000_s21508" name="Equation" r:id="rId5" imgW="4762440" imgH="495000" progId="Equation.3">
              <p:embed/>
            </p:oleObj>
          </a:graphicData>
        </a:graphic>
      </p:graphicFrame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2325688" y="5599113"/>
            <a:ext cx="464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因此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函数在点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(0,0)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不可微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9225" name="Object 5"/>
          <p:cNvGraphicFramePr>
            <a:graphicFrameLocks noChangeAspect="1"/>
          </p:cNvGraphicFramePr>
          <p:nvPr/>
        </p:nvGraphicFramePr>
        <p:xfrm>
          <a:off x="1106488" y="5649913"/>
          <a:ext cx="1066800" cy="406400"/>
        </p:xfrm>
        <a:graphic>
          <a:graphicData uri="http://schemas.openxmlformats.org/presentationml/2006/ole">
            <p:oleObj spid="_x0000_s21509" name="Equation" r:id="rId6" imgW="1066680" imgH="406080" progId="Equation.3">
              <p:embed/>
            </p:oleObj>
          </a:graphicData>
        </a:graphic>
      </p:graphicFrame>
      <p:sp>
        <p:nvSpPr>
          <p:cNvPr id="21522" name="Rectangle 10"/>
          <p:cNvSpPr>
            <a:spLocks noChangeArrowheads="1"/>
          </p:cNvSpPr>
          <p:nvPr/>
        </p:nvSpPr>
        <p:spPr bwMode="auto">
          <a:xfrm>
            <a:off x="468313" y="188913"/>
            <a:ext cx="502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注意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定理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的逆定理不成立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9227" name="Object 6"/>
          <p:cNvGraphicFramePr>
            <a:graphicFrameLocks noChangeAspect="1"/>
          </p:cNvGraphicFramePr>
          <p:nvPr/>
        </p:nvGraphicFramePr>
        <p:xfrm>
          <a:off x="1606550" y="4506913"/>
          <a:ext cx="2339975" cy="985837"/>
        </p:xfrm>
        <a:graphic>
          <a:graphicData uri="http://schemas.openxmlformats.org/presentationml/2006/ole">
            <p:oleObj spid="_x0000_s21510" name="Equation" r:id="rId7" imgW="2412720" imgH="1015920" progId="Equation.3">
              <p:embed/>
            </p:oleObj>
          </a:graphicData>
        </a:graphic>
      </p:graphicFrame>
      <p:graphicFrame>
        <p:nvGraphicFramePr>
          <p:cNvPr id="9228" name="Object 7"/>
          <p:cNvGraphicFramePr>
            <a:graphicFrameLocks noChangeAspect="1"/>
          </p:cNvGraphicFramePr>
          <p:nvPr/>
        </p:nvGraphicFramePr>
        <p:xfrm>
          <a:off x="4459288" y="4532313"/>
          <a:ext cx="2363787" cy="936625"/>
        </p:xfrm>
        <a:graphic>
          <a:graphicData uri="http://schemas.openxmlformats.org/presentationml/2006/ole">
            <p:oleObj spid="_x0000_s21511" name="Equation" r:id="rId8" imgW="2438280" imgH="965160" progId="Equation.3">
              <p:embed/>
            </p:oleObj>
          </a:graphicData>
        </a:graphic>
      </p:graphicFrame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1411288" y="4379913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230" name="Object 8"/>
          <p:cNvGraphicFramePr>
            <a:graphicFrameLocks noChangeAspect="1"/>
          </p:cNvGraphicFramePr>
          <p:nvPr/>
        </p:nvGraphicFramePr>
        <p:xfrm>
          <a:off x="5754688" y="3460750"/>
          <a:ext cx="2627312" cy="998538"/>
        </p:xfrm>
        <a:graphic>
          <a:graphicData uri="http://schemas.openxmlformats.org/presentationml/2006/ole">
            <p:oleObj spid="_x0000_s21512" name="Equation" r:id="rId9" imgW="2705040" imgH="1028520" progId="Equation.3">
              <p:embed/>
            </p:oleObj>
          </a:graphicData>
        </a:graphic>
      </p:graphicFrame>
      <p:graphicFrame>
        <p:nvGraphicFramePr>
          <p:cNvPr id="9231" name="Object 9"/>
          <p:cNvGraphicFramePr>
            <a:graphicFrameLocks noChangeAspect="1"/>
          </p:cNvGraphicFramePr>
          <p:nvPr/>
        </p:nvGraphicFramePr>
        <p:xfrm>
          <a:off x="3773488" y="4608513"/>
          <a:ext cx="584200" cy="800100"/>
        </p:xfrm>
        <a:graphic>
          <a:graphicData uri="http://schemas.openxmlformats.org/presentationml/2006/ole">
            <p:oleObj spid="_x0000_s21513" name="Equation" r:id="rId10" imgW="583920" imgH="799920" progId="Equation.3">
              <p:embed/>
            </p:oleObj>
          </a:graphicData>
        </a:graphic>
      </p:graphicFrame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897688" y="4760913"/>
            <a:ext cx="1219200" cy="441325"/>
            <a:chOff x="4752" y="3178"/>
            <a:chExt cx="768" cy="278"/>
          </a:xfrm>
        </p:grpSpPr>
        <p:sp>
          <p:nvSpPr>
            <p:cNvPr id="21528" name="Line 17"/>
            <p:cNvSpPr>
              <a:spLocks noChangeShapeType="1"/>
            </p:cNvSpPr>
            <p:nvPr/>
          </p:nvSpPr>
          <p:spPr bwMode="auto">
            <a:xfrm>
              <a:off x="4752" y="3312"/>
              <a:ext cx="52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9" name="Line 18"/>
            <p:cNvSpPr>
              <a:spLocks noChangeShapeType="1"/>
            </p:cNvSpPr>
            <p:nvPr/>
          </p:nvSpPr>
          <p:spPr bwMode="auto">
            <a:xfrm>
              <a:off x="4848" y="3216"/>
              <a:ext cx="288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16" name="Object 12"/>
            <p:cNvGraphicFramePr>
              <a:graphicFrameLocks noChangeAspect="1"/>
            </p:cNvGraphicFramePr>
            <p:nvPr/>
          </p:nvGraphicFramePr>
          <p:xfrm>
            <a:off x="5321" y="3178"/>
            <a:ext cx="199" cy="278"/>
          </p:xfrm>
          <a:graphic>
            <a:graphicData uri="http://schemas.openxmlformats.org/presentationml/2006/ole">
              <p:oleObj spid="_x0000_s21516" name="公式" r:id="rId11" imgW="126720" imgH="177480" progId="Equation.3">
                <p:embed/>
              </p:oleObj>
            </a:graphicData>
          </a:graphic>
        </p:graphicFrame>
      </p:grp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1450975" y="736600"/>
            <a:ext cx="4837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偏导数存在函数 不一定可微 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!</a:t>
            </a:r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5268913" y="188913"/>
            <a:ext cx="638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即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9238" name="AutoShape 22"/>
          <p:cNvSpPr>
            <a:spLocks/>
          </p:cNvSpPr>
          <p:nvPr/>
        </p:nvSpPr>
        <p:spPr bwMode="auto">
          <a:xfrm>
            <a:off x="3925888" y="1560513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9239" name="Object 10"/>
          <p:cNvGraphicFramePr>
            <a:graphicFrameLocks noChangeAspect="1"/>
          </p:cNvGraphicFramePr>
          <p:nvPr/>
        </p:nvGraphicFramePr>
        <p:xfrm>
          <a:off x="4222750" y="1331913"/>
          <a:ext cx="3513138" cy="987425"/>
        </p:xfrm>
        <a:graphic>
          <a:graphicData uri="http://schemas.openxmlformats.org/presentationml/2006/ole">
            <p:oleObj spid="_x0000_s21514" name="Equation" r:id="rId12" imgW="3619440" imgH="1015920" progId="Equation.3">
              <p:embed/>
            </p:oleObj>
          </a:graphicData>
        </a:graphic>
      </p:graphicFrame>
      <p:graphicFrame>
        <p:nvGraphicFramePr>
          <p:cNvPr id="9240" name="Object 11"/>
          <p:cNvGraphicFramePr>
            <a:graphicFrameLocks noChangeAspect="1"/>
          </p:cNvGraphicFramePr>
          <p:nvPr/>
        </p:nvGraphicFramePr>
        <p:xfrm>
          <a:off x="4662488" y="2366963"/>
          <a:ext cx="3071812" cy="520700"/>
        </p:xfrm>
        <a:graphic>
          <a:graphicData uri="http://schemas.openxmlformats.org/presentationml/2006/ole">
            <p:oleObj spid="_x0000_s21515" name="Equation" r:id="rId13" imgW="3073320" imgH="5205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20" grpId="0" autoUpdateAnimBg="0"/>
      <p:bldP spid="9222" grpId="0" autoUpdateAnimBg="0"/>
      <p:bldP spid="9224" grpId="0" autoUpdateAnimBg="0"/>
      <p:bldP spid="9229" grpId="0" animBg="1"/>
      <p:bldP spid="9236" grpId="0" build="p" autoUpdateAnimBg="0"/>
      <p:bldP spid="9237" grpId="0" build="p" autoUpdateAnimBg="0"/>
      <p:bldP spid="92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F9E54C-1042-4791-A438-95F22C89A6C6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076325" y="2216150"/>
          <a:ext cx="5332413" cy="406400"/>
        </p:xfrm>
        <a:graphic>
          <a:graphicData uri="http://schemas.openxmlformats.org/presentationml/2006/ole">
            <p:oleObj spid="_x0000_s22530" name="Equation" r:id="rId3" imgW="5333760" imgH="406080" progId="Equation.3">
              <p:embed/>
            </p:oleObj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7353300" y="260350"/>
          <a:ext cx="1092200" cy="927100"/>
        </p:xfrm>
        <a:graphic>
          <a:graphicData uri="http://schemas.openxmlformats.org/presentationml/2006/ole">
            <p:oleObj spid="_x0000_s22531" name="Equation" r:id="rId4" imgW="1091880" imgH="927000" progId="Equation.3">
              <p:embed/>
            </p:oleObj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17538" y="149383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证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10245" name="Object 4"/>
          <p:cNvGraphicFramePr>
            <a:graphicFrameLocks noChangeAspect="1"/>
          </p:cNvGraphicFramePr>
          <p:nvPr/>
        </p:nvGraphicFramePr>
        <p:xfrm>
          <a:off x="1403350" y="1584325"/>
          <a:ext cx="4811713" cy="406400"/>
        </p:xfrm>
        <a:graphic>
          <a:graphicData uri="http://schemas.openxmlformats.org/presentationml/2006/ole">
            <p:oleObj spid="_x0000_s22532" name="Equation" r:id="rId5" imgW="4813200" imgH="406080" progId="Equation.3">
              <p:embed/>
            </p:oleObj>
          </a:graphicData>
        </a:graphic>
      </p:graphicFrame>
      <p:graphicFrame>
        <p:nvGraphicFramePr>
          <p:cNvPr id="10246" name="Object 5"/>
          <p:cNvGraphicFramePr>
            <a:graphicFrameLocks noChangeAspect="1"/>
          </p:cNvGraphicFramePr>
          <p:nvPr/>
        </p:nvGraphicFramePr>
        <p:xfrm>
          <a:off x="6180138" y="3930650"/>
          <a:ext cx="2374900" cy="444500"/>
        </p:xfrm>
        <a:graphic>
          <a:graphicData uri="http://schemas.openxmlformats.org/presentationml/2006/ole">
            <p:oleObj spid="_x0000_s22533" name="Equation" r:id="rId6" imgW="2374560" imgH="444240" progId="Equation.DSMT4">
              <p:embed/>
            </p:oleObj>
          </a:graphicData>
        </a:graphic>
      </p:graphicFrame>
      <p:graphicFrame>
        <p:nvGraphicFramePr>
          <p:cNvPr id="10247" name="Object 6"/>
          <p:cNvGraphicFramePr>
            <a:graphicFrameLocks noChangeAspect="1"/>
          </p:cNvGraphicFramePr>
          <p:nvPr/>
        </p:nvGraphicFramePr>
        <p:xfrm>
          <a:off x="1031875" y="4494213"/>
          <a:ext cx="2792413" cy="444500"/>
        </p:xfrm>
        <a:graphic>
          <a:graphicData uri="http://schemas.openxmlformats.org/presentationml/2006/ole">
            <p:oleObj spid="_x0000_s22534" name="Equation" r:id="rId7" imgW="2793960" imgH="444240" progId="Equation.3">
              <p:embed/>
            </p:oleObj>
          </a:graphicData>
        </a:graphic>
      </p:graphicFrame>
      <p:graphicFrame>
        <p:nvGraphicFramePr>
          <p:cNvPr id="10248" name="Object 7"/>
          <p:cNvGraphicFramePr>
            <a:graphicFrameLocks noChangeAspect="1"/>
          </p:cNvGraphicFramePr>
          <p:nvPr/>
        </p:nvGraphicFramePr>
        <p:xfrm>
          <a:off x="3405188" y="5191125"/>
          <a:ext cx="4071937" cy="898525"/>
        </p:xfrm>
        <a:graphic>
          <a:graphicData uri="http://schemas.openxmlformats.org/presentationml/2006/ole">
            <p:oleObj spid="_x0000_s22535" name="Equation" r:id="rId8" imgW="4089240" imgH="901440" progId="Equation.3">
              <p:embed/>
            </p:oleObj>
          </a:graphicData>
        </a:graphic>
      </p:graphicFrame>
      <p:graphicFrame>
        <p:nvGraphicFramePr>
          <p:cNvPr id="10249" name="Object 8"/>
          <p:cNvGraphicFramePr>
            <a:graphicFrameLocks noChangeAspect="1"/>
          </p:cNvGraphicFramePr>
          <p:nvPr/>
        </p:nvGraphicFramePr>
        <p:xfrm>
          <a:off x="5113338" y="3397250"/>
          <a:ext cx="2817812" cy="495300"/>
        </p:xfrm>
        <a:graphic>
          <a:graphicData uri="http://schemas.openxmlformats.org/presentationml/2006/ole">
            <p:oleObj spid="_x0000_s22536" name="Equation" r:id="rId9" imgW="2819160" imgH="495000" progId="Equation.3">
              <p:embed/>
            </p:oleObj>
          </a:graphicData>
        </a:graphic>
      </p:graphicFrame>
      <p:graphicFrame>
        <p:nvGraphicFramePr>
          <p:cNvPr id="10250" name="Object 9"/>
          <p:cNvGraphicFramePr>
            <a:graphicFrameLocks noChangeAspect="1"/>
          </p:cNvGraphicFramePr>
          <p:nvPr/>
        </p:nvGraphicFramePr>
        <p:xfrm>
          <a:off x="1074738" y="3397250"/>
          <a:ext cx="4037012" cy="444500"/>
        </p:xfrm>
        <a:graphic>
          <a:graphicData uri="http://schemas.openxmlformats.org/presentationml/2006/ole">
            <p:oleObj spid="_x0000_s22537" name="Equation" r:id="rId10" imgW="4038480" imgH="444240" progId="Equation.3">
              <p:embed/>
            </p:oleObj>
          </a:graphicData>
        </a:graphic>
      </p:graphicFrame>
      <p:graphicFrame>
        <p:nvGraphicFramePr>
          <p:cNvPr id="10251" name="Object 10"/>
          <p:cNvGraphicFramePr>
            <a:graphicFrameLocks noChangeAspect="1"/>
          </p:cNvGraphicFramePr>
          <p:nvPr/>
        </p:nvGraphicFramePr>
        <p:xfrm>
          <a:off x="4162425" y="2216150"/>
          <a:ext cx="2170113" cy="406400"/>
        </p:xfrm>
        <a:graphic>
          <a:graphicData uri="http://schemas.openxmlformats.org/presentationml/2006/ole">
            <p:oleObj spid="_x0000_s22538" name="Equation" r:id="rId11" imgW="2171520" imgH="406080" progId="Equation.3">
              <p:embed/>
            </p:oleObj>
          </a:graphicData>
        </a:graphic>
      </p:graphicFrame>
      <p:graphicFrame>
        <p:nvGraphicFramePr>
          <p:cNvPr id="10252" name="Object 11"/>
          <p:cNvGraphicFramePr>
            <a:graphicFrameLocks noChangeAspect="1"/>
          </p:cNvGraphicFramePr>
          <p:nvPr/>
        </p:nvGraphicFramePr>
        <p:xfrm>
          <a:off x="3970338" y="2800350"/>
          <a:ext cx="3808412" cy="406400"/>
        </p:xfrm>
        <a:graphic>
          <a:graphicData uri="http://schemas.openxmlformats.org/presentationml/2006/ole">
            <p:oleObj spid="_x0000_s22539" name="Equation" r:id="rId12" imgW="3809880" imgH="406080" progId="Equation.3">
              <p:embed/>
            </p:oleObj>
          </a:graphicData>
        </a:graphic>
      </p:graphicFrame>
      <p:graphicFrame>
        <p:nvGraphicFramePr>
          <p:cNvPr id="10253" name="Object 12"/>
          <p:cNvGraphicFramePr>
            <a:graphicFrameLocks noChangeAspect="1"/>
          </p:cNvGraphicFramePr>
          <p:nvPr/>
        </p:nvGraphicFramePr>
        <p:xfrm>
          <a:off x="4391025" y="2774950"/>
          <a:ext cx="1903413" cy="406400"/>
        </p:xfrm>
        <a:graphic>
          <a:graphicData uri="http://schemas.openxmlformats.org/presentationml/2006/ole">
            <p:oleObj spid="_x0000_s22540" name="Equation" r:id="rId13" imgW="1904760" imgH="406080" progId="Equation.3">
              <p:embed/>
            </p:oleObj>
          </a:graphicData>
        </a:graphic>
      </p:graphicFrame>
      <p:graphicFrame>
        <p:nvGraphicFramePr>
          <p:cNvPr id="10254" name="Object 13"/>
          <p:cNvGraphicFramePr>
            <a:graphicFrameLocks noChangeAspect="1"/>
          </p:cNvGraphicFramePr>
          <p:nvPr/>
        </p:nvGraphicFramePr>
        <p:xfrm>
          <a:off x="3895725" y="4492625"/>
          <a:ext cx="2817813" cy="508000"/>
        </p:xfrm>
        <a:graphic>
          <a:graphicData uri="http://schemas.openxmlformats.org/presentationml/2006/ole">
            <p:oleObj spid="_x0000_s22541" name="Equation" r:id="rId14" imgW="2819160" imgH="507960" progId="Equation.3">
              <p:embed/>
            </p:oleObj>
          </a:graphicData>
        </a:graphic>
      </p:graphicFrame>
      <p:sp>
        <p:nvSpPr>
          <p:cNvPr id="22550" name="Text Box 15"/>
          <p:cNvSpPr txBox="1">
            <a:spLocks noChangeArrowheads="1"/>
          </p:cNvSpPr>
          <p:nvPr/>
        </p:nvSpPr>
        <p:spPr bwMode="auto">
          <a:xfrm>
            <a:off x="3086100" y="33655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若函数</a:t>
            </a:r>
          </a:p>
        </p:txBody>
      </p:sp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4306888" y="431800"/>
          <a:ext cx="1522412" cy="403225"/>
        </p:xfrm>
        <a:graphic>
          <a:graphicData uri="http://schemas.openxmlformats.org/presentationml/2006/ole">
            <p:oleObj spid="_x0000_s22542" name="Equation" r:id="rId15" imgW="1638000" imgH="406080" progId="Equation.3">
              <p:embed/>
            </p:oleObj>
          </a:graphicData>
        </a:graphic>
      </p:graphicFrame>
      <p:sp>
        <p:nvSpPr>
          <p:cNvPr id="22551" name="Text Box 17"/>
          <p:cNvSpPr txBox="1">
            <a:spLocks noChangeArrowheads="1"/>
          </p:cNvSpPr>
          <p:nvPr/>
        </p:nvSpPr>
        <p:spPr bwMode="auto">
          <a:xfrm>
            <a:off x="5753100" y="350838"/>
            <a:ext cx="1981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的偏导数</a:t>
            </a:r>
          </a:p>
        </p:txBody>
      </p:sp>
      <p:graphicFrame>
        <p:nvGraphicFramePr>
          <p:cNvPr id="10258" name="Object 15"/>
          <p:cNvGraphicFramePr>
            <a:graphicFrameLocks noChangeAspect="1"/>
          </p:cNvGraphicFramePr>
          <p:nvPr/>
        </p:nvGraphicFramePr>
        <p:xfrm>
          <a:off x="250825" y="982663"/>
          <a:ext cx="2576513" cy="457200"/>
        </p:xfrm>
        <a:graphic>
          <a:graphicData uri="http://schemas.openxmlformats.org/presentationml/2006/ole">
            <p:oleObj spid="_x0000_s22543" name="Equation" r:id="rId16" imgW="2577960" imgH="457200" progId="Equation.3">
              <p:embed/>
            </p:oleObj>
          </a:graphicData>
        </a:graphic>
      </p:graphicFrame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2751138" y="960438"/>
            <a:ext cx="3657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则函数在该点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可微分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en-US" altLang="zh-CN" sz="28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0260" name="Object 16"/>
          <p:cNvGraphicFramePr>
            <a:graphicFrameLocks noChangeAspect="1"/>
          </p:cNvGraphicFramePr>
          <p:nvPr/>
        </p:nvGraphicFramePr>
        <p:xfrm>
          <a:off x="3005138" y="4610100"/>
          <a:ext cx="279400" cy="241300"/>
        </p:xfrm>
        <a:graphic>
          <a:graphicData uri="http://schemas.openxmlformats.org/presentationml/2006/ole">
            <p:oleObj spid="_x0000_s22544" name="Equation" r:id="rId17" imgW="279360" imgH="241200" progId="Equation.3">
              <p:embed/>
            </p:oleObj>
          </a:graphicData>
        </a:graphic>
      </p:graphicFrame>
      <p:graphicFrame>
        <p:nvGraphicFramePr>
          <p:cNvPr id="10261" name="Object 17"/>
          <p:cNvGraphicFramePr>
            <a:graphicFrameLocks noChangeAspect="1"/>
          </p:cNvGraphicFramePr>
          <p:nvPr/>
        </p:nvGraphicFramePr>
        <p:xfrm>
          <a:off x="5813425" y="4578350"/>
          <a:ext cx="368300" cy="393700"/>
        </p:xfrm>
        <a:graphic>
          <a:graphicData uri="http://schemas.openxmlformats.org/presentationml/2006/ole">
            <p:oleObj spid="_x0000_s22545" name="Equation" r:id="rId18" imgW="368280" imgH="393480" progId="Equation.3">
              <p:embed/>
            </p:oleObj>
          </a:graphicData>
        </a:graphic>
      </p:graphicFrame>
      <p:graphicFrame>
        <p:nvGraphicFramePr>
          <p:cNvPr id="10262" name="Object 18"/>
          <p:cNvGraphicFramePr>
            <a:graphicFrameLocks noChangeAspect="1"/>
          </p:cNvGraphicFramePr>
          <p:nvPr/>
        </p:nvGraphicFramePr>
        <p:xfrm>
          <a:off x="5641975" y="5273675"/>
          <a:ext cx="1749425" cy="974725"/>
        </p:xfrm>
        <a:graphic>
          <a:graphicData uri="http://schemas.openxmlformats.org/presentationml/2006/ole">
            <p:oleObj spid="_x0000_s22546" name="Equation" r:id="rId19" imgW="1752480" imgH="977760" progId="Equation.3">
              <p:embed/>
            </p:oleObj>
          </a:graphicData>
        </a:graphic>
      </p:graphicFrame>
      <p:graphicFrame>
        <p:nvGraphicFramePr>
          <p:cNvPr id="10263" name="Object 19"/>
          <p:cNvGraphicFramePr>
            <a:graphicFrameLocks noChangeAspect="1"/>
          </p:cNvGraphicFramePr>
          <p:nvPr/>
        </p:nvGraphicFramePr>
        <p:xfrm>
          <a:off x="3670300" y="5273675"/>
          <a:ext cx="1851025" cy="974725"/>
        </p:xfrm>
        <a:graphic>
          <a:graphicData uri="http://schemas.openxmlformats.org/presentationml/2006/ole">
            <p:oleObj spid="_x0000_s22547" name="Equation" r:id="rId20" imgW="1854000" imgH="977760" progId="Equation.3">
              <p:embed/>
            </p:oleObj>
          </a:graphicData>
        </a:graphic>
      </p:graphicFrame>
      <p:sp>
        <p:nvSpPr>
          <p:cNvPr id="22553" name="Rectangle 24"/>
          <p:cNvSpPr>
            <a:spLocks noChangeArrowheads="1"/>
          </p:cNvSpPr>
          <p:nvPr/>
        </p:nvSpPr>
        <p:spPr bwMode="auto">
          <a:xfrm>
            <a:off x="395288" y="336550"/>
            <a:ext cx="3022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 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充分条件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utoUpdateAnimBg="0"/>
      <p:bldP spid="10259" grpId="0" build="p" autoUpdateAnimBg="0"/>
    </p:bldLst>
  </p:timing>
</p:sld>
</file>

<file path=ppt/theme/theme1.xml><?xml version="1.0" encoding="utf-8"?>
<a:theme xmlns:a="http://schemas.openxmlformats.org/drawingml/2006/main" name="华南农业大学高等数学多媒体课件">
  <a:themeElements>
    <a:clrScheme name="华南农业大学高等数学多媒体课件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华南农业大学高等数学多媒体课件">
      <a:majorFont>
        <a:latin typeface="Times New Roman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华南农业大学高等数学多媒体课件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习题课模板">
  <a:themeElements>
    <a:clrScheme name="习题课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习题课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习题课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习题课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习题课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1059</Words>
  <Application>Microsoft Office PowerPoint</Application>
  <PresentationFormat>全屏显示(4:3)</PresentationFormat>
  <Paragraphs>201</Paragraphs>
  <Slides>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演示文稿设计模板</vt:lpstr>
      </vt:variant>
      <vt:variant>
        <vt:i4>13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23</vt:i4>
      </vt:variant>
    </vt:vector>
  </HeadingPairs>
  <TitlesOfParts>
    <vt:vector size="52" baseType="lpstr">
      <vt:lpstr>Arial</vt:lpstr>
      <vt:lpstr>宋体</vt:lpstr>
      <vt:lpstr>Times New Roman</vt:lpstr>
      <vt:lpstr>楷体_GB2312</vt:lpstr>
      <vt:lpstr>Calibri</vt:lpstr>
      <vt:lpstr>华文行楷</vt:lpstr>
      <vt:lpstr>Symbol</vt:lpstr>
      <vt:lpstr>仿宋_GB2312</vt:lpstr>
      <vt:lpstr>黑体</vt:lpstr>
      <vt:lpstr>隶书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习题课模板</vt:lpstr>
      <vt:lpstr>文档</vt:lpstr>
      <vt:lpstr>Equation</vt:lpstr>
      <vt:lpstr>MathType 6.0 Equation</vt:lpstr>
      <vt:lpstr>公式</vt:lpstr>
      <vt:lpstr>Microsoft 公式 3.0</vt:lpstr>
      <vt:lpstr>Microsoft Equation 3.0</vt:lpstr>
      <vt:lpstr>第三节  全微分 </vt:lpstr>
      <vt:lpstr>幻灯片 2</vt:lpstr>
      <vt:lpstr>一、全微分的定义</vt:lpstr>
      <vt:lpstr>一、全微分的定义</vt:lpstr>
      <vt:lpstr>幻灯片 5</vt:lpstr>
      <vt:lpstr>二、全微分存在的条件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内容小结</vt:lpstr>
      <vt:lpstr>课后作业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第三节  全微分 </dc:title>
  <dc:creator>Administrator</dc:creator>
  <cp:lastModifiedBy>微软用户</cp:lastModifiedBy>
  <cp:revision>17</cp:revision>
  <dcterms:created xsi:type="dcterms:W3CDTF">2018-03-22T23:59:20Z</dcterms:created>
  <dcterms:modified xsi:type="dcterms:W3CDTF">2019-03-11T14:41:35Z</dcterms:modified>
</cp:coreProperties>
</file>