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1"/>
  </p:notesMasterIdLst>
  <p:sldIdLst>
    <p:sldId id="281" r:id="rId4"/>
    <p:sldId id="29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5" r:id="rId15"/>
    <p:sldId id="296" r:id="rId16"/>
    <p:sldId id="297" r:id="rId17"/>
    <p:sldId id="292" r:id="rId18"/>
    <p:sldId id="293" r:id="rId19"/>
    <p:sldId id="29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7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6.wmf"/><Relationship Id="rId17" Type="http://schemas.openxmlformats.org/officeDocument/2006/relationships/image" Target="../media/image111.wmf"/><Relationship Id="rId2" Type="http://schemas.openxmlformats.org/officeDocument/2006/relationships/image" Target="../media/image97.wmf"/><Relationship Id="rId16" Type="http://schemas.openxmlformats.org/officeDocument/2006/relationships/image" Target="../media/image110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5.wmf"/><Relationship Id="rId5" Type="http://schemas.openxmlformats.org/officeDocument/2006/relationships/image" Target="../media/image100.wmf"/><Relationship Id="rId15" Type="http://schemas.openxmlformats.org/officeDocument/2006/relationships/image" Target="../media/image109.wmf"/><Relationship Id="rId10" Type="http://schemas.openxmlformats.org/officeDocument/2006/relationships/image" Target="../media/image104.wmf"/><Relationship Id="rId4" Type="http://schemas.openxmlformats.org/officeDocument/2006/relationships/image" Target="../media/image99.wmf"/><Relationship Id="rId9" Type="http://schemas.openxmlformats.org/officeDocument/2006/relationships/image" Target="../media/image68.wmf"/><Relationship Id="rId14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w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18" Type="http://schemas.openxmlformats.org/officeDocument/2006/relationships/image" Target="../media/image142.wmf"/><Relationship Id="rId26" Type="http://schemas.openxmlformats.org/officeDocument/2006/relationships/image" Target="../media/image150.wmf"/><Relationship Id="rId3" Type="http://schemas.openxmlformats.org/officeDocument/2006/relationships/image" Target="../media/image127.wmf"/><Relationship Id="rId21" Type="http://schemas.openxmlformats.org/officeDocument/2006/relationships/image" Target="../media/image145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17" Type="http://schemas.openxmlformats.org/officeDocument/2006/relationships/image" Target="../media/image141.wmf"/><Relationship Id="rId25" Type="http://schemas.openxmlformats.org/officeDocument/2006/relationships/image" Target="../media/image149.wmf"/><Relationship Id="rId2" Type="http://schemas.openxmlformats.org/officeDocument/2006/relationships/image" Target="../media/image126.wmf"/><Relationship Id="rId16" Type="http://schemas.openxmlformats.org/officeDocument/2006/relationships/image" Target="../media/image140.wmf"/><Relationship Id="rId20" Type="http://schemas.openxmlformats.org/officeDocument/2006/relationships/image" Target="../media/image144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24" Type="http://schemas.openxmlformats.org/officeDocument/2006/relationships/image" Target="../media/image148.wmf"/><Relationship Id="rId5" Type="http://schemas.openxmlformats.org/officeDocument/2006/relationships/image" Target="../media/image129.wmf"/><Relationship Id="rId15" Type="http://schemas.openxmlformats.org/officeDocument/2006/relationships/image" Target="../media/image139.wmf"/><Relationship Id="rId23" Type="http://schemas.openxmlformats.org/officeDocument/2006/relationships/image" Target="../media/image147.wmf"/><Relationship Id="rId28" Type="http://schemas.openxmlformats.org/officeDocument/2006/relationships/image" Target="../media/image152.wmf"/><Relationship Id="rId10" Type="http://schemas.openxmlformats.org/officeDocument/2006/relationships/image" Target="../media/image134.wmf"/><Relationship Id="rId19" Type="http://schemas.openxmlformats.org/officeDocument/2006/relationships/image" Target="../media/image143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Relationship Id="rId22" Type="http://schemas.openxmlformats.org/officeDocument/2006/relationships/image" Target="../media/image146.wmf"/><Relationship Id="rId27" Type="http://schemas.openxmlformats.org/officeDocument/2006/relationships/image" Target="../media/image1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5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12" Type="http://schemas.openxmlformats.org/officeDocument/2006/relationships/image" Target="../media/image164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11" Type="http://schemas.openxmlformats.org/officeDocument/2006/relationships/image" Target="../media/image163.wmf"/><Relationship Id="rId5" Type="http://schemas.openxmlformats.org/officeDocument/2006/relationships/image" Target="../media/image157.wmf"/><Relationship Id="rId15" Type="http://schemas.openxmlformats.org/officeDocument/2006/relationships/image" Target="../media/image16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Relationship Id="rId14" Type="http://schemas.openxmlformats.org/officeDocument/2006/relationships/image" Target="../media/image1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ABB8EC5-7457-4220-87EE-443D3F05A540}" type="datetimeFigureOut">
              <a:rPr lang="zh-CN" altLang="en-US"/>
              <a:pPr>
                <a:defRPr/>
              </a:pPr>
              <a:t>2019-3-17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518E3A1-BE8A-45CE-A6B9-A8472C56D0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AD4548-F03C-4EBF-A8FA-E157A5204B2E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4723D3-F8CC-4B87-B94A-5EAE4F7A5D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107E9D-6953-4A49-A882-60B0D1A064C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0BDA76-F958-41BA-8F5F-E2B0430F060E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281955-73FD-482E-A0EE-6EF73E7A67B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 “公式”</a:t>
            </a:r>
            <a:r>
              <a:rPr lang="en-US" altLang="zh-CN" smtClean="0"/>
              <a:t>,</a:t>
            </a:r>
            <a:r>
              <a:rPr lang="zh-CN" altLang="en-US" smtClean="0"/>
              <a:t>可显示二阶线性方程组解的公式</a:t>
            </a:r>
            <a:r>
              <a:rPr lang="en-US" altLang="zh-CN" smtClean="0"/>
              <a:t>, </a:t>
            </a:r>
            <a:r>
              <a:rPr lang="zh-CN" altLang="en-US" smtClean="0"/>
              <a:t>演示结束自动返回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296DA-BFBA-4741-8FF4-37DD8D0EB5A9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98145BA-8BDA-4F9D-89BF-1AE16F087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6040697-2BA4-4A0A-9844-A6E4932D7C56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568656-821F-49AC-B80F-10117C0E4A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357BE4-C7E6-4038-8C88-408A43A31314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891CFC-D126-49A1-8E32-45723DAEF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418811A-0311-4754-8310-BDD72DF46318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0DD6F49-4C81-497A-A297-3815D3CF6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7DF1801-03FE-4522-B354-7A54A60CB480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D847262-8BA5-43CB-9B87-A5DB65E91F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AA5F04-6061-44FE-8C10-3DB1578B3911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B0F8E3D-AF0A-4BC0-9927-CABDEF50E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226E524-3EA4-49F3-A2F4-9AD42749921D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02ECEB7-C50A-45DD-875B-B11A34F1B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9D4E86D-6C24-4CC2-8641-DFDDA161491C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1D4E1E-F6BA-416D-99A5-E1213E2A8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FFDCE8-4B01-4544-B585-2EF87CDA5B92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4D4A3F-269A-4040-8599-786B66C97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027AB3-8A2A-4677-B33C-7E7389452E4B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0BC8545-A352-4051-9150-1F0295DC6C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27A495-284C-4B0D-9407-F299D7ADB623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8E6A92-964E-4CEA-BF3F-C1CBF84C6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F4A153A-C294-4FE9-929B-A88465BC1870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71AF0E-0218-4DE0-BC73-A187AC4AF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2F8EF6-2726-4E67-AAA8-310892629DCB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248DB99-46BA-4406-8238-244210ACED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E12109-96D8-442E-87F2-6B1B236B534C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DCDEF50-8C43-4318-9053-B7D083119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43FFE1-B962-4A93-8439-AE6053E3D6EF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BB0356-2157-4AD6-82CD-C3002CA18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314B46-0F28-46E7-9455-00071E968908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A51D189-E227-4F5D-B2A2-7B1651808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E6C552-7412-4D16-B65A-3C08B49CC07C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E974DE5-EAD1-4D46-ACE5-3E10A7375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1CDDFC9-361C-4543-B3F4-17B20AEF5678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D3F4CAB-DCBE-4501-8C65-DEFA55A0D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14F2B3C-12FA-4405-88F5-2B0AD3A31FE5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70D33B-F150-4125-BA43-A6F85FB5A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462644-D559-404B-B6F2-D8EB7B8D813D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BE65A04-E982-4281-95ED-4692367B3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F03576-930C-40CC-907B-DE778CD394AC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979DE4A-9E6A-42F8-BC87-F6EE295CA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32DB0A-F68D-4CB0-94E1-6B05AD14CFD1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092949-1503-4A63-92D5-DED07BCEC4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6CCE7FB-B635-46BF-AA82-8CD585658B91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1C9B4E-55E8-4242-B53F-CC3CC836F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0E2438-2A51-404A-9B16-D1AC8D81A758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AEF3BA0-1495-44CA-8D3C-7C7AF58D7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D6CF4A-7B1A-44E1-BB8F-27E69187D4C0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38C4030-83A4-4B43-8C98-8A7A0BAB7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5033997-7B42-4160-9C86-FF86BABF75CA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683399-20AC-4FF3-8225-AF8FA2C14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72F43D-D3DF-48EF-8315-F04BCE28A2AE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B1F5971-009C-4A8F-A181-5F2357F0E8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C084AD0-3954-4FF1-A664-7173B360A6F2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1075FBA-70EE-40D5-9CDC-FF1885D9B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C76043C-DD4C-4CC4-A8F2-8339ADF30080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3BAB7B-2274-4FB5-8AF9-8B92B4127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1AE24F-4FC7-43E6-BF14-5A536531E4F2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F3EF4D-8C11-4603-808B-4C474B4D6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D50637-9C27-48FB-BBB8-2F4BBD4FDA75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6AC22DA-C444-4700-BF28-D652D7A61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736389-EB45-45CE-A547-17C81D84222D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7B81652-EB35-4952-993B-85B33FB73E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2A8033D-9AE8-4823-82F0-CF50C6DFD4A1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3E0D6F7-DC2D-44E6-B9CC-CC25FEE37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" Target="../slides/slide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E207909-1A26-4F95-AB81-C597E9C2AEF9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773DFA18-93F7-44A0-BE41-430AE0DE57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88ADB2B-7C37-4BA8-AA9E-DB4C1A0A5202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36A1C20-6967-4407-B4B5-69ED5C4921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 smtClean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13BF7E43-2959-49D5-8704-044B3DD02C44}" type="datetime3">
              <a:rPr lang="zh-CN" altLang="en-US"/>
              <a:pPr>
                <a:defRPr/>
              </a:pPr>
              <a:t>2019年3月17日星期日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 smtClean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DC81F352-8CCF-4F27-95BB-285505EE0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9.bin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5.bin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4.bin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7.bin"/><Relationship Id="rId10" Type="http://schemas.openxmlformats.org/officeDocument/2006/relationships/oleObject" Target="../embeddings/oleObject102.bin"/><Relationship Id="rId19" Type="http://schemas.openxmlformats.org/officeDocument/2006/relationships/oleObject" Target="../embeddings/oleObject111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7.bin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4.bin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24" Type="http://schemas.openxmlformats.org/officeDocument/2006/relationships/oleObject" Target="../embeddings/oleObject148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7.bin"/><Relationship Id="rId28" Type="http://schemas.openxmlformats.org/officeDocument/2006/relationships/oleObject" Target="../embeddings/oleObject152.bin"/><Relationship Id="rId10" Type="http://schemas.openxmlformats.org/officeDocument/2006/relationships/oleObject" Target="../embeddings/oleObject134.bin"/><Relationship Id="rId19" Type="http://schemas.openxmlformats.org/officeDocument/2006/relationships/oleObject" Target="../embeddings/oleObject143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6.bin"/><Relationship Id="rId27" Type="http://schemas.openxmlformats.org/officeDocument/2006/relationships/oleObject" Target="../embeddings/oleObject151.bin"/><Relationship Id="rId30" Type="http://schemas.openxmlformats.org/officeDocument/2006/relationships/oleObject" Target="../embeddings/oleObject1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oleObject" Target="../embeddings/oleObject165.bin"/><Relationship Id="rId18" Type="http://schemas.openxmlformats.org/officeDocument/2006/relationships/oleObject" Target="../embeddings/oleObject17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4.bin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6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7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Relationship Id="rId14" Type="http://schemas.openxmlformats.org/officeDocument/2006/relationships/oleObject" Target="../embeddings/oleObject1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7.bin"/><Relationship Id="rId19" Type="http://schemas.openxmlformats.org/officeDocument/2006/relationships/oleObject" Target="../embeddings/oleObject46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054B7E-E951-4992-8D1B-B5F99BA81C1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08050"/>
            <a:ext cx="7848600" cy="122396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48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第五节   隐函数的求导公式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第七章 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763713" y="1916113"/>
            <a:ext cx="6372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(Derivation of  Implicit Function)</a:t>
            </a:r>
          </a:p>
        </p:txBody>
      </p:sp>
      <p:sp>
        <p:nvSpPr>
          <p:cNvPr id="91141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92275" y="2708275"/>
            <a:ext cx="6769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一、一个方程的情形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692275" y="37242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二、方程组的情形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692275" y="4803775"/>
            <a:ext cx="4313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C25642-37B0-4A29-9998-FF245E66C358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687513" y="314325"/>
          <a:ext cx="3236912" cy="520700"/>
        </p:xfrm>
        <a:graphic>
          <a:graphicData uri="http://schemas.openxmlformats.org/presentationml/2006/ole">
            <p:oleObj spid="_x0000_s86018" name="Equation" r:id="rId3" imgW="3238200" imgH="520560" progId="Equation.3">
              <p:embed/>
            </p:oleObj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892175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利用隐函数求导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1260475" y="1433513"/>
          <a:ext cx="3033713" cy="927100"/>
        </p:xfrm>
        <a:graphic>
          <a:graphicData uri="http://schemas.openxmlformats.org/presentationml/2006/ole">
            <p:oleObj spid="_x0000_s86019" name="Equation" r:id="rId4" imgW="3035160" imgH="927000" progId="Equation.3">
              <p:embed/>
            </p:oleObj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1162050" y="4598988"/>
          <a:ext cx="2425700" cy="1054100"/>
        </p:xfrm>
        <a:graphic>
          <a:graphicData uri="http://schemas.openxmlformats.org/presentationml/2006/ole">
            <p:oleObj spid="_x0000_s86020" name="Equation" r:id="rId5" imgW="2425680" imgH="1054080" progId="Equation.3">
              <p:embed/>
            </p:oleObj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5345113" y="1411288"/>
          <a:ext cx="1447800" cy="927100"/>
        </p:xfrm>
        <a:graphic>
          <a:graphicData uri="http://schemas.openxmlformats.org/presentationml/2006/ole">
            <p:oleObj spid="_x0000_s86021" name="Equation" r:id="rId6" imgW="1447560" imgH="927000" progId="Equation.3">
              <p:embed/>
            </p:oleObj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1095375" y="3535363"/>
          <a:ext cx="439738" cy="390525"/>
        </p:xfrm>
        <a:graphic>
          <a:graphicData uri="http://schemas.openxmlformats.org/presentationml/2006/ole">
            <p:oleObj spid="_x0000_s86022" name="Equation" r:id="rId7" imgW="444240" imgH="393480" progId="Equation.3">
              <p:embed/>
            </p:oleObj>
          </a:graphicData>
        </a:graphic>
      </p:graphicFrame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506913" y="1868488"/>
            <a:ext cx="64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7" name="Object 7"/>
          <p:cNvGraphicFramePr>
            <a:graphicFrameLocks noChangeAspect="1"/>
          </p:cNvGraphicFramePr>
          <p:nvPr/>
        </p:nvGraphicFramePr>
        <p:xfrm>
          <a:off x="1593850" y="3300413"/>
          <a:ext cx="1016000" cy="927100"/>
        </p:xfrm>
        <a:graphic>
          <a:graphicData uri="http://schemas.openxmlformats.org/presentationml/2006/ole">
            <p:oleObj spid="_x0000_s86023" name="Equation" r:id="rId8" imgW="1015920" imgH="927000" progId="Equation.3">
              <p:embed/>
            </p:oleObj>
          </a:graphicData>
        </a:graphic>
      </p:graphicFrame>
      <p:graphicFrame>
        <p:nvGraphicFramePr>
          <p:cNvPr id="17418" name="Object 8"/>
          <p:cNvGraphicFramePr>
            <a:graphicFrameLocks noChangeAspect="1"/>
          </p:cNvGraphicFramePr>
          <p:nvPr/>
        </p:nvGraphicFramePr>
        <p:xfrm>
          <a:off x="2584450" y="3168650"/>
          <a:ext cx="1320800" cy="1079500"/>
        </p:xfrm>
        <a:graphic>
          <a:graphicData uri="http://schemas.openxmlformats.org/presentationml/2006/ole">
            <p:oleObj spid="_x0000_s86024" name="Equation" r:id="rId9" imgW="1320480" imgH="1079280" progId="Equation.3">
              <p:embed/>
            </p:oleObj>
          </a:graphicData>
        </a:graphic>
      </p:graphicFrame>
      <p:graphicFrame>
        <p:nvGraphicFramePr>
          <p:cNvPr id="17419" name="Object 9"/>
          <p:cNvGraphicFramePr>
            <a:graphicFrameLocks noChangeAspect="1"/>
          </p:cNvGraphicFramePr>
          <p:nvPr/>
        </p:nvGraphicFramePr>
        <p:xfrm>
          <a:off x="3989388" y="3176588"/>
          <a:ext cx="1663700" cy="1054100"/>
        </p:xfrm>
        <a:graphic>
          <a:graphicData uri="http://schemas.openxmlformats.org/presentationml/2006/ole">
            <p:oleObj spid="_x0000_s86025" name="Equation" r:id="rId10" imgW="1663560" imgH="1054080" progId="Equation.3">
              <p:embed/>
            </p:oleObj>
          </a:graphicData>
        </a:graphic>
      </p:graphicFrame>
      <p:graphicFrame>
        <p:nvGraphicFramePr>
          <p:cNvPr id="17420" name="Object 10"/>
          <p:cNvGraphicFramePr>
            <a:graphicFrameLocks noChangeAspect="1"/>
          </p:cNvGraphicFramePr>
          <p:nvPr/>
        </p:nvGraphicFramePr>
        <p:xfrm>
          <a:off x="2297113" y="4257675"/>
          <a:ext cx="1295400" cy="927100"/>
        </p:xfrm>
        <a:graphic>
          <a:graphicData uri="http://schemas.openxmlformats.org/presentationml/2006/ole">
            <p:oleObj spid="_x0000_s86026" name="Equation" r:id="rId11" imgW="1295280" imgH="927000" progId="Equation.3">
              <p:embed/>
            </p:oleObj>
          </a:graphicData>
        </a:graphic>
      </p:graphicFrame>
      <p:graphicFrame>
        <p:nvGraphicFramePr>
          <p:cNvPr id="17421" name="Object 11"/>
          <p:cNvGraphicFramePr>
            <a:graphicFrameLocks noChangeAspect="1"/>
          </p:cNvGraphicFramePr>
          <p:nvPr/>
        </p:nvGraphicFramePr>
        <p:xfrm>
          <a:off x="3668713" y="4614863"/>
          <a:ext cx="2208212" cy="1054100"/>
        </p:xfrm>
        <a:graphic>
          <a:graphicData uri="http://schemas.openxmlformats.org/presentationml/2006/ole">
            <p:oleObj spid="_x0000_s86027" name="Equation" r:id="rId12" imgW="2209680" imgH="1054080" progId="Equation.3">
              <p:embed/>
            </p:oleObj>
          </a:graphicData>
        </a:graphic>
      </p:graphicFrame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449513" y="2478088"/>
            <a:ext cx="0" cy="736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497513" y="1487488"/>
            <a:ext cx="1981200" cy="1066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1" lang="zh-CN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4964113" y="115888"/>
          <a:ext cx="1136650" cy="1047750"/>
        </p:xfrm>
        <a:graphic>
          <a:graphicData uri="http://schemas.openxmlformats.org/presentationml/2006/ole">
            <p:oleObj spid="_x0000_s86028" name="Equation" r:id="rId13" imgW="1143000" imgH="1054080" progId="Equation.3">
              <p:embed/>
            </p:oleObj>
          </a:graphicData>
        </a:graphic>
      </p:graphicFrame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413000" y="2492375"/>
            <a:ext cx="1941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再对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求导</a:t>
            </a:r>
          </a:p>
        </p:txBody>
      </p:sp>
      <p:sp>
        <p:nvSpPr>
          <p:cNvPr id="86035" name="Rectangle 18"/>
          <p:cNvSpPr>
            <a:spLocks noChangeArrowheads="1"/>
          </p:cNvSpPr>
          <p:nvPr/>
        </p:nvSpPr>
        <p:spPr bwMode="auto">
          <a:xfrm>
            <a:off x="468313" y="312738"/>
            <a:ext cx="15240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6036" name="Rectangle 19"/>
          <p:cNvSpPr>
            <a:spLocks noChangeArrowheads="1"/>
          </p:cNvSpPr>
          <p:nvPr/>
        </p:nvSpPr>
        <p:spPr bwMode="auto">
          <a:xfrm>
            <a:off x="6156325" y="333375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（补充题）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6" grpId="0" animBg="1"/>
      <p:bldP spid="17422" grpId="0" animBg="1"/>
      <p:bldP spid="17423" grpId="0" autoUpdateAnimBg="0"/>
      <p:bldP spid="1742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BFA0A6-7CA4-4B70-9CBA-6ECF90257DD7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9937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1844675" y="990600"/>
          <a:ext cx="4403725" cy="520700"/>
        </p:xfrm>
        <a:graphic>
          <a:graphicData uri="http://schemas.openxmlformats.org/presentationml/2006/ole">
            <p:oleObj spid="_x0000_s87042" name="Equation" r:id="rId3" imgW="4406760" imgH="520560" progId="Equation.3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15382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1766888" y="1677988"/>
          <a:ext cx="1282700" cy="444500"/>
        </p:xfrm>
        <a:graphic>
          <a:graphicData uri="http://schemas.openxmlformats.org/presentationml/2006/ole">
            <p:oleObj spid="_x0000_s87043" name="Equation" r:id="rId4" imgW="1282680" imgH="444240" progId="Equation.3">
              <p:embed/>
            </p:oleObj>
          </a:graphicData>
        </a:graphic>
      </p:graphicFrame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1244600" y="2324100"/>
          <a:ext cx="2400300" cy="952500"/>
        </p:xfrm>
        <a:graphic>
          <a:graphicData uri="http://schemas.openxmlformats.org/presentationml/2006/ole">
            <p:oleObj spid="_x0000_s87044" name="Equation" r:id="rId5" imgW="2400120" imgH="952200" progId="Equation.3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819400" y="34432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两边对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求偏导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743200" y="3290888"/>
            <a:ext cx="0" cy="1066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1" name="Object 5"/>
          <p:cNvGraphicFramePr>
            <a:graphicFrameLocks noChangeAspect="1"/>
          </p:cNvGraphicFramePr>
          <p:nvPr/>
        </p:nvGraphicFramePr>
        <p:xfrm>
          <a:off x="1219200" y="4457700"/>
          <a:ext cx="2400300" cy="1054100"/>
        </p:xfrm>
        <a:graphic>
          <a:graphicData uri="http://schemas.openxmlformats.org/presentationml/2006/ole">
            <p:oleObj spid="_x0000_s87045" name="Equation" r:id="rId6" imgW="2400120" imgH="1054080" progId="Equation.3">
              <p:embed/>
            </p:oleObj>
          </a:graphicData>
        </a:graphic>
      </p:graphicFrame>
      <p:graphicFrame>
        <p:nvGraphicFramePr>
          <p:cNvPr id="18442" name="Object 6"/>
          <p:cNvGraphicFramePr>
            <a:graphicFrameLocks noChangeAspect="1"/>
          </p:cNvGraphicFramePr>
          <p:nvPr/>
        </p:nvGraphicFramePr>
        <p:xfrm>
          <a:off x="3689350" y="4038600"/>
          <a:ext cx="2260600" cy="1473200"/>
        </p:xfrm>
        <a:graphic>
          <a:graphicData uri="http://schemas.openxmlformats.org/presentationml/2006/ole">
            <p:oleObj spid="_x0000_s87046" name="Equation" r:id="rId7" imgW="2260440" imgH="1473120" progId="Equation.3">
              <p:embed/>
            </p:oleObj>
          </a:graphicData>
        </a:graphic>
      </p:graphicFrame>
      <p:graphicFrame>
        <p:nvGraphicFramePr>
          <p:cNvPr id="18443" name="Object 7"/>
          <p:cNvGraphicFramePr>
            <a:graphicFrameLocks noChangeAspect="1"/>
          </p:cNvGraphicFramePr>
          <p:nvPr/>
        </p:nvGraphicFramePr>
        <p:xfrm>
          <a:off x="5986463" y="4454525"/>
          <a:ext cx="2209800" cy="1054100"/>
        </p:xfrm>
        <a:graphic>
          <a:graphicData uri="http://schemas.openxmlformats.org/presentationml/2006/ole">
            <p:oleObj spid="_x0000_s87047" name="Equation" r:id="rId8" imgW="2209680" imgH="1054080" progId="Equation.3">
              <p:embed/>
            </p:oleObj>
          </a:graphicData>
        </a:graphic>
      </p:graphicFrame>
      <p:graphicFrame>
        <p:nvGraphicFramePr>
          <p:cNvPr id="18444" name="Object 8"/>
          <p:cNvGraphicFramePr>
            <a:graphicFrameLocks noChangeAspect="1"/>
          </p:cNvGraphicFramePr>
          <p:nvPr/>
        </p:nvGraphicFramePr>
        <p:xfrm>
          <a:off x="3746500" y="2324100"/>
          <a:ext cx="1295400" cy="850900"/>
        </p:xfrm>
        <a:graphic>
          <a:graphicData uri="http://schemas.openxmlformats.org/presentationml/2006/ole">
            <p:oleObj spid="_x0000_s87048" name="Equation" r:id="rId9" imgW="1295280" imgH="850680" progId="Equation.3">
              <p:embed/>
            </p:oleObj>
          </a:graphicData>
        </a:graphic>
      </p:graphicFrame>
      <p:graphicFrame>
        <p:nvGraphicFramePr>
          <p:cNvPr id="18445" name="Object 9"/>
          <p:cNvGraphicFramePr>
            <a:graphicFrameLocks noChangeAspect="1"/>
          </p:cNvGraphicFramePr>
          <p:nvPr/>
        </p:nvGraphicFramePr>
        <p:xfrm>
          <a:off x="5207000" y="2324100"/>
          <a:ext cx="1041400" cy="850900"/>
        </p:xfrm>
        <a:graphic>
          <a:graphicData uri="http://schemas.openxmlformats.org/presentationml/2006/ole">
            <p:oleObj spid="_x0000_s87049" name="Equation" r:id="rId10" imgW="1041120" imgH="850680" progId="Equation.3">
              <p:embed/>
            </p:oleObj>
          </a:graphicData>
        </a:graphic>
      </p:graphicFrame>
      <p:graphicFrame>
        <p:nvGraphicFramePr>
          <p:cNvPr id="18446" name="Object 10"/>
          <p:cNvGraphicFramePr>
            <a:graphicFrameLocks noChangeAspect="1"/>
          </p:cNvGraphicFramePr>
          <p:nvPr/>
        </p:nvGraphicFramePr>
        <p:xfrm>
          <a:off x="3149600" y="1676400"/>
          <a:ext cx="1651000" cy="444500"/>
        </p:xfrm>
        <a:graphic>
          <a:graphicData uri="http://schemas.openxmlformats.org/presentationml/2006/ole">
            <p:oleObj spid="_x0000_s87050" name="Equation" r:id="rId11" imgW="1650960" imgH="444240" progId="Equation.3">
              <p:embed/>
            </p:oleObj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403350" y="5589588"/>
            <a:ext cx="4321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（自行练习课本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7057" name="Rectangle 16"/>
          <p:cNvSpPr>
            <a:spLocks noChangeArrowheads="1"/>
          </p:cNvSpPr>
          <p:nvPr/>
        </p:nvSpPr>
        <p:spPr bwMode="auto">
          <a:xfrm>
            <a:off x="609600" y="381000"/>
            <a:ext cx="297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解法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利用公式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  <p:bldP spid="18439" grpId="0" autoUpdateAnimBg="0"/>
      <p:bldP spid="18440" grpId="0" animBg="1"/>
      <p:bldP spid="184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1B9900-FF50-48E4-9360-C0F10DC1860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752600" y="1447800"/>
          <a:ext cx="4113213" cy="1003300"/>
        </p:xfrm>
        <a:graphic>
          <a:graphicData uri="http://schemas.openxmlformats.org/presentationml/2006/ole">
            <p:oleObj spid="_x0000_s122882" name="Equation" r:id="rId4" imgW="4114800" imgH="1002960" progId="Equation.3">
              <p:embed/>
            </p:oleObj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122488" y="292100"/>
          <a:ext cx="2449512" cy="1003300"/>
        </p:xfrm>
        <a:graphic>
          <a:graphicData uri="http://schemas.openxmlformats.org/presentationml/2006/ole">
            <p:oleObj spid="_x0000_s122883" name="Equation" r:id="rId5" imgW="2450880" imgH="1002960" progId="Equation.3">
              <p:embed/>
            </p:oleObj>
          </a:graphicData>
        </a:graphic>
      </p:graphicFrame>
      <p:sp>
        <p:nvSpPr>
          <p:cNvPr id="122902" name="Text Box 4"/>
          <p:cNvSpPr txBox="1">
            <a:spLocks noChangeArrowheads="1"/>
          </p:cNvSpPr>
          <p:nvPr/>
        </p:nvSpPr>
        <p:spPr bwMode="auto">
          <a:xfrm>
            <a:off x="4572000" y="4714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有隐函数组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382000" y="471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04800" y="2986088"/>
            <a:ext cx="278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两边对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求导得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6489700" y="228600"/>
          <a:ext cx="1968500" cy="1003300"/>
        </p:xfrm>
        <a:graphic>
          <a:graphicData uri="http://schemas.openxmlformats.org/presentationml/2006/ole">
            <p:oleObj spid="_x0000_s122884" name="Equation" r:id="rId6" imgW="1968480" imgH="100296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17750" y="1828800"/>
            <a:ext cx="2411413" cy="0"/>
            <a:chOff x="384" y="864"/>
            <a:chExt cx="1632" cy="0"/>
          </a:xfrm>
        </p:grpSpPr>
        <p:sp>
          <p:nvSpPr>
            <p:cNvPr id="122922" name="Line 9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3" name="Line 10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4" name="Line 11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25725" y="2438400"/>
            <a:ext cx="2447925" cy="0"/>
            <a:chOff x="384" y="864"/>
            <a:chExt cx="1632" cy="0"/>
          </a:xfrm>
        </p:grpSpPr>
        <p:sp>
          <p:nvSpPr>
            <p:cNvPr id="122919" name="Line 13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0" name="Line 14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1" name="Line 15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640013" y="2439988"/>
            <a:ext cx="2447925" cy="0"/>
            <a:chOff x="384" y="864"/>
            <a:chExt cx="1632" cy="0"/>
          </a:xfrm>
        </p:grpSpPr>
        <p:sp>
          <p:nvSpPr>
            <p:cNvPr id="122916" name="Line 17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7" name="Line 18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8" name="Line 19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20" name="Object 5"/>
          <p:cNvGraphicFramePr>
            <a:graphicFrameLocks noChangeAspect="1"/>
          </p:cNvGraphicFramePr>
          <p:nvPr/>
        </p:nvGraphicFramePr>
        <p:xfrm>
          <a:off x="2916238" y="2727325"/>
          <a:ext cx="461962" cy="1095375"/>
        </p:xfrm>
        <a:graphic>
          <a:graphicData uri="http://schemas.openxmlformats.org/presentationml/2006/ole">
            <p:oleObj spid="_x0000_s122885" name="Equation" r:id="rId7" imgW="380880" imgH="901440" progId="Equation.3">
              <p:embed/>
            </p:oleObj>
          </a:graphicData>
        </a:graphic>
      </p:graphicFrame>
      <p:graphicFrame>
        <p:nvGraphicFramePr>
          <p:cNvPr id="25621" name="Object 6"/>
          <p:cNvGraphicFramePr>
            <a:graphicFrameLocks noChangeAspect="1"/>
          </p:cNvGraphicFramePr>
          <p:nvPr/>
        </p:nvGraphicFramePr>
        <p:xfrm>
          <a:off x="4364038" y="2438400"/>
          <a:ext cx="558800" cy="927100"/>
        </p:xfrm>
        <a:graphic>
          <a:graphicData uri="http://schemas.openxmlformats.org/presentationml/2006/ole">
            <p:oleObj spid="_x0000_s122886" name="Equation" r:id="rId8" imgW="558720" imgH="927000" progId="Equation.3">
              <p:embed/>
            </p:oleObj>
          </a:graphicData>
        </a:graphic>
      </p:graphicFrame>
      <p:graphicFrame>
        <p:nvGraphicFramePr>
          <p:cNvPr id="25622" name="Object 7"/>
          <p:cNvGraphicFramePr>
            <a:graphicFrameLocks noChangeAspect="1"/>
          </p:cNvGraphicFramePr>
          <p:nvPr/>
        </p:nvGraphicFramePr>
        <p:xfrm>
          <a:off x="5735638" y="2438400"/>
          <a:ext cx="558800" cy="927100"/>
        </p:xfrm>
        <a:graphic>
          <a:graphicData uri="http://schemas.openxmlformats.org/presentationml/2006/ole">
            <p:oleObj spid="_x0000_s122887" name="Equation" r:id="rId9" imgW="558720" imgH="927000" progId="Equation.3">
              <p:embed/>
            </p:oleObj>
          </a:graphicData>
        </a:graphic>
      </p:graphicFrame>
      <p:graphicFrame>
        <p:nvGraphicFramePr>
          <p:cNvPr id="25623" name="Object 8"/>
          <p:cNvGraphicFramePr>
            <a:graphicFrameLocks noChangeAspect="1"/>
          </p:cNvGraphicFramePr>
          <p:nvPr/>
        </p:nvGraphicFramePr>
        <p:xfrm>
          <a:off x="4364038" y="3340100"/>
          <a:ext cx="558800" cy="927100"/>
        </p:xfrm>
        <a:graphic>
          <a:graphicData uri="http://schemas.openxmlformats.org/presentationml/2006/ole">
            <p:oleObj spid="_x0000_s122888" name="Equation" r:id="rId10" imgW="558720" imgH="927000" progId="Equation.3">
              <p:embed/>
            </p:oleObj>
          </a:graphicData>
        </a:graphic>
      </p:graphicFrame>
      <p:graphicFrame>
        <p:nvGraphicFramePr>
          <p:cNvPr id="25624" name="Object 9"/>
          <p:cNvGraphicFramePr>
            <a:graphicFrameLocks noChangeAspect="1"/>
          </p:cNvGraphicFramePr>
          <p:nvPr/>
        </p:nvGraphicFramePr>
        <p:xfrm>
          <a:off x="5735638" y="3357563"/>
          <a:ext cx="558800" cy="927100"/>
        </p:xfrm>
        <a:graphic>
          <a:graphicData uri="http://schemas.openxmlformats.org/presentationml/2006/ole">
            <p:oleObj spid="_x0000_s122889" name="Equation" r:id="rId11" imgW="558720" imgH="927000" progId="Equation.3">
              <p:embed/>
            </p:oleObj>
          </a:graphicData>
        </a:graphic>
      </p:graphicFrame>
      <p:graphicFrame>
        <p:nvGraphicFramePr>
          <p:cNvPr id="25625" name="Object 10"/>
          <p:cNvGraphicFramePr>
            <a:graphicFrameLocks noChangeAspect="1"/>
          </p:cNvGraphicFramePr>
          <p:nvPr/>
        </p:nvGraphicFramePr>
        <p:xfrm>
          <a:off x="3214688" y="2635250"/>
          <a:ext cx="393700" cy="444500"/>
        </p:xfrm>
        <a:graphic>
          <a:graphicData uri="http://schemas.openxmlformats.org/presentationml/2006/ole">
            <p:oleObj spid="_x0000_s122890" name="Equation" r:id="rId12" imgW="393480" imgH="444240" progId="Equation.3">
              <p:embed/>
            </p:oleObj>
          </a:graphicData>
        </a:graphic>
      </p:graphicFrame>
      <p:graphicFrame>
        <p:nvGraphicFramePr>
          <p:cNvPr id="25626" name="Object 11"/>
          <p:cNvGraphicFramePr>
            <a:graphicFrameLocks noChangeAspect="1"/>
          </p:cNvGraphicFramePr>
          <p:nvPr/>
        </p:nvGraphicFramePr>
        <p:xfrm>
          <a:off x="3627438" y="2635250"/>
          <a:ext cx="673100" cy="444500"/>
        </p:xfrm>
        <a:graphic>
          <a:graphicData uri="http://schemas.openxmlformats.org/presentationml/2006/ole">
            <p:oleObj spid="_x0000_s122891" name="Equation" r:id="rId13" imgW="672840" imgH="444240" progId="Equation.3">
              <p:embed/>
            </p:oleObj>
          </a:graphicData>
        </a:graphic>
      </p:graphicFrame>
      <p:graphicFrame>
        <p:nvGraphicFramePr>
          <p:cNvPr id="25627" name="Object 12"/>
          <p:cNvGraphicFramePr>
            <a:graphicFrameLocks noChangeAspect="1"/>
          </p:cNvGraphicFramePr>
          <p:nvPr/>
        </p:nvGraphicFramePr>
        <p:xfrm>
          <a:off x="4973638" y="2635250"/>
          <a:ext cx="647700" cy="444500"/>
        </p:xfrm>
        <a:graphic>
          <a:graphicData uri="http://schemas.openxmlformats.org/presentationml/2006/ole">
            <p:oleObj spid="_x0000_s122892" name="Equation" r:id="rId14" imgW="647640" imgH="444240" progId="Equation.3">
              <p:embed/>
            </p:oleObj>
          </a:graphicData>
        </a:graphic>
      </p:graphicFrame>
      <p:graphicFrame>
        <p:nvGraphicFramePr>
          <p:cNvPr id="25628" name="Object 13"/>
          <p:cNvGraphicFramePr>
            <a:graphicFrameLocks noChangeAspect="1"/>
          </p:cNvGraphicFramePr>
          <p:nvPr/>
        </p:nvGraphicFramePr>
        <p:xfrm>
          <a:off x="6345238" y="2690813"/>
          <a:ext cx="457200" cy="293687"/>
        </p:xfrm>
        <a:graphic>
          <a:graphicData uri="http://schemas.openxmlformats.org/presentationml/2006/ole">
            <p:oleObj spid="_x0000_s122893" name="Equation" r:id="rId15" imgW="495000" imgH="317160" progId="Equation.3">
              <p:embed/>
            </p:oleObj>
          </a:graphicData>
        </a:graphic>
      </p:graphicFrame>
      <p:graphicFrame>
        <p:nvGraphicFramePr>
          <p:cNvPr id="25629" name="Object 14"/>
          <p:cNvGraphicFramePr>
            <a:graphicFrameLocks noChangeAspect="1"/>
          </p:cNvGraphicFramePr>
          <p:nvPr/>
        </p:nvGraphicFramePr>
        <p:xfrm>
          <a:off x="3216275" y="3549650"/>
          <a:ext cx="431800" cy="444500"/>
        </p:xfrm>
        <a:graphic>
          <a:graphicData uri="http://schemas.openxmlformats.org/presentationml/2006/ole">
            <p:oleObj spid="_x0000_s122894" name="Equation" r:id="rId16" imgW="431640" imgH="444240" progId="Equation.3">
              <p:embed/>
            </p:oleObj>
          </a:graphicData>
        </a:graphic>
      </p:graphicFrame>
      <p:graphicFrame>
        <p:nvGraphicFramePr>
          <p:cNvPr id="25630" name="Object 15"/>
          <p:cNvGraphicFramePr>
            <a:graphicFrameLocks noChangeAspect="1"/>
          </p:cNvGraphicFramePr>
          <p:nvPr/>
        </p:nvGraphicFramePr>
        <p:xfrm>
          <a:off x="3648075" y="3549650"/>
          <a:ext cx="711200" cy="444500"/>
        </p:xfrm>
        <a:graphic>
          <a:graphicData uri="http://schemas.openxmlformats.org/presentationml/2006/ole">
            <p:oleObj spid="_x0000_s122895" name="Equation" r:id="rId17" imgW="711000" imgH="444240" progId="Equation.3">
              <p:embed/>
            </p:oleObj>
          </a:graphicData>
        </a:graphic>
      </p:graphicFrame>
      <p:graphicFrame>
        <p:nvGraphicFramePr>
          <p:cNvPr id="25631" name="Object 16"/>
          <p:cNvGraphicFramePr>
            <a:graphicFrameLocks noChangeAspect="1"/>
          </p:cNvGraphicFramePr>
          <p:nvPr/>
        </p:nvGraphicFramePr>
        <p:xfrm>
          <a:off x="4973638" y="3565525"/>
          <a:ext cx="685800" cy="444500"/>
        </p:xfrm>
        <a:graphic>
          <a:graphicData uri="http://schemas.openxmlformats.org/presentationml/2006/ole">
            <p:oleObj spid="_x0000_s122896" name="Equation" r:id="rId18" imgW="685800" imgH="444240" progId="Equation.3">
              <p:embed/>
            </p:oleObj>
          </a:graphicData>
        </a:graphic>
      </p:graphicFrame>
      <p:graphicFrame>
        <p:nvGraphicFramePr>
          <p:cNvPr id="25632" name="Object 17"/>
          <p:cNvGraphicFramePr>
            <a:graphicFrameLocks noChangeAspect="1"/>
          </p:cNvGraphicFramePr>
          <p:nvPr/>
        </p:nvGraphicFramePr>
        <p:xfrm>
          <a:off x="6421438" y="3605213"/>
          <a:ext cx="457200" cy="293687"/>
        </p:xfrm>
        <a:graphic>
          <a:graphicData uri="http://schemas.openxmlformats.org/presentationml/2006/ole">
            <p:oleObj spid="_x0000_s122897" name="Equation" r:id="rId19" imgW="495000" imgH="317160" progId="Equation.3">
              <p:embed/>
            </p:oleObj>
          </a:graphicData>
        </a:graphic>
      </p:graphicFrame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314575" y="1825625"/>
            <a:ext cx="2411413" cy="0"/>
            <a:chOff x="384" y="864"/>
            <a:chExt cx="1632" cy="0"/>
          </a:xfrm>
        </p:grpSpPr>
        <p:sp>
          <p:nvSpPr>
            <p:cNvPr id="122913" name="Line 34"/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4" name="Line 35"/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5" name="Line 36"/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09" name="Rectangle 37"/>
          <p:cNvSpPr>
            <a:spLocks noChangeArrowheads="1"/>
          </p:cNvSpPr>
          <p:nvPr/>
        </p:nvSpPr>
        <p:spPr bwMode="auto">
          <a:xfrm>
            <a:off x="468313" y="54927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设方程组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6985000" y="2565400"/>
            <a:ext cx="1979613" cy="13827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二元线性代数方程组解的公式</a:t>
            </a:r>
          </a:p>
        </p:txBody>
      </p:sp>
      <p:graphicFrame>
        <p:nvGraphicFramePr>
          <p:cNvPr id="25639" name="Object 18"/>
          <p:cNvGraphicFramePr>
            <a:graphicFrameLocks noChangeAspect="1"/>
          </p:cNvGraphicFramePr>
          <p:nvPr/>
        </p:nvGraphicFramePr>
        <p:xfrm>
          <a:off x="744538" y="4197350"/>
          <a:ext cx="5122862" cy="930275"/>
        </p:xfrm>
        <a:graphic>
          <a:graphicData uri="http://schemas.openxmlformats.org/presentationml/2006/ole">
            <p:oleObj spid="_x0000_s122898" name="Equation" r:id="rId20" imgW="5117760" imgH="927000" progId="Equation.DSMT4">
              <p:embed/>
            </p:oleObj>
          </a:graphicData>
        </a:graphic>
      </p:graphicFrame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791200" y="43576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解出</a:t>
            </a:r>
          </a:p>
        </p:txBody>
      </p:sp>
      <p:graphicFrame>
        <p:nvGraphicFramePr>
          <p:cNvPr id="122900" name="Object 20"/>
          <p:cNvGraphicFramePr>
            <a:graphicFrameLocks noChangeAspect="1"/>
          </p:cNvGraphicFramePr>
          <p:nvPr/>
        </p:nvGraphicFramePr>
        <p:xfrm>
          <a:off x="2268538" y="5300663"/>
          <a:ext cx="3527425" cy="1028700"/>
        </p:xfrm>
        <a:graphic>
          <a:graphicData uri="http://schemas.openxmlformats.org/presentationml/2006/ole">
            <p:oleObj spid="_x0000_s122900" name="Equation" r:id="rId21" imgW="1485720" imgH="431640" progId="Equation.DSMT4">
              <p:embed/>
            </p:oleObj>
          </a:graphicData>
        </a:graphic>
      </p:graphicFrame>
      <p:sp>
        <p:nvSpPr>
          <p:cNvPr id="122912" name="Text Box 6"/>
          <p:cNvSpPr txBox="1">
            <a:spLocks noChangeArrowheads="1"/>
          </p:cNvSpPr>
          <p:nvPr/>
        </p:nvSpPr>
        <p:spPr bwMode="auto">
          <a:xfrm>
            <a:off x="3563938" y="115888"/>
            <a:ext cx="1471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P93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38" grpId="0" animBg="1"/>
      <p:bldP spid="256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0" y="115888"/>
          <a:ext cx="8713788" cy="2700337"/>
        </p:xfrm>
        <a:graphic>
          <a:graphicData uri="http://schemas.openxmlformats.org/presentationml/2006/ole">
            <p:oleObj spid="_x0000_s136194" name="文档" r:id="rId3" imgW="3347030" imgH="1039365" progId="Word.Document.8">
              <p:embed/>
            </p:oleObj>
          </a:graphicData>
        </a:graphic>
      </p:graphicFrame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3924300" y="692150"/>
            <a:ext cx="358775" cy="433388"/>
          </a:xfrm>
          <a:prstGeom prst="ellips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51" name="Object 3"/>
          <p:cNvGraphicFramePr>
            <a:graphicFrameLocks noChangeAspect="1"/>
          </p:cNvGraphicFramePr>
          <p:nvPr/>
        </p:nvGraphicFramePr>
        <p:xfrm>
          <a:off x="395288" y="2714625"/>
          <a:ext cx="7215187" cy="642938"/>
        </p:xfrm>
        <a:graphic>
          <a:graphicData uri="http://schemas.openxmlformats.org/presentationml/2006/ole">
            <p:oleObj spid="_x0000_s136195" name="文档" r:id="rId4" imgW="2660484" imgH="240780" progId="Word.Document.8">
              <p:embed/>
            </p:oleObj>
          </a:graphicData>
        </a:graphic>
      </p:graphicFrame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4284663" y="1196975"/>
            <a:ext cx="503237" cy="503238"/>
          </a:xfrm>
          <a:prstGeom prst="ellips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429125" y="692150"/>
            <a:ext cx="358775" cy="433388"/>
          </a:xfrm>
          <a:prstGeom prst="ellips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4932363" y="1196975"/>
            <a:ext cx="503237" cy="503238"/>
          </a:xfrm>
          <a:prstGeom prst="ellips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56" name="Object 4"/>
          <p:cNvGraphicFramePr>
            <a:graphicFrameLocks noChangeAspect="1"/>
          </p:cNvGraphicFramePr>
          <p:nvPr/>
        </p:nvGraphicFramePr>
        <p:xfrm>
          <a:off x="1547813" y="3141663"/>
          <a:ext cx="3744912" cy="1811337"/>
        </p:xfrm>
        <a:graphic>
          <a:graphicData uri="http://schemas.openxmlformats.org/presentationml/2006/ole">
            <p:oleObj spid="_x0000_s136196" name="Equation" r:id="rId5" imgW="3860640" imgH="1866600" progId="Equation.DSMT4">
              <p:embed/>
            </p:oleObj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932363" y="3270250"/>
            <a:ext cx="10826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）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68313" y="5084763"/>
            <a:ext cx="1928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②</a:t>
            </a:r>
            <a:r>
              <a:rPr kumimoji="1" lang="en-US" altLang="zh-CN">
                <a:latin typeface="Times New Roman" pitchFamily="18" charset="0"/>
              </a:rPr>
              <a:t>-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①</a:t>
            </a:r>
            <a:r>
              <a:rPr kumimoji="1" lang="en-US" altLang="zh-CN">
                <a:latin typeface="Times New Roman" pitchFamily="18" charset="0"/>
              </a:rPr>
              <a:t> ×2u</a:t>
            </a:r>
          </a:p>
        </p:txBody>
      </p:sp>
      <p:sp>
        <p:nvSpPr>
          <p:cNvPr id="136205" name="Text Box 16"/>
          <p:cNvSpPr txBox="1">
            <a:spLocks noChangeArrowheads="1"/>
          </p:cNvSpPr>
          <p:nvPr/>
        </p:nvSpPr>
        <p:spPr bwMode="auto">
          <a:xfrm>
            <a:off x="2411413" y="50704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解得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697163" y="5949950"/>
            <a:ext cx="190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②</a:t>
            </a:r>
            <a:r>
              <a:rPr kumimoji="1" lang="en-US" altLang="zh-CN">
                <a:latin typeface="Times New Roman" pitchFamily="18" charset="0"/>
              </a:rPr>
              <a:t>-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①</a:t>
            </a:r>
            <a:r>
              <a:rPr kumimoji="1" lang="en-US" altLang="zh-CN">
                <a:latin typeface="Times New Roman" pitchFamily="18" charset="0"/>
              </a:rPr>
              <a:t> ×2v</a:t>
            </a:r>
          </a:p>
        </p:txBody>
      </p:sp>
      <p:sp>
        <p:nvSpPr>
          <p:cNvPr id="136207" name="Text Box 18"/>
          <p:cNvSpPr txBox="1">
            <a:spLocks noChangeArrowheads="1"/>
          </p:cNvSpPr>
          <p:nvPr/>
        </p:nvSpPr>
        <p:spPr bwMode="auto">
          <a:xfrm>
            <a:off x="4497388" y="59499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解得</a:t>
            </a:r>
          </a:p>
        </p:txBody>
      </p:sp>
      <p:graphicFrame>
        <p:nvGraphicFramePr>
          <p:cNvPr id="31763" name="Object 5"/>
          <p:cNvGraphicFramePr>
            <a:graphicFrameLocks noChangeAspect="1"/>
          </p:cNvGraphicFramePr>
          <p:nvPr/>
        </p:nvGraphicFramePr>
        <p:xfrm>
          <a:off x="3232150" y="4941888"/>
          <a:ext cx="1739900" cy="838200"/>
        </p:xfrm>
        <a:graphic>
          <a:graphicData uri="http://schemas.openxmlformats.org/presentationml/2006/ole">
            <p:oleObj spid="_x0000_s136197" name="Equation" r:id="rId6" imgW="1739880" imgH="838080" progId="Equation.DSMT4">
              <p:embed/>
            </p:oleObj>
          </a:graphicData>
        </a:graphic>
      </p:graphicFrame>
      <p:graphicFrame>
        <p:nvGraphicFramePr>
          <p:cNvPr id="31764" name="Object 6"/>
          <p:cNvGraphicFramePr>
            <a:graphicFrameLocks noChangeAspect="1"/>
          </p:cNvGraphicFramePr>
          <p:nvPr/>
        </p:nvGraphicFramePr>
        <p:xfrm>
          <a:off x="5364163" y="5805488"/>
          <a:ext cx="1765300" cy="838200"/>
        </p:xfrm>
        <a:graphic>
          <a:graphicData uri="http://schemas.openxmlformats.org/presentationml/2006/ole">
            <p:oleObj spid="_x0000_s136198" name="Equation" r:id="rId7" imgW="1765080" imgH="838080" progId="Equation.DSMT4">
              <p:embed/>
            </p:oleObj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076825" y="4149725"/>
            <a:ext cx="10842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）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753" grpId="0" animBg="1"/>
      <p:bldP spid="31754" grpId="0" animBg="1"/>
      <p:bldP spid="31755" grpId="0" animBg="1"/>
      <p:bldP spid="31757" grpId="0"/>
      <p:bldP spid="31759" grpId="0"/>
      <p:bldP spid="3176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79388" y="330200"/>
          <a:ext cx="8158162" cy="1514475"/>
        </p:xfrm>
        <a:graphic>
          <a:graphicData uri="http://schemas.openxmlformats.org/presentationml/2006/ole">
            <p:oleObj spid="_x0000_s137218" name="文档" r:id="rId3" imgW="3358273" imgH="618867" progId="Word.Document.8">
              <p:embed/>
            </p:oleObj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4213" y="1804988"/>
            <a:ext cx="1296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1414463" y="1628775"/>
          <a:ext cx="6800850" cy="1000125"/>
        </p:xfrm>
        <a:graphic>
          <a:graphicData uri="http://schemas.openxmlformats.org/presentationml/2006/ole">
            <p:oleObj spid="_x0000_s137219" name="文档" r:id="rId4" imgW="2890841" imgH="430027" progId="Word.Document.8">
              <p:embed/>
            </p:oleObj>
          </a:graphicData>
        </a:graphic>
      </p:graphicFrame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4140200" y="4508500"/>
          <a:ext cx="3786188" cy="871538"/>
        </p:xfrm>
        <a:graphic>
          <a:graphicData uri="http://schemas.openxmlformats.org/presentationml/2006/ole">
            <p:oleObj spid="_x0000_s137220" name="文档" r:id="rId5" imgW="1601195" imgH="369376" progId="Word.Document.8">
              <p:embed/>
            </p:oleObj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179388" y="5665788"/>
          <a:ext cx="5586412" cy="500062"/>
        </p:xfrm>
        <a:graphic>
          <a:graphicData uri="http://schemas.openxmlformats.org/presentationml/2006/ole">
            <p:oleObj spid="_x0000_s137221" name="文档" r:id="rId6" imgW="2374383" imgH="211689" progId="Word.Document.8">
              <p:embed/>
            </p:oleObj>
          </a:graphicData>
        </a:graphic>
      </p:graphicFrame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5580063" y="5524500"/>
          <a:ext cx="3571875" cy="928688"/>
        </p:xfrm>
        <a:graphic>
          <a:graphicData uri="http://schemas.openxmlformats.org/presentationml/2006/ole">
            <p:oleObj spid="_x0000_s137222" name="文档" r:id="rId7" imgW="1527175" imgH="396017" progId="Word.Document.8">
              <p:embed/>
            </p:oleObj>
          </a:graphicData>
        </a:graphic>
      </p:graphicFrame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916238" y="1700213"/>
            <a:ext cx="360362" cy="360362"/>
          </a:xfrm>
          <a:prstGeom prst="ellips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916238" y="2133600"/>
            <a:ext cx="360362" cy="358775"/>
          </a:xfrm>
          <a:prstGeom prst="ellips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3635375" y="1700213"/>
            <a:ext cx="360363" cy="360362"/>
          </a:xfrm>
          <a:prstGeom prst="ellips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3635375" y="2133600"/>
            <a:ext cx="360363" cy="358775"/>
          </a:xfrm>
          <a:prstGeom prst="ellips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0" name="Object 7"/>
          <p:cNvGraphicFramePr>
            <a:graphicFrameLocks noChangeAspect="1"/>
          </p:cNvGraphicFramePr>
          <p:nvPr/>
        </p:nvGraphicFramePr>
        <p:xfrm>
          <a:off x="1619250" y="2565400"/>
          <a:ext cx="4262438" cy="1811338"/>
        </p:xfrm>
        <a:graphic>
          <a:graphicData uri="http://schemas.openxmlformats.org/presentationml/2006/ole">
            <p:oleObj spid="_x0000_s137223" name="Equation" r:id="rId8" imgW="4394160" imgH="1866600" progId="Equation.DSMT4">
              <p:embed/>
            </p:oleObj>
          </a:graphicData>
        </a:graphic>
      </p:graphicFrame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23850" y="4652963"/>
            <a:ext cx="375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用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消元法解</a:t>
            </a:r>
            <a:r>
              <a:rPr lang="zh-CN" altLang="en-US">
                <a:latin typeface="Times New Roman" pitchFamily="18" charset="0"/>
              </a:rPr>
              <a:t>此方程组得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6" grpId="0" animBg="1"/>
      <p:bldP spid="32777" grpId="0" animBg="1"/>
      <p:bldP spid="32778" grpId="0" animBg="1"/>
      <p:bldP spid="32779" grpId="0" animBg="1"/>
      <p:bldP spid="327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A29B37-C0B7-4689-81A1-CB86084769FC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813" y="260350"/>
            <a:ext cx="2133600" cy="6096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内容小结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39750" y="108743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隐函数存在定理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54038" y="1662113"/>
            <a:ext cx="398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隐函数 求导方法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35038" y="2276475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r>
              <a:rPr kumimoji="1" lang="en-US" altLang="zh-CN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利用复合函数求导法则直接计算 </a:t>
            </a:r>
            <a:r>
              <a:rPr kumimoji="1" lang="en-US" altLang="zh-CN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35038" y="305435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r>
              <a:rPr kumimoji="1" lang="en-US" altLang="zh-CN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7A507"/>
                </a:solidFill>
                <a:latin typeface="Times New Roman" pitchFamily="18" charset="0"/>
                <a:ea typeface="楷体_GB2312" pitchFamily="49" charset="-122"/>
              </a:rPr>
              <a:t>代公式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50825" y="3933825"/>
            <a:ext cx="2160588" cy="6858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课后练习</a:t>
            </a:r>
            <a:endParaRPr lang="zh-CN" altLang="en-US" sz="3400" b="1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411413" y="400526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5   4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50825" y="5226050"/>
            <a:ext cx="2160588" cy="6858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思考练习</a:t>
            </a:r>
            <a:endParaRPr lang="zh-CN" altLang="en-US" sz="3400" b="1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555875" y="5357813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31755" name="Object 2"/>
          <p:cNvGraphicFramePr>
            <a:graphicFrameLocks noChangeAspect="1"/>
          </p:cNvGraphicFramePr>
          <p:nvPr/>
        </p:nvGraphicFramePr>
        <p:xfrm>
          <a:off x="3348038" y="5408613"/>
          <a:ext cx="3230562" cy="400050"/>
        </p:xfrm>
        <a:graphic>
          <a:graphicData uri="http://schemas.openxmlformats.org/presentationml/2006/ole">
            <p:oleObj spid="_x0000_s88066" name="Equation" r:id="rId3" imgW="3288960" imgH="406080" progId="Equation.3">
              <p:embed/>
            </p:oleObj>
          </a:graphicData>
        </a:graphic>
      </p:graphicFrame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516688" y="52990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1757" name="Object 3"/>
          <p:cNvGraphicFramePr>
            <a:graphicFrameLocks noChangeAspect="1"/>
          </p:cNvGraphicFramePr>
          <p:nvPr/>
        </p:nvGraphicFramePr>
        <p:xfrm>
          <a:off x="6981825" y="5157788"/>
          <a:ext cx="1978025" cy="912812"/>
        </p:xfrm>
        <a:graphic>
          <a:graphicData uri="http://schemas.openxmlformats.org/presentationml/2006/ole">
            <p:oleObj spid="_x0000_s88067" name="Equation" r:id="rId4" imgW="2006280" imgH="9270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49" grpId="0" autoUpdateAnimBg="0"/>
      <p:bldP spid="31750" grpId="0" autoUpdateAnimBg="0"/>
      <p:bldP spid="31751" grpId="0" animBg="1"/>
      <p:bldP spid="31752" grpId="0" build="p" autoUpdateAnimBg="0"/>
      <p:bldP spid="31753" grpId="0" animBg="1"/>
      <p:bldP spid="31754" grpId="0" autoUpdateAnimBg="0"/>
      <p:bldP spid="3175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A9E375-F449-4A46-9B68-99A61794DBF4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461000" y="3611563"/>
          <a:ext cx="406400" cy="855662"/>
        </p:xfrm>
        <a:graphic>
          <a:graphicData uri="http://schemas.openxmlformats.org/presentationml/2006/ole">
            <p:oleObj spid="_x0000_s89090" name="Equation" r:id="rId3" imgW="406080" imgH="85068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867400" y="3619500"/>
          <a:ext cx="2400300" cy="927100"/>
        </p:xfrm>
        <a:graphic>
          <a:graphicData uri="http://schemas.openxmlformats.org/presentationml/2006/ole">
            <p:oleObj spid="_x0000_s89091" name="Equation" r:id="rId4" imgW="2400120" imgH="92700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834063" y="1889125"/>
          <a:ext cx="2297112" cy="927100"/>
        </p:xfrm>
        <a:graphic>
          <a:graphicData uri="http://schemas.openxmlformats.org/presentationml/2006/ole">
            <p:oleObj spid="_x0000_s89092" name="Equation" r:id="rId5" imgW="2298600" imgH="927000" progId="Equation.3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952625" y="392113"/>
          <a:ext cx="3124200" cy="406400"/>
        </p:xfrm>
        <a:graphic>
          <a:graphicData uri="http://schemas.openxmlformats.org/presentationml/2006/ole">
            <p:oleObj spid="_x0000_s89093" name="Equation" r:id="rId6" imgW="3124080" imgH="406080" progId="Equation.3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712788" y="992188"/>
          <a:ext cx="698500" cy="850900"/>
        </p:xfrm>
        <a:graphic>
          <a:graphicData uri="http://schemas.openxmlformats.org/presentationml/2006/ole">
            <p:oleObj spid="_x0000_s89094" name="Equation" r:id="rId7" imgW="698400" imgH="850680" progId="Equation.3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474788" y="1169988"/>
          <a:ext cx="381000" cy="444500"/>
        </p:xfrm>
        <a:graphic>
          <a:graphicData uri="http://schemas.openxmlformats.org/presentationml/2006/ole">
            <p:oleObj spid="_x0000_s89095" name="Equation" r:id="rId8" imgW="380880" imgH="444240" progId="Equation.3">
              <p:embed/>
            </p:oleObj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893888" y="992188"/>
          <a:ext cx="1333500" cy="850900"/>
        </p:xfrm>
        <a:graphic>
          <a:graphicData uri="http://schemas.openxmlformats.org/presentationml/2006/ole">
            <p:oleObj spid="_x0000_s89096" name="Equation" r:id="rId9" imgW="1333440" imgH="850680" progId="Equation.3">
              <p:embed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265488" y="1196975"/>
          <a:ext cx="647700" cy="444500"/>
        </p:xfrm>
        <a:graphic>
          <a:graphicData uri="http://schemas.openxmlformats.org/presentationml/2006/ole">
            <p:oleObj spid="_x0000_s89097" name="Equation" r:id="rId10" imgW="647640" imgH="444240" progId="Equation.3">
              <p:embed/>
            </p:oleObj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4014788" y="968375"/>
          <a:ext cx="2030412" cy="850900"/>
        </p:xfrm>
        <a:graphic>
          <a:graphicData uri="http://schemas.openxmlformats.org/presentationml/2006/ole">
            <p:oleObj spid="_x0000_s89098" name="Equation" r:id="rId11" imgW="2031840" imgH="850680" progId="Equation.3">
              <p:embed/>
            </p:oleObj>
          </a:graphicData>
        </a:graphic>
      </p:graphicFrame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4418013" y="2265363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2780" name="Object 11"/>
          <p:cNvGraphicFramePr>
            <a:graphicFrameLocks noChangeAspect="1"/>
          </p:cNvGraphicFramePr>
          <p:nvPr/>
        </p:nvGraphicFramePr>
        <p:xfrm>
          <a:off x="5410200" y="1908175"/>
          <a:ext cx="406400" cy="850900"/>
        </p:xfrm>
        <a:graphic>
          <a:graphicData uri="http://schemas.openxmlformats.org/presentationml/2006/ole">
            <p:oleObj spid="_x0000_s89099" name="Equation" r:id="rId12" imgW="406080" imgH="850680" progId="Equation.3">
              <p:embed/>
            </p:oleObj>
          </a:graphicData>
        </a:graphic>
      </p:graphicFrame>
      <p:graphicFrame>
        <p:nvGraphicFramePr>
          <p:cNvPr id="32781" name="Object 12"/>
          <p:cNvGraphicFramePr>
            <a:graphicFrameLocks noChangeAspect="1"/>
          </p:cNvGraphicFramePr>
          <p:nvPr/>
        </p:nvGraphicFramePr>
        <p:xfrm>
          <a:off x="6311900" y="1820863"/>
          <a:ext cx="1409700" cy="444500"/>
        </p:xfrm>
        <a:graphic>
          <a:graphicData uri="http://schemas.openxmlformats.org/presentationml/2006/ole">
            <p:oleObj spid="_x0000_s89100" name="Equation" r:id="rId13" imgW="1409400" imgH="444240" progId="Equation.3">
              <p:embed/>
            </p:oleObj>
          </a:graphicData>
        </a:graphic>
      </p:graphicFrame>
      <p:graphicFrame>
        <p:nvGraphicFramePr>
          <p:cNvPr id="32782" name="Object 13"/>
          <p:cNvGraphicFramePr>
            <a:graphicFrameLocks noChangeAspect="1"/>
          </p:cNvGraphicFramePr>
          <p:nvPr/>
        </p:nvGraphicFramePr>
        <p:xfrm>
          <a:off x="6159500" y="2354263"/>
          <a:ext cx="1865313" cy="444500"/>
        </p:xfrm>
        <a:graphic>
          <a:graphicData uri="http://schemas.openxmlformats.org/presentationml/2006/ole">
            <p:oleObj spid="_x0000_s89101" name="Equation" r:id="rId14" imgW="1866600" imgH="444240" progId="Equation.3">
              <p:embed/>
            </p:oleObj>
          </a:graphicData>
        </a:graphic>
      </p:graphicFrame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79388" y="1171575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2784" name="Object 14"/>
          <p:cNvGraphicFramePr>
            <a:graphicFrameLocks noChangeAspect="1"/>
          </p:cNvGraphicFramePr>
          <p:nvPr/>
        </p:nvGraphicFramePr>
        <p:xfrm>
          <a:off x="1004888" y="3009900"/>
          <a:ext cx="431800" cy="304800"/>
        </p:xfrm>
        <a:graphic>
          <a:graphicData uri="http://schemas.openxmlformats.org/presentationml/2006/ole">
            <p:oleObj spid="_x0000_s89102" name="Equation" r:id="rId15" imgW="431640" imgH="304560" progId="Equation.3">
              <p:embed/>
            </p:oleObj>
          </a:graphicData>
        </a:graphic>
      </p:graphicFrame>
      <p:graphicFrame>
        <p:nvGraphicFramePr>
          <p:cNvPr id="32785" name="Object 15"/>
          <p:cNvGraphicFramePr>
            <a:graphicFrameLocks noChangeAspect="1"/>
          </p:cNvGraphicFramePr>
          <p:nvPr/>
        </p:nvGraphicFramePr>
        <p:xfrm>
          <a:off x="1495425" y="2901950"/>
          <a:ext cx="381000" cy="444500"/>
        </p:xfrm>
        <a:graphic>
          <a:graphicData uri="http://schemas.openxmlformats.org/presentationml/2006/ole">
            <p:oleObj spid="_x0000_s89103" name="Equation" r:id="rId16" imgW="380880" imgH="444240" progId="Equation.3">
              <p:embed/>
            </p:oleObj>
          </a:graphicData>
        </a:graphic>
      </p:graphicFrame>
      <p:graphicFrame>
        <p:nvGraphicFramePr>
          <p:cNvPr id="32786" name="Object 16"/>
          <p:cNvGraphicFramePr>
            <a:graphicFrameLocks noChangeAspect="1"/>
          </p:cNvGraphicFramePr>
          <p:nvPr/>
        </p:nvGraphicFramePr>
        <p:xfrm>
          <a:off x="1893888" y="2768600"/>
          <a:ext cx="1333500" cy="850900"/>
        </p:xfrm>
        <a:graphic>
          <a:graphicData uri="http://schemas.openxmlformats.org/presentationml/2006/ole">
            <p:oleObj spid="_x0000_s89104" name="Equation" r:id="rId17" imgW="1333440" imgH="850680" progId="Equation.3">
              <p:embed/>
            </p:oleObj>
          </a:graphicData>
        </a:graphic>
      </p:graphicFrame>
      <p:graphicFrame>
        <p:nvGraphicFramePr>
          <p:cNvPr id="32787" name="Object 17"/>
          <p:cNvGraphicFramePr>
            <a:graphicFrameLocks noChangeAspect="1"/>
          </p:cNvGraphicFramePr>
          <p:nvPr/>
        </p:nvGraphicFramePr>
        <p:xfrm>
          <a:off x="3265488" y="2970213"/>
          <a:ext cx="647700" cy="444500"/>
        </p:xfrm>
        <a:graphic>
          <a:graphicData uri="http://schemas.openxmlformats.org/presentationml/2006/ole">
            <p:oleObj spid="_x0000_s89105" name="Equation" r:id="rId18" imgW="647640" imgH="444240" progId="Equation.3">
              <p:embed/>
            </p:oleObj>
          </a:graphicData>
        </a:graphic>
      </p:graphicFrame>
      <p:graphicFrame>
        <p:nvGraphicFramePr>
          <p:cNvPr id="32788" name="Object 18"/>
          <p:cNvGraphicFramePr>
            <a:graphicFrameLocks noChangeAspect="1"/>
          </p:cNvGraphicFramePr>
          <p:nvPr/>
        </p:nvGraphicFramePr>
        <p:xfrm>
          <a:off x="3951288" y="2768600"/>
          <a:ext cx="1992312" cy="850900"/>
        </p:xfrm>
        <a:graphic>
          <a:graphicData uri="http://schemas.openxmlformats.org/presentationml/2006/ole">
            <p:oleObj spid="_x0000_s89106" name="Equation" r:id="rId19" imgW="1993680" imgH="850680" progId="Equation.3">
              <p:embed/>
            </p:oleObj>
          </a:graphicData>
        </a:graphic>
      </p:graphicFrame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381000" y="2925763"/>
            <a:ext cx="500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4418013" y="3976688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2791" name="Object 19"/>
          <p:cNvGraphicFramePr>
            <a:graphicFrameLocks noChangeAspect="1"/>
          </p:cNvGraphicFramePr>
          <p:nvPr/>
        </p:nvGraphicFramePr>
        <p:xfrm>
          <a:off x="6324600" y="3556000"/>
          <a:ext cx="1866900" cy="444500"/>
        </p:xfrm>
        <a:graphic>
          <a:graphicData uri="http://schemas.openxmlformats.org/presentationml/2006/ole">
            <p:oleObj spid="_x0000_s89107" name="Equation" r:id="rId20" imgW="1866600" imgH="444240" progId="Equation.3">
              <p:embed/>
            </p:oleObj>
          </a:graphicData>
        </a:graphic>
      </p:graphicFrame>
      <p:graphicFrame>
        <p:nvGraphicFramePr>
          <p:cNvPr id="32792" name="Object 20"/>
          <p:cNvGraphicFramePr>
            <a:graphicFrameLocks noChangeAspect="1"/>
          </p:cNvGraphicFramePr>
          <p:nvPr/>
        </p:nvGraphicFramePr>
        <p:xfrm>
          <a:off x="6477000" y="4090988"/>
          <a:ext cx="1409700" cy="444500"/>
        </p:xfrm>
        <a:graphic>
          <a:graphicData uri="http://schemas.openxmlformats.org/presentationml/2006/ole">
            <p:oleObj spid="_x0000_s89108" name="Equation" r:id="rId21" imgW="1409400" imgH="444240" progId="Equation.3">
              <p:embed/>
            </p:oleObj>
          </a:graphicData>
        </a:graphic>
      </p:graphicFrame>
      <p:graphicFrame>
        <p:nvGraphicFramePr>
          <p:cNvPr id="32793" name="Object 21"/>
          <p:cNvGraphicFramePr>
            <a:graphicFrameLocks noChangeAspect="1"/>
          </p:cNvGraphicFramePr>
          <p:nvPr/>
        </p:nvGraphicFramePr>
        <p:xfrm>
          <a:off x="5562600" y="5310188"/>
          <a:ext cx="406400" cy="927100"/>
        </p:xfrm>
        <a:graphic>
          <a:graphicData uri="http://schemas.openxmlformats.org/presentationml/2006/ole">
            <p:oleObj spid="_x0000_s89109" name="Equation" r:id="rId22" imgW="406080" imgH="927000" progId="Equation.3">
              <p:embed/>
            </p:oleObj>
          </a:graphicData>
        </a:graphic>
      </p:graphicFrame>
      <p:graphicFrame>
        <p:nvGraphicFramePr>
          <p:cNvPr id="32794" name="Object 22"/>
          <p:cNvGraphicFramePr>
            <a:graphicFrameLocks noChangeAspect="1"/>
          </p:cNvGraphicFramePr>
          <p:nvPr/>
        </p:nvGraphicFramePr>
        <p:xfrm>
          <a:off x="6096000" y="5310188"/>
          <a:ext cx="2373313" cy="927100"/>
        </p:xfrm>
        <a:graphic>
          <a:graphicData uri="http://schemas.openxmlformats.org/presentationml/2006/ole">
            <p:oleObj spid="_x0000_s89110" name="Equation" r:id="rId23" imgW="2374560" imgH="927000" progId="Equation.3">
              <p:embed/>
            </p:oleObj>
          </a:graphicData>
        </a:graphic>
      </p:graphicFrame>
      <p:graphicFrame>
        <p:nvGraphicFramePr>
          <p:cNvPr id="32795" name="Object 23"/>
          <p:cNvGraphicFramePr>
            <a:graphicFrameLocks noChangeAspect="1"/>
          </p:cNvGraphicFramePr>
          <p:nvPr/>
        </p:nvGraphicFramePr>
        <p:xfrm>
          <a:off x="914400" y="4757738"/>
          <a:ext cx="495300" cy="317500"/>
        </p:xfrm>
        <a:graphic>
          <a:graphicData uri="http://schemas.openxmlformats.org/presentationml/2006/ole">
            <p:oleObj spid="_x0000_s89111" name="Equation" r:id="rId24" imgW="495000" imgH="317160" progId="Equation.3">
              <p:embed/>
            </p:oleObj>
          </a:graphicData>
        </a:graphic>
      </p:graphicFrame>
      <p:graphicFrame>
        <p:nvGraphicFramePr>
          <p:cNvPr id="32796" name="Object 24"/>
          <p:cNvGraphicFramePr>
            <a:graphicFrameLocks noChangeAspect="1"/>
          </p:cNvGraphicFramePr>
          <p:nvPr/>
        </p:nvGraphicFramePr>
        <p:xfrm>
          <a:off x="1422400" y="4738688"/>
          <a:ext cx="381000" cy="444500"/>
        </p:xfrm>
        <a:graphic>
          <a:graphicData uri="http://schemas.openxmlformats.org/presentationml/2006/ole">
            <p:oleObj spid="_x0000_s89112" name="Equation" r:id="rId25" imgW="380880" imgH="444240" progId="Equation.3">
              <p:embed/>
            </p:oleObj>
          </a:graphicData>
        </a:graphic>
      </p:graphicFrame>
      <p:graphicFrame>
        <p:nvGraphicFramePr>
          <p:cNvPr id="32797" name="Object 25"/>
          <p:cNvGraphicFramePr>
            <a:graphicFrameLocks noChangeAspect="1"/>
          </p:cNvGraphicFramePr>
          <p:nvPr/>
        </p:nvGraphicFramePr>
        <p:xfrm>
          <a:off x="1803400" y="4510088"/>
          <a:ext cx="1346200" cy="927100"/>
        </p:xfrm>
        <a:graphic>
          <a:graphicData uri="http://schemas.openxmlformats.org/presentationml/2006/ole">
            <p:oleObj spid="_x0000_s89113" name="Equation" r:id="rId26" imgW="1346040" imgH="927000" progId="Equation.3">
              <p:embed/>
            </p:oleObj>
          </a:graphicData>
        </a:graphic>
      </p:graphicFrame>
      <p:graphicFrame>
        <p:nvGraphicFramePr>
          <p:cNvPr id="32798" name="Object 26"/>
          <p:cNvGraphicFramePr>
            <a:graphicFrameLocks noChangeAspect="1"/>
          </p:cNvGraphicFramePr>
          <p:nvPr/>
        </p:nvGraphicFramePr>
        <p:xfrm>
          <a:off x="3213100" y="4724400"/>
          <a:ext cx="647700" cy="444500"/>
        </p:xfrm>
        <a:graphic>
          <a:graphicData uri="http://schemas.openxmlformats.org/presentationml/2006/ole">
            <p:oleObj spid="_x0000_s89114" name="Equation" r:id="rId27" imgW="647640" imgH="444240" progId="Equation.3">
              <p:embed/>
            </p:oleObj>
          </a:graphicData>
        </a:graphic>
      </p:graphicFrame>
      <p:graphicFrame>
        <p:nvGraphicFramePr>
          <p:cNvPr id="32799" name="Object 27"/>
          <p:cNvGraphicFramePr>
            <a:graphicFrameLocks noChangeAspect="1"/>
          </p:cNvGraphicFramePr>
          <p:nvPr/>
        </p:nvGraphicFramePr>
        <p:xfrm>
          <a:off x="3937000" y="4497388"/>
          <a:ext cx="1968500" cy="927100"/>
        </p:xfrm>
        <a:graphic>
          <a:graphicData uri="http://schemas.openxmlformats.org/presentationml/2006/ole">
            <p:oleObj spid="_x0000_s89115" name="Equation" r:id="rId28" imgW="1968480" imgH="927000" progId="Equation.3">
              <p:embed/>
            </p:oleObj>
          </a:graphicData>
        </a:graphic>
      </p:graphicFrame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81000" y="4654550"/>
            <a:ext cx="50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801" name="AutoShape 33"/>
          <p:cNvSpPr>
            <a:spLocks noChangeArrowheads="1"/>
          </p:cNvSpPr>
          <p:nvPr/>
        </p:nvSpPr>
        <p:spPr bwMode="auto">
          <a:xfrm>
            <a:off x="4418013" y="5653088"/>
            <a:ext cx="1030287" cy="171450"/>
          </a:xfrm>
          <a:prstGeom prst="rightArrow">
            <a:avLst>
              <a:gd name="adj1" fmla="val 50000"/>
              <a:gd name="adj2" fmla="val 150231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2802" name="Object 28"/>
          <p:cNvGraphicFramePr>
            <a:graphicFrameLocks noChangeAspect="1"/>
          </p:cNvGraphicFramePr>
          <p:nvPr/>
        </p:nvGraphicFramePr>
        <p:xfrm>
          <a:off x="6858000" y="5259388"/>
          <a:ext cx="1384300" cy="444500"/>
        </p:xfrm>
        <a:graphic>
          <a:graphicData uri="http://schemas.openxmlformats.org/presentationml/2006/ole">
            <p:oleObj spid="_x0000_s89116" name="Equation" r:id="rId29" imgW="1384200" imgH="444240" progId="Equation.3">
              <p:embed/>
            </p:oleObj>
          </a:graphicData>
        </a:graphic>
      </p:graphicFrame>
      <p:graphicFrame>
        <p:nvGraphicFramePr>
          <p:cNvPr id="32803" name="Object 29"/>
          <p:cNvGraphicFramePr>
            <a:graphicFrameLocks noChangeAspect="1"/>
          </p:cNvGraphicFramePr>
          <p:nvPr/>
        </p:nvGraphicFramePr>
        <p:xfrm>
          <a:off x="6858000" y="5780088"/>
          <a:ext cx="1409700" cy="444500"/>
        </p:xfrm>
        <a:graphic>
          <a:graphicData uri="http://schemas.openxmlformats.org/presentationml/2006/ole">
            <p:oleObj spid="_x0000_s89117" name="Equation" r:id="rId30" imgW="1409400" imgH="444240" progId="Equation.3">
              <p:embed/>
            </p:oleObj>
          </a:graphicData>
        </a:graphic>
      </p:graphicFrame>
      <p:sp>
        <p:nvSpPr>
          <p:cNvPr id="89125" name="Rectangle 36"/>
          <p:cNvSpPr>
            <a:spLocks noChangeArrowheads="1"/>
          </p:cNvSpPr>
          <p:nvPr/>
        </p:nvSpPr>
        <p:spPr bwMode="auto">
          <a:xfrm>
            <a:off x="596900" y="287338"/>
            <a:ext cx="1598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解法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animBg="1"/>
      <p:bldP spid="32783" grpId="0" autoUpdateAnimBg="0"/>
      <p:bldP spid="32789" grpId="0" autoUpdateAnimBg="0"/>
      <p:bldP spid="32790" grpId="0" animBg="1"/>
      <p:bldP spid="32800" grpId="0" autoUpdateAnimBg="0"/>
      <p:bldP spid="328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727D0F-0607-4A58-84A1-EF980C3A41C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50825" y="912813"/>
          <a:ext cx="3022600" cy="417512"/>
        </p:xfrm>
        <a:graphic>
          <a:graphicData uri="http://schemas.openxmlformats.org/presentationml/2006/ole">
            <p:oleObj spid="_x0000_s90114" name="Equation" r:id="rId3" imgW="2997000" imgH="419040" progId="Equation.3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381000" y="1600200"/>
          <a:ext cx="1968500" cy="520700"/>
        </p:xfrm>
        <a:graphic>
          <a:graphicData uri="http://schemas.openxmlformats.org/presentationml/2006/ole">
            <p:oleObj spid="_x0000_s90115" name="Equation" r:id="rId4" imgW="1968480" imgH="520560" progId="Equation.3">
              <p:embed/>
            </p:oleObj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5105400" y="1438275"/>
          <a:ext cx="1055688" cy="923925"/>
        </p:xfrm>
        <a:graphic>
          <a:graphicData uri="http://schemas.openxmlformats.org/presentationml/2006/ole">
            <p:oleObj spid="_x0000_s90116" name="Equation" r:id="rId5" imgW="1054080" imgH="927000" progId="Equation.3">
              <p:embed/>
            </p:oleObj>
          </a:graphicData>
        </a:graphic>
      </p:graphicFrame>
      <p:sp>
        <p:nvSpPr>
          <p:cNvPr id="90131" name="Text Box 5"/>
          <p:cNvSpPr txBox="1">
            <a:spLocks noChangeArrowheads="1"/>
          </p:cNvSpPr>
          <p:nvPr/>
        </p:nvSpPr>
        <p:spPr bwMode="auto">
          <a:xfrm>
            <a:off x="3197225" y="836613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分别由下列两式确定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90132" name="Text Box 6"/>
          <p:cNvSpPr txBox="1">
            <a:spLocks noChangeArrowheads="1"/>
          </p:cNvSpPr>
          <p:nvPr/>
        </p:nvSpPr>
        <p:spPr bwMode="auto">
          <a:xfrm>
            <a:off x="7085013" y="1889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又函数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446213" y="204788"/>
          <a:ext cx="2100262" cy="503237"/>
        </p:xfrm>
        <a:graphic>
          <a:graphicData uri="http://schemas.openxmlformats.org/presentationml/2006/ole">
            <p:oleObj spid="_x0000_s90117" name="公式" r:id="rId6" imgW="838080" imgH="203040" progId="Equation.3">
              <p:embed/>
            </p:oleObj>
          </a:graphicData>
        </a:graphic>
      </p:graphicFrame>
      <p:sp>
        <p:nvSpPr>
          <p:cNvPr id="90133" name="Text Box 8"/>
          <p:cNvSpPr txBox="1">
            <a:spLocks noChangeArrowheads="1"/>
          </p:cNvSpPr>
          <p:nvPr/>
        </p:nvSpPr>
        <p:spPr bwMode="auto">
          <a:xfrm>
            <a:off x="3503613" y="214313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有连续的一阶偏导数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90134" name="Text Box 9"/>
          <p:cNvSpPr txBox="1">
            <a:spLocks noChangeArrowheads="1"/>
          </p:cNvSpPr>
          <p:nvPr/>
        </p:nvSpPr>
        <p:spPr bwMode="auto">
          <a:xfrm>
            <a:off x="531813" y="2143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2.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09600" y="23622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两个隐函数方程两边对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求导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34827" name="Object 6"/>
          <p:cNvGraphicFramePr>
            <a:graphicFrameLocks noChangeAspect="1"/>
          </p:cNvGraphicFramePr>
          <p:nvPr/>
        </p:nvGraphicFramePr>
        <p:xfrm>
          <a:off x="2001838" y="5308600"/>
          <a:ext cx="5040312" cy="1016000"/>
        </p:xfrm>
        <a:graphic>
          <a:graphicData uri="http://schemas.openxmlformats.org/presentationml/2006/ole">
            <p:oleObj spid="_x0000_s90118" name="Equation" r:id="rId7" imgW="5041800" imgH="1015920" progId="Equation.3">
              <p:embed/>
            </p:oleObj>
          </a:graphicData>
        </a:graphic>
      </p:graphicFrame>
      <p:graphicFrame>
        <p:nvGraphicFramePr>
          <p:cNvPr id="34828" name="Object 7"/>
          <p:cNvGraphicFramePr>
            <a:graphicFrameLocks noChangeAspect="1"/>
          </p:cNvGraphicFramePr>
          <p:nvPr/>
        </p:nvGraphicFramePr>
        <p:xfrm>
          <a:off x="7927975" y="2420938"/>
          <a:ext cx="225425" cy="241300"/>
        </p:xfrm>
        <a:graphic>
          <a:graphicData uri="http://schemas.openxmlformats.org/presentationml/2006/ole">
            <p:oleObj spid="_x0000_s90119" name="Equation" r:id="rId8" imgW="228600" imgH="241200" progId="Equation.3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43800" y="2708275"/>
            <a:ext cx="914400" cy="457200"/>
            <a:chOff x="4512" y="720"/>
            <a:chExt cx="576" cy="288"/>
          </a:xfrm>
        </p:grpSpPr>
        <p:sp>
          <p:nvSpPr>
            <p:cNvPr id="90147" name="Line 14"/>
            <p:cNvSpPr>
              <a:spLocks noChangeShapeType="1"/>
            </p:cNvSpPr>
            <p:nvPr/>
          </p:nvSpPr>
          <p:spPr bwMode="auto">
            <a:xfrm flipH="1">
              <a:off x="4512" y="7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8" name="Line 15"/>
            <p:cNvSpPr>
              <a:spLocks noChangeShapeType="1"/>
            </p:cNvSpPr>
            <p:nvPr/>
          </p:nvSpPr>
          <p:spPr bwMode="auto">
            <a:xfrm>
              <a:off x="4800" y="7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9" name="Line 16"/>
            <p:cNvSpPr>
              <a:spLocks noChangeShapeType="1"/>
            </p:cNvSpPr>
            <p:nvPr/>
          </p:nvSpPr>
          <p:spPr bwMode="auto">
            <a:xfrm>
              <a:off x="4800" y="7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833" name="Object 8"/>
          <p:cNvGraphicFramePr>
            <a:graphicFrameLocks noChangeAspect="1"/>
          </p:cNvGraphicFramePr>
          <p:nvPr/>
        </p:nvGraphicFramePr>
        <p:xfrm>
          <a:off x="7532688" y="3182938"/>
          <a:ext cx="1001712" cy="317500"/>
        </p:xfrm>
        <a:graphic>
          <a:graphicData uri="http://schemas.openxmlformats.org/presentationml/2006/ole">
            <p:oleObj spid="_x0000_s90120" name="Equation" r:id="rId9" imgW="990360" imgH="317160" progId="Equation.3">
              <p:embed/>
            </p:oleObj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848600" y="3521075"/>
            <a:ext cx="319088" cy="665163"/>
            <a:chOff x="4800" y="1645"/>
            <a:chExt cx="201" cy="419"/>
          </a:xfrm>
        </p:grpSpPr>
        <p:graphicFrame>
          <p:nvGraphicFramePr>
            <p:cNvPr id="90129" name="Object 17"/>
            <p:cNvGraphicFramePr>
              <a:graphicFrameLocks noChangeAspect="1"/>
            </p:cNvGraphicFramePr>
            <p:nvPr/>
          </p:nvGraphicFramePr>
          <p:xfrm>
            <a:off x="4800" y="1845"/>
            <a:ext cx="201" cy="219"/>
          </p:xfrm>
          <a:graphic>
            <a:graphicData uri="http://schemas.openxmlformats.org/presentationml/2006/ole">
              <p:oleObj spid="_x0000_s90129" name="Equation" r:id="rId10" imgW="126720" imgH="139680" progId="Equation.3">
                <p:embed/>
              </p:oleObj>
            </a:graphicData>
          </a:graphic>
        </p:graphicFrame>
        <p:sp>
          <p:nvSpPr>
            <p:cNvPr id="90146" name="Line 20"/>
            <p:cNvSpPr>
              <a:spLocks noChangeShapeType="1"/>
            </p:cNvSpPr>
            <p:nvPr/>
          </p:nvSpPr>
          <p:spPr bwMode="auto">
            <a:xfrm>
              <a:off x="4896" y="164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8253413" y="3500438"/>
            <a:ext cx="319087" cy="685800"/>
            <a:chOff x="5055" y="1632"/>
            <a:chExt cx="201" cy="432"/>
          </a:xfrm>
        </p:grpSpPr>
        <p:graphicFrame>
          <p:nvGraphicFramePr>
            <p:cNvPr id="90128" name="Object 16"/>
            <p:cNvGraphicFramePr>
              <a:graphicFrameLocks noChangeAspect="1"/>
            </p:cNvGraphicFramePr>
            <p:nvPr/>
          </p:nvGraphicFramePr>
          <p:xfrm>
            <a:off x="5055" y="1845"/>
            <a:ext cx="201" cy="219"/>
          </p:xfrm>
          <a:graphic>
            <a:graphicData uri="http://schemas.openxmlformats.org/presentationml/2006/ole">
              <p:oleObj spid="_x0000_s90128" name="Equation" r:id="rId11" imgW="126720" imgH="139680" progId="Equation.3">
                <p:embed/>
              </p:oleObj>
            </a:graphicData>
          </a:graphic>
        </p:graphicFrame>
        <p:sp>
          <p:nvSpPr>
            <p:cNvPr id="90145" name="Line 23"/>
            <p:cNvSpPr>
              <a:spLocks noChangeShapeType="1"/>
            </p:cNvSpPr>
            <p:nvPr/>
          </p:nvSpPr>
          <p:spPr bwMode="auto">
            <a:xfrm>
              <a:off x="5136" y="16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381000" y="2205038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41" name="Object 9"/>
          <p:cNvGraphicFramePr>
            <a:graphicFrameLocks noChangeAspect="1"/>
          </p:cNvGraphicFramePr>
          <p:nvPr/>
        </p:nvGraphicFramePr>
        <p:xfrm>
          <a:off x="2363788" y="2908300"/>
          <a:ext cx="4037012" cy="520700"/>
        </p:xfrm>
        <a:graphic>
          <a:graphicData uri="http://schemas.openxmlformats.org/presentationml/2006/ole">
            <p:oleObj spid="_x0000_s90121" name="Equation" r:id="rId12" imgW="4038480" imgH="520560" progId="Equation.3">
              <p:embed/>
            </p:oleObj>
          </a:graphicData>
        </a:graphic>
      </p:graphicFrame>
      <p:graphicFrame>
        <p:nvGraphicFramePr>
          <p:cNvPr id="34842" name="Object 10"/>
          <p:cNvGraphicFramePr>
            <a:graphicFrameLocks noChangeAspect="1"/>
          </p:cNvGraphicFramePr>
          <p:nvPr/>
        </p:nvGraphicFramePr>
        <p:xfrm>
          <a:off x="2312988" y="3657600"/>
          <a:ext cx="685800" cy="444500"/>
        </p:xfrm>
        <a:graphic>
          <a:graphicData uri="http://schemas.openxmlformats.org/presentationml/2006/ole">
            <p:oleObj spid="_x0000_s90122" name="Equation" r:id="rId13" imgW="685800" imgH="444240" progId="Equation.3">
              <p:embed/>
            </p:oleObj>
          </a:graphicData>
        </a:graphic>
      </p:graphicFrame>
      <p:graphicFrame>
        <p:nvGraphicFramePr>
          <p:cNvPr id="34843" name="Object 11"/>
          <p:cNvGraphicFramePr>
            <a:graphicFrameLocks noChangeAspect="1"/>
          </p:cNvGraphicFramePr>
          <p:nvPr/>
        </p:nvGraphicFramePr>
        <p:xfrm>
          <a:off x="3090863" y="3492500"/>
          <a:ext cx="1435100" cy="850900"/>
        </p:xfrm>
        <a:graphic>
          <a:graphicData uri="http://schemas.openxmlformats.org/presentationml/2006/ole">
            <p:oleObj spid="_x0000_s90123" name="Equation" r:id="rId14" imgW="1434960" imgH="850680" progId="Equation.3">
              <p:embed/>
            </p:oleObj>
          </a:graphicData>
        </a:graphic>
      </p:graphicFrame>
      <p:graphicFrame>
        <p:nvGraphicFramePr>
          <p:cNvPr id="34844" name="Object 12"/>
          <p:cNvGraphicFramePr>
            <a:graphicFrameLocks noChangeAspect="1"/>
          </p:cNvGraphicFramePr>
          <p:nvPr/>
        </p:nvGraphicFramePr>
        <p:xfrm>
          <a:off x="4637088" y="3706813"/>
          <a:ext cx="1003300" cy="419100"/>
        </p:xfrm>
        <a:graphic>
          <a:graphicData uri="http://schemas.openxmlformats.org/presentationml/2006/ole">
            <p:oleObj spid="_x0000_s90124" name="Equation" r:id="rId15" imgW="1002960" imgH="419040" progId="Equation.3">
              <p:embed/>
            </p:oleObj>
          </a:graphicData>
        </a:graphic>
      </p:graphicFrame>
      <p:sp>
        <p:nvSpPr>
          <p:cNvPr id="34845" name="AutoShape 29"/>
          <p:cNvSpPr>
            <a:spLocks/>
          </p:cNvSpPr>
          <p:nvPr/>
        </p:nvSpPr>
        <p:spPr bwMode="auto">
          <a:xfrm>
            <a:off x="20574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4846" name="Object 13"/>
          <p:cNvGraphicFramePr>
            <a:graphicFrameLocks noChangeAspect="1"/>
          </p:cNvGraphicFramePr>
          <p:nvPr/>
        </p:nvGraphicFramePr>
        <p:xfrm>
          <a:off x="2070100" y="4398963"/>
          <a:ext cx="1358900" cy="850900"/>
        </p:xfrm>
        <a:graphic>
          <a:graphicData uri="http://schemas.openxmlformats.org/presentationml/2006/ole">
            <p:oleObj spid="_x0000_s90125" name="Equation" r:id="rId16" imgW="1358640" imgH="850680" progId="Equation.3">
              <p:embed/>
            </p:oleObj>
          </a:graphicData>
        </a:graphic>
      </p:graphicFrame>
      <p:graphicFrame>
        <p:nvGraphicFramePr>
          <p:cNvPr id="34847" name="Object 14"/>
          <p:cNvGraphicFramePr>
            <a:graphicFrameLocks noChangeAspect="1"/>
          </p:cNvGraphicFramePr>
          <p:nvPr/>
        </p:nvGraphicFramePr>
        <p:xfrm>
          <a:off x="3657600" y="4318000"/>
          <a:ext cx="2514600" cy="1016000"/>
        </p:xfrm>
        <a:graphic>
          <a:graphicData uri="http://schemas.openxmlformats.org/presentationml/2006/ole">
            <p:oleObj spid="_x0000_s90126" name="Equation" r:id="rId17" imgW="2514600" imgH="1015920" progId="Equation.3">
              <p:embed/>
            </p:oleObj>
          </a:graphicData>
        </a:graphic>
      </p:graphicFrame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2438400" y="1435100"/>
          <a:ext cx="2589213" cy="850900"/>
        </p:xfrm>
        <a:graphic>
          <a:graphicData uri="http://schemas.openxmlformats.org/presentationml/2006/ole">
            <p:oleObj spid="_x0000_s90127" name="Equation" r:id="rId18" imgW="2590560" imgH="850680" progId="Equation.3">
              <p:embed/>
            </p:oleObj>
          </a:graphicData>
        </a:graphic>
      </p:graphicFrame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2438400" y="2214563"/>
            <a:ext cx="2514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42" name="Rectangle 34"/>
          <p:cNvSpPr>
            <a:spLocks noChangeArrowheads="1"/>
          </p:cNvSpPr>
          <p:nvPr/>
        </p:nvSpPr>
        <p:spPr bwMode="auto">
          <a:xfrm>
            <a:off x="6491288" y="1557338"/>
            <a:ext cx="2328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(2001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考研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609600" y="45402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解得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609600" y="55308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utoUpdateAnimBg="0"/>
      <p:bldP spid="34840" grpId="0" animBg="1"/>
      <p:bldP spid="34845" grpId="0" animBg="1"/>
      <p:bldP spid="34849" grpId="0" animBg="1"/>
      <p:bldP spid="34851" grpId="0" build="p" autoUpdateAnimBg="0"/>
      <p:bldP spid="3485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2"/>
          <p:cNvSpPr>
            <a:spLocks noChangeArrowheads="1"/>
          </p:cNvSpPr>
          <p:nvPr/>
        </p:nvSpPr>
        <p:spPr bwMode="auto">
          <a:xfrm>
            <a:off x="1331913" y="549275"/>
            <a:ext cx="64801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</a:rPr>
              <a:t>一元函数之显函数和隐函数</a:t>
            </a:r>
          </a:p>
        </p:txBody>
      </p:sp>
      <p:grpSp>
        <p:nvGrpSpPr>
          <p:cNvPr id="176146" name="Group 18"/>
          <p:cNvGrpSpPr>
            <a:grpSpLocks/>
          </p:cNvGrpSpPr>
          <p:nvPr/>
        </p:nvGrpSpPr>
        <p:grpSpPr bwMode="auto">
          <a:xfrm>
            <a:off x="900113" y="1268413"/>
            <a:ext cx="6248400" cy="519112"/>
            <a:chOff x="567" y="799"/>
            <a:chExt cx="3936" cy="327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567" y="799"/>
              <a:ext cx="39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宋体" charset="-122"/>
                </a:rPr>
                <a:t>(1)</a:t>
              </a:r>
              <a:r>
                <a:rPr kumimoji="1" lang="zh-CN" altLang="en-US" sz="2800" b="1">
                  <a:solidFill>
                    <a:srgbClr val="000000"/>
                  </a:solidFill>
                  <a:latin typeface="宋体" charset="-122"/>
                </a:rPr>
                <a:t>显函数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  <p:graphicFrame>
          <p:nvGraphicFramePr>
            <p:cNvPr id="176136" name="Object 8"/>
            <p:cNvGraphicFramePr>
              <a:graphicFrameLocks noChangeAspect="1"/>
            </p:cNvGraphicFramePr>
            <p:nvPr/>
          </p:nvGraphicFramePr>
          <p:xfrm>
            <a:off x="1749" y="805"/>
            <a:ext cx="904" cy="312"/>
          </p:xfrm>
          <a:graphic>
            <a:graphicData uri="http://schemas.openxmlformats.org/presentationml/2006/ole">
              <p:oleObj spid="_x0000_s176136" name="Equation" r:id="rId3" imgW="1434960" imgH="495000" progId="Equation.DSMT4">
                <p:embed/>
              </p:oleObj>
            </a:graphicData>
          </a:graphic>
        </p:graphicFrame>
      </p:grpSp>
      <p:grpSp>
        <p:nvGrpSpPr>
          <p:cNvPr id="176147" name="Group 19"/>
          <p:cNvGrpSpPr>
            <a:grpSpLocks/>
          </p:cNvGrpSpPr>
          <p:nvPr/>
        </p:nvGrpSpPr>
        <p:grpSpPr bwMode="auto">
          <a:xfrm>
            <a:off x="915988" y="1916113"/>
            <a:ext cx="6248400" cy="568325"/>
            <a:chOff x="577" y="1207"/>
            <a:chExt cx="3936" cy="358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577" y="1207"/>
              <a:ext cx="39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宋体" charset="-122"/>
                </a:rPr>
                <a:t>(2)</a:t>
              </a:r>
              <a:r>
                <a:rPr kumimoji="1" lang="zh-CN" altLang="en-US" sz="2800" b="1">
                  <a:solidFill>
                    <a:srgbClr val="000000"/>
                  </a:solidFill>
                  <a:latin typeface="宋体" charset="-122"/>
                </a:rPr>
                <a:t>隐函数：</a:t>
              </a:r>
            </a:p>
          </p:txBody>
        </p:sp>
        <p:graphicFrame>
          <p:nvGraphicFramePr>
            <p:cNvPr id="176139" name="Object 11"/>
            <p:cNvGraphicFramePr>
              <a:graphicFrameLocks noChangeAspect="1"/>
            </p:cNvGraphicFramePr>
            <p:nvPr/>
          </p:nvGraphicFramePr>
          <p:xfrm>
            <a:off x="1776" y="1253"/>
            <a:ext cx="1104" cy="312"/>
          </p:xfrm>
          <a:graphic>
            <a:graphicData uri="http://schemas.openxmlformats.org/presentationml/2006/ole">
              <p:oleObj spid="_x0000_s176139" name="Equation" r:id="rId4" imgW="1752480" imgH="495000" progId="Equation.DSMT4">
                <p:embed/>
              </p:oleObj>
            </a:graphicData>
          </a:graphic>
        </p:graphicFrame>
      </p:grp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00113" y="25654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关于隐函数，需要解决以下问题：</a:t>
            </a:r>
          </a:p>
        </p:txBody>
      </p:sp>
      <p:graphicFrame>
        <p:nvGraphicFramePr>
          <p:cNvPr id="176145" name="Object 17"/>
          <p:cNvGraphicFramePr>
            <a:graphicFrameLocks noChangeAspect="1"/>
          </p:cNvGraphicFramePr>
          <p:nvPr/>
        </p:nvGraphicFramePr>
        <p:xfrm>
          <a:off x="971550" y="3284538"/>
          <a:ext cx="6108700" cy="406400"/>
        </p:xfrm>
        <a:graphic>
          <a:graphicData uri="http://schemas.openxmlformats.org/presentationml/2006/ole">
            <p:oleObj spid="_x0000_s176145" name="Equation" r:id="rId5" imgW="6108480" imgH="406080" progId="Equation.DSMT4">
              <p:embed/>
            </p:oleObj>
          </a:graphicData>
        </a:graphic>
      </p:graphicFrame>
      <p:graphicFrame>
        <p:nvGraphicFramePr>
          <p:cNvPr id="176148" name="Object 20"/>
          <p:cNvGraphicFramePr>
            <a:graphicFrameLocks noChangeAspect="1"/>
          </p:cNvGraphicFramePr>
          <p:nvPr/>
        </p:nvGraphicFramePr>
        <p:xfrm>
          <a:off x="1004888" y="3860800"/>
          <a:ext cx="6807200" cy="495300"/>
        </p:xfrm>
        <a:graphic>
          <a:graphicData uri="http://schemas.openxmlformats.org/presentationml/2006/ole">
            <p:oleObj spid="_x0000_s176148" name="Equation" r:id="rId6" imgW="6806880" imgH="495000" progId="Equation.DSMT4">
              <p:embed/>
            </p:oleObj>
          </a:graphicData>
        </a:graphic>
      </p:graphicFrame>
      <p:graphicFrame>
        <p:nvGraphicFramePr>
          <p:cNvPr id="176149" name="Object 21"/>
          <p:cNvGraphicFramePr>
            <a:graphicFrameLocks noChangeAspect="1"/>
          </p:cNvGraphicFramePr>
          <p:nvPr/>
        </p:nvGraphicFramePr>
        <p:xfrm>
          <a:off x="982663" y="4475163"/>
          <a:ext cx="5461000" cy="393700"/>
        </p:xfrm>
        <a:graphic>
          <a:graphicData uri="http://schemas.openxmlformats.org/presentationml/2006/ole">
            <p:oleObj spid="_x0000_s176149" name="Equation" r:id="rId7" imgW="5460840" imgH="393480" progId="Equation.DSMT4">
              <p:embed/>
            </p:oleObj>
          </a:graphicData>
        </a:graphic>
      </p:graphicFrame>
      <p:graphicFrame>
        <p:nvGraphicFramePr>
          <p:cNvPr id="176150" name="Object 22"/>
          <p:cNvGraphicFramePr>
            <a:graphicFrameLocks noChangeAspect="1"/>
          </p:cNvGraphicFramePr>
          <p:nvPr/>
        </p:nvGraphicFramePr>
        <p:xfrm>
          <a:off x="971550" y="5064125"/>
          <a:ext cx="4368800" cy="381000"/>
        </p:xfrm>
        <a:graphic>
          <a:graphicData uri="http://schemas.openxmlformats.org/presentationml/2006/ole">
            <p:oleObj spid="_x0000_s176150" name="Equation" r:id="rId8" imgW="436860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A72086-D3D7-4A8A-BD49-360BE02CBF4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8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0688" y="260350"/>
            <a:ext cx="4727575" cy="6096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一、一个方程的情形</a:t>
            </a:r>
            <a:endParaRPr lang="zh-CN" altLang="en-US" smtClean="0">
              <a:ea typeface="仿宋_GB2312" pitchFamily="49" charset="-122"/>
            </a:endParaRPr>
          </a:p>
        </p:txBody>
      </p:sp>
      <p:sp>
        <p:nvSpPr>
          <p:cNvPr id="78859" name="Text Box 3"/>
          <p:cNvSpPr txBox="1">
            <a:spLocks noChangeArrowheads="1"/>
          </p:cNvSpPr>
          <p:nvPr/>
        </p:nvSpPr>
        <p:spPr bwMode="auto">
          <a:xfrm>
            <a:off x="250825" y="9144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7.8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设函数 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4724400" y="1066800"/>
          <a:ext cx="1435100" cy="444500"/>
        </p:xfrm>
        <a:graphic>
          <a:graphicData uri="http://schemas.openxmlformats.org/presentationml/2006/ole">
            <p:oleObj spid="_x0000_s78850" name="Equation" r:id="rId4" imgW="1434960" imgH="444240" progId="Equation.3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916238" y="1041400"/>
          <a:ext cx="1104900" cy="406400"/>
        </p:xfrm>
        <a:graphic>
          <a:graphicData uri="http://schemas.openxmlformats.org/presentationml/2006/ole">
            <p:oleObj spid="_x0000_s78851" name="Equation" r:id="rId5" imgW="1104840" imgH="406080" progId="Equation.3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2286000" y="2097088"/>
          <a:ext cx="2182813" cy="444500"/>
        </p:xfrm>
        <a:graphic>
          <a:graphicData uri="http://schemas.openxmlformats.org/presentationml/2006/ole">
            <p:oleObj spid="_x0000_s78852" name="Equation" r:id="rId6" imgW="2184120" imgH="444240" progId="Equation.3">
              <p:embed/>
            </p:oleObj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04800" y="31654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仿宋_GB2312" pitchFamily="49" charset="-122"/>
                <a:ea typeface="楷体_GB2312" pitchFamily="49" charset="-122"/>
              </a:rPr>
              <a:t>则方程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152" name="Object 5"/>
          <p:cNvGraphicFramePr>
            <a:graphicFrameLocks noChangeAspect="1"/>
          </p:cNvGraphicFramePr>
          <p:nvPr/>
        </p:nvGraphicFramePr>
        <p:xfrm>
          <a:off x="1524000" y="3246438"/>
          <a:ext cx="2755900" cy="469900"/>
        </p:xfrm>
        <a:graphic>
          <a:graphicData uri="http://schemas.openxmlformats.org/presentationml/2006/ole">
            <p:oleObj spid="_x0000_s78853" name="Equation" r:id="rId7" imgW="2755800" imgH="469800" progId="Equation.3">
              <p:embed/>
            </p:oleObj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04800" y="385127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单值连续函数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 = 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,</a:t>
            </a:r>
          </a:p>
        </p:txBody>
      </p:sp>
      <p:graphicFrame>
        <p:nvGraphicFramePr>
          <p:cNvPr id="6154" name="Object 6"/>
          <p:cNvGraphicFramePr>
            <a:graphicFrameLocks noChangeAspect="1"/>
          </p:cNvGraphicFramePr>
          <p:nvPr/>
        </p:nvGraphicFramePr>
        <p:xfrm>
          <a:off x="5486400" y="3913188"/>
          <a:ext cx="1790700" cy="444500"/>
        </p:xfrm>
        <a:graphic>
          <a:graphicData uri="http://schemas.openxmlformats.org/presentationml/2006/ole">
            <p:oleObj spid="_x0000_s78854" name="Equation" r:id="rId8" imgW="1790640" imgH="444240" progId="Equation.3">
              <p:embed/>
            </p:oleObj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7239000" y="38369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并有连续</a:t>
            </a:r>
          </a:p>
        </p:txBody>
      </p:sp>
      <p:graphicFrame>
        <p:nvGraphicFramePr>
          <p:cNvPr id="6156" name="Object 7"/>
          <p:cNvGraphicFramePr>
            <a:graphicFrameLocks noChangeAspect="1"/>
          </p:cNvGraphicFramePr>
          <p:nvPr/>
        </p:nvGraphicFramePr>
        <p:xfrm>
          <a:off x="2701925" y="4598988"/>
          <a:ext cx="1497013" cy="1003300"/>
        </p:xfrm>
        <a:graphic>
          <a:graphicData uri="http://schemas.openxmlformats.org/presentationml/2006/ole">
            <p:oleObj spid="_x0000_s78855" name="Equation" r:id="rId9" imgW="1498320" imgH="1002960" progId="Equation.3">
              <p:embed/>
            </p:oleObj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427538" y="47434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隐函数求导公式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85800" y="5535613"/>
            <a:ext cx="7126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定理证明从略，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仅就求导公式推导如下：</a:t>
            </a:r>
          </a:p>
        </p:txBody>
      </p:sp>
      <p:sp>
        <p:nvSpPr>
          <p:cNvPr id="78865" name="Text Box 15"/>
          <p:cNvSpPr txBox="1">
            <a:spLocks noChangeArrowheads="1"/>
          </p:cNvSpPr>
          <p:nvPr/>
        </p:nvSpPr>
        <p:spPr bwMode="auto">
          <a:xfrm>
            <a:off x="1752600" y="141287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① 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具有连续的偏导数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267200" y="32273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仿宋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某邻域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内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可唯一确定一个</a:t>
            </a:r>
          </a:p>
        </p:txBody>
      </p:sp>
      <p:sp>
        <p:nvSpPr>
          <p:cNvPr id="78867" name="Text Box 17"/>
          <p:cNvSpPr txBox="1">
            <a:spLocks noChangeArrowheads="1"/>
          </p:cNvSpPr>
          <p:nvPr/>
        </p:nvSpPr>
        <p:spPr bwMode="auto">
          <a:xfrm>
            <a:off x="3886200" y="9286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sp>
        <p:nvSpPr>
          <p:cNvPr id="78868" name="Text Box 18"/>
          <p:cNvSpPr txBox="1">
            <a:spLocks noChangeArrowheads="1"/>
          </p:cNvSpPr>
          <p:nvPr/>
        </p:nvSpPr>
        <p:spPr bwMode="auto">
          <a:xfrm>
            <a:off x="6019800" y="9906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的某一邻域内满足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2286000" y="2732088"/>
          <a:ext cx="2208213" cy="495300"/>
        </p:xfrm>
        <a:graphic>
          <a:graphicData uri="http://schemas.openxmlformats.org/presentationml/2006/ole">
            <p:oleObj spid="_x0000_s78856" name="Equation" r:id="rId10" imgW="2209680" imgH="495000" progId="Equation.3">
              <p:embed/>
            </p:oleObj>
          </a:graphicData>
        </a:graphic>
      </p:graphicFrame>
      <p:sp>
        <p:nvSpPr>
          <p:cNvPr id="78869" name="Text Box 20"/>
          <p:cNvSpPr txBox="1">
            <a:spLocks noChangeArrowheads="1"/>
          </p:cNvSpPr>
          <p:nvPr/>
        </p:nvSpPr>
        <p:spPr bwMode="auto">
          <a:xfrm>
            <a:off x="1752600" y="20081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②</a:t>
            </a:r>
          </a:p>
        </p:txBody>
      </p:sp>
      <p:sp>
        <p:nvSpPr>
          <p:cNvPr id="78870" name="Text Box 21"/>
          <p:cNvSpPr txBox="1">
            <a:spLocks noChangeArrowheads="1"/>
          </p:cNvSpPr>
          <p:nvPr/>
        </p:nvSpPr>
        <p:spPr bwMode="auto">
          <a:xfrm>
            <a:off x="1752600" y="26177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③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962400" y="385127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满足条件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04800" y="43846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导数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  <p:bldP spid="6153" grpId="0" autoUpdateAnimBg="0"/>
      <p:bldP spid="6155" grpId="0" autoUpdateAnimBg="0"/>
      <p:bldP spid="6157" grpId="0" autoUpdateAnimBg="0"/>
      <p:bldP spid="6158" grpId="0" autoUpdateAnimBg="0"/>
      <p:bldP spid="6160" grpId="0" autoUpdateAnimBg="0"/>
      <p:bldP spid="6166" grpId="0" build="p" autoUpdateAnimBg="0"/>
      <p:bldP spid="61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13235-C1EE-406E-918E-3754ABF0287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092325" y="1225550"/>
          <a:ext cx="2146300" cy="406400"/>
        </p:xfrm>
        <a:graphic>
          <a:graphicData uri="http://schemas.openxmlformats.org/presentationml/2006/ole">
            <p:oleObj spid="_x0000_s79874" name="Equation" r:id="rId4" imgW="2145960" imgH="406080" progId="Equation.3">
              <p:embed/>
            </p:oleObj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984500" y="1828800"/>
            <a:ext cx="250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两边对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求导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908300" y="1828800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2133600" y="2730500"/>
          <a:ext cx="2349500" cy="927100"/>
        </p:xfrm>
        <a:graphic>
          <a:graphicData uri="http://schemas.openxmlformats.org/presentationml/2006/ole">
            <p:oleObj spid="_x0000_s79875" name="Equation" r:id="rId5" imgW="2349360" imgH="927000" progId="Equation.3">
              <p:embed/>
            </p:oleObj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2308225" y="4559300"/>
          <a:ext cx="1498600" cy="1003300"/>
        </p:xfrm>
        <a:graphic>
          <a:graphicData uri="http://schemas.openxmlformats.org/presentationml/2006/ole">
            <p:oleObj spid="_x0000_s79876" name="Equation" r:id="rId6" imgW="1498320" imgH="1002960" progId="Equation.3">
              <p:embed/>
            </p:oleObj>
          </a:graphicData>
        </a:graphic>
      </p:graphicFrame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908300" y="3776663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6540500" y="3924300"/>
          <a:ext cx="1003300" cy="495300"/>
        </p:xfrm>
        <a:graphic>
          <a:graphicData uri="http://schemas.openxmlformats.org/presentationml/2006/ole">
            <p:oleObj spid="_x0000_s79877" name="Equation" r:id="rId7" imgW="1002960" imgH="49500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698500" y="533400"/>
          <a:ext cx="7531100" cy="444500"/>
        </p:xfrm>
        <a:graphic>
          <a:graphicData uri="http://schemas.openxmlformats.org/presentationml/2006/ole">
            <p:oleObj spid="_x0000_s79878" name="Equation" r:id="rId8" imgW="7530840" imgH="444240" progId="Equation.3">
              <p:embed/>
            </p:oleObj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48000" y="38369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8203" name="Object 7"/>
          <p:cNvGraphicFramePr>
            <a:graphicFrameLocks noChangeAspect="1"/>
          </p:cNvGraphicFramePr>
          <p:nvPr/>
        </p:nvGraphicFramePr>
        <p:xfrm>
          <a:off x="3482975" y="3887788"/>
          <a:ext cx="1244600" cy="508000"/>
        </p:xfrm>
        <a:graphic>
          <a:graphicData uri="http://schemas.openxmlformats.org/presentationml/2006/ole">
            <p:oleObj spid="_x0000_s79879" name="Equation" r:id="rId9" imgW="1244520" imgH="507960" progId="Equation.3">
              <p:embed/>
            </p:oleObj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635500" y="38211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的某邻域内</a:t>
            </a:r>
          </a:p>
        </p:txBody>
      </p:sp>
      <p:sp>
        <p:nvSpPr>
          <p:cNvPr id="79886" name="Text Box 13"/>
          <p:cNvSpPr txBox="1">
            <a:spLocks noChangeArrowheads="1"/>
          </p:cNvSpPr>
          <p:nvPr/>
        </p:nvSpPr>
        <p:spPr bwMode="auto">
          <a:xfrm>
            <a:off x="8153400" y="457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nimBg="1"/>
      <p:bldP spid="8199" grpId="0" animBg="1"/>
      <p:bldP spid="8202" grpId="0" autoUpdateAnimBg="0"/>
      <p:bldP spid="82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E28594-3F6A-4748-97C9-5D3DB848BBC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073400" y="260350"/>
          <a:ext cx="2879725" cy="595313"/>
        </p:xfrm>
        <a:graphic>
          <a:graphicData uri="http://schemas.openxmlformats.org/presentationml/2006/ole">
            <p:oleObj spid="_x0000_s80898" name="Equation" r:id="rId3" imgW="1104840" imgH="228600" progId="Equation.DSMT4">
              <p:embed/>
            </p:oleObj>
          </a:graphicData>
        </a:graphic>
      </p:graphicFrame>
      <p:sp>
        <p:nvSpPr>
          <p:cNvPr id="80909" name="Text Box 3"/>
          <p:cNvSpPr txBox="1">
            <a:spLocks noChangeArrowheads="1"/>
          </p:cNvSpPr>
          <p:nvPr/>
        </p:nvSpPr>
        <p:spPr bwMode="auto">
          <a:xfrm>
            <a:off x="5943600" y="31273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某邻域</a:t>
            </a:r>
          </a:p>
        </p:txBody>
      </p:sp>
      <p:sp>
        <p:nvSpPr>
          <p:cNvPr id="80910" name="Text Box 4"/>
          <p:cNvSpPr txBox="1">
            <a:spLocks noChangeArrowheads="1"/>
          </p:cNvSpPr>
          <p:nvPr/>
        </p:nvSpPr>
        <p:spPr bwMode="auto">
          <a:xfrm>
            <a:off x="304800" y="10048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kumimoji="1" lang="zh-CN" altLang="en-US" sz="2800">
                <a:solidFill>
                  <a:srgbClr val="000000"/>
                </a:solidFill>
                <a:latin typeface="仿宋_GB2312" pitchFamily="49" charset="-122"/>
                <a:ea typeface="楷体_GB2312" pitchFamily="49" charset="-122"/>
              </a:rPr>
              <a:t>确定一个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单值可导隐函数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4678363" y="1066800"/>
          <a:ext cx="1493837" cy="419100"/>
        </p:xfrm>
        <a:graphic>
          <a:graphicData uri="http://schemas.openxmlformats.org/presentationml/2006/ole">
            <p:oleObj spid="_x0000_s80899" name="Equation" r:id="rId4" imgW="1447560" imgH="406080" progId="Equation.3">
              <p:embed/>
            </p:oleObj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319338" y="1676400"/>
          <a:ext cx="3154362" cy="1022350"/>
        </p:xfrm>
        <a:graphic>
          <a:graphicData uri="http://schemas.openxmlformats.org/presentationml/2006/ole">
            <p:oleObj spid="_x0000_s80900" name="Equation" r:id="rId5" imgW="3251160" imgH="1054080" progId="Equation.3">
              <p:embed/>
            </p:oleObj>
          </a:graphicData>
        </a:graphic>
      </p:graphicFrame>
      <p:sp>
        <p:nvSpPr>
          <p:cNvPr id="80911" name="Text Box 7"/>
          <p:cNvSpPr txBox="1">
            <a:spLocks noChangeArrowheads="1"/>
          </p:cNvSpPr>
          <p:nvPr/>
        </p:nvSpPr>
        <p:spPr bwMode="auto">
          <a:xfrm>
            <a:off x="6096000" y="9906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并求</a:t>
            </a:r>
          </a:p>
        </p:txBody>
      </p:sp>
      <p:sp>
        <p:nvSpPr>
          <p:cNvPr id="80912" name="Rectangle 8"/>
          <p:cNvSpPr>
            <a:spLocks noChangeArrowheads="1"/>
          </p:cNvSpPr>
          <p:nvPr/>
        </p:nvSpPr>
        <p:spPr bwMode="auto">
          <a:xfrm>
            <a:off x="827088" y="331788"/>
            <a:ext cx="2319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验证方程</a:t>
            </a:r>
          </a:p>
        </p:txBody>
      </p:sp>
      <p:sp>
        <p:nvSpPr>
          <p:cNvPr id="80913" name="Text Box 9"/>
          <p:cNvSpPr txBox="1">
            <a:spLocks noChangeArrowheads="1"/>
          </p:cNvSpPr>
          <p:nvPr/>
        </p:nvSpPr>
        <p:spPr bwMode="auto">
          <a:xfrm>
            <a:off x="5940425" y="2117725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（补充题）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600" y="27574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0251" name="Object 5"/>
          <p:cNvGraphicFramePr>
            <a:graphicFrameLocks noChangeAspect="1"/>
          </p:cNvGraphicFramePr>
          <p:nvPr/>
        </p:nvGraphicFramePr>
        <p:xfrm>
          <a:off x="1722438" y="2738438"/>
          <a:ext cx="4297362" cy="538162"/>
        </p:xfrm>
        <a:graphic>
          <a:graphicData uri="http://schemas.openxmlformats.org/presentationml/2006/ole">
            <p:oleObj spid="_x0000_s80901" name="Equation" r:id="rId6" imgW="4165560" imgH="520560" progId="Equation.3">
              <p:embed/>
            </p:oleObj>
          </a:graphicData>
        </a:graphic>
      </p:graphicFrame>
      <p:graphicFrame>
        <p:nvGraphicFramePr>
          <p:cNvPr id="10252" name="Object 6"/>
          <p:cNvGraphicFramePr>
            <a:graphicFrameLocks noChangeAspect="1"/>
          </p:cNvGraphicFramePr>
          <p:nvPr/>
        </p:nvGraphicFramePr>
        <p:xfrm>
          <a:off x="2209800" y="4076700"/>
          <a:ext cx="1744663" cy="419100"/>
        </p:xfrm>
        <a:graphic>
          <a:graphicData uri="http://schemas.openxmlformats.org/presentationml/2006/ole">
            <p:oleObj spid="_x0000_s80902" name="Equation" r:id="rId7" imgW="1688760" imgH="406080" progId="Equation.3">
              <p:embed/>
            </p:oleObj>
          </a:graphicData>
        </a:graphic>
      </p:graphicFrame>
      <p:graphicFrame>
        <p:nvGraphicFramePr>
          <p:cNvPr id="10253" name="Object 7"/>
          <p:cNvGraphicFramePr>
            <a:graphicFrameLocks noChangeAspect="1"/>
          </p:cNvGraphicFramePr>
          <p:nvPr/>
        </p:nvGraphicFramePr>
        <p:xfrm>
          <a:off x="2209800" y="3373438"/>
          <a:ext cx="1827213" cy="534987"/>
        </p:xfrm>
        <a:graphic>
          <a:graphicData uri="http://schemas.openxmlformats.org/presentationml/2006/ole">
            <p:oleObj spid="_x0000_s80903" name="Equation" r:id="rId8" imgW="1777680" imgH="520560" progId="Equation.3">
              <p:embed/>
            </p:oleObj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324600" y="33893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连续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8175" y="51054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 定理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可知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256" name="Object 8"/>
          <p:cNvGraphicFramePr>
            <a:graphicFrameLocks noChangeAspect="1"/>
          </p:cNvGraphicFramePr>
          <p:nvPr/>
        </p:nvGraphicFramePr>
        <p:xfrm>
          <a:off x="2286000" y="4595813"/>
          <a:ext cx="1689100" cy="509587"/>
        </p:xfrm>
        <a:graphic>
          <a:graphicData uri="http://schemas.openxmlformats.org/presentationml/2006/ole">
            <p:oleObj spid="_x0000_s80904" name="Equation" r:id="rId9" imgW="1638000" imgH="495000" progId="Equation.3">
              <p:embed/>
            </p:oleObj>
          </a:graphicData>
        </a:graphic>
      </p:graphicFrame>
      <p:graphicFrame>
        <p:nvGraphicFramePr>
          <p:cNvPr id="10257" name="Object 9"/>
          <p:cNvGraphicFramePr>
            <a:graphicFrameLocks noChangeAspect="1"/>
          </p:cNvGraphicFramePr>
          <p:nvPr/>
        </p:nvGraphicFramePr>
        <p:xfrm>
          <a:off x="4075113" y="4635500"/>
          <a:ext cx="520700" cy="327025"/>
        </p:xfrm>
        <a:graphic>
          <a:graphicData uri="http://schemas.openxmlformats.org/presentationml/2006/ole">
            <p:oleObj spid="_x0000_s80905" name="Equation" r:id="rId10" imgW="507960" imgH="317160" progId="Equation.3">
              <p:embed/>
            </p:oleObj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676400" y="33131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①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259" name="Object 10"/>
          <p:cNvGraphicFramePr>
            <a:graphicFrameLocks noChangeAspect="1"/>
          </p:cNvGraphicFramePr>
          <p:nvPr/>
        </p:nvGraphicFramePr>
        <p:xfrm>
          <a:off x="2209800" y="5753100"/>
          <a:ext cx="1495425" cy="419100"/>
        </p:xfrm>
        <a:graphic>
          <a:graphicData uri="http://schemas.openxmlformats.org/presentationml/2006/ole">
            <p:oleObj spid="_x0000_s80906" name="Equation" r:id="rId11" imgW="1447560" imgH="406080" progId="Equation.3">
              <p:embed/>
            </p:oleObj>
          </a:graphicData>
        </a:graphic>
      </p:graphicFrame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04800" y="56530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导的隐函数 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019800" y="27574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262" name="Object 11"/>
          <p:cNvGraphicFramePr>
            <a:graphicFrameLocks noChangeAspect="1"/>
          </p:cNvGraphicFramePr>
          <p:nvPr/>
        </p:nvGraphicFramePr>
        <p:xfrm>
          <a:off x="4038600" y="3451225"/>
          <a:ext cx="2254250" cy="511175"/>
        </p:xfrm>
        <a:graphic>
          <a:graphicData uri="http://schemas.openxmlformats.org/presentationml/2006/ole">
            <p:oleObj spid="_x0000_s80907" name="Equation" r:id="rId12" imgW="2184120" imgH="495000" progId="Equation.3">
              <p:embed/>
            </p:oleObj>
          </a:graphicData>
        </a:graphic>
      </p:graphicFrame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676400" y="39544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②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676400" y="454977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③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000375" y="5105400"/>
            <a:ext cx="5737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=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的某邻域内方程存在单值可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733800" y="56530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 autoUpdateAnimBg="0"/>
      <p:bldP spid="10254" grpId="0" build="p" autoUpdateAnimBg="0" advAuto="0"/>
      <p:bldP spid="10255" grpId="0" build="p" autoUpdateAnimBg="0"/>
      <p:bldP spid="10258" grpId="0" build="p" autoUpdateAnimBg="0"/>
      <p:bldP spid="10260" grpId="0" build="p" autoUpdateAnimBg="0"/>
      <p:bldP spid="10261" grpId="0" build="p" autoUpdateAnimBg="0"/>
      <p:bldP spid="10263" grpId="0" build="p" autoUpdateAnimBg="0"/>
      <p:bldP spid="10264" grpId="0" build="p" autoUpdateAnimBg="0"/>
      <p:bldP spid="10265" grpId="0" build="p" autoUpdateAnimBg="0"/>
      <p:bldP spid="1026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0A04BC-A944-4279-A76D-1A9AED53F41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715963" y="425450"/>
          <a:ext cx="1376362" cy="957263"/>
        </p:xfrm>
        <a:graphic>
          <a:graphicData uri="http://schemas.openxmlformats.org/presentationml/2006/ole">
            <p:oleObj spid="_x0000_s81922" name="Equation" r:id="rId3" imgW="1333440" imgH="9270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057400" y="381000"/>
          <a:ext cx="1962150" cy="1033463"/>
        </p:xfrm>
        <a:graphic>
          <a:graphicData uri="http://schemas.openxmlformats.org/presentationml/2006/ole">
            <p:oleObj spid="_x0000_s81923" name="Equation" r:id="rId4" imgW="1904760" imgH="100296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032250" y="423863"/>
          <a:ext cx="2246313" cy="874712"/>
        </p:xfrm>
        <a:graphic>
          <a:graphicData uri="http://schemas.openxmlformats.org/presentationml/2006/ole">
            <p:oleObj spid="_x0000_s81924" name="Equation" r:id="rId5" imgW="2184120" imgH="85068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8056563" y="612775"/>
          <a:ext cx="706437" cy="312738"/>
        </p:xfrm>
        <a:graphic>
          <a:graphicData uri="http://schemas.openxmlformats.org/presentationml/2006/ole">
            <p:oleObj spid="_x0000_s81925" name="Equation" r:id="rId6" imgW="685800" imgH="30456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648200" y="955675"/>
          <a:ext cx="1449388" cy="415925"/>
        </p:xfrm>
        <a:graphic>
          <a:graphicData uri="http://schemas.openxmlformats.org/presentationml/2006/ole">
            <p:oleObj spid="_x0000_s81926" name="公式" r:id="rId7" imgW="571320" imgH="16488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881563" y="263525"/>
          <a:ext cx="1063625" cy="673100"/>
        </p:xfrm>
        <a:graphic>
          <a:graphicData uri="http://schemas.openxmlformats.org/presentationml/2006/ole">
            <p:oleObj spid="_x0000_s81927" name="Equation" r:id="rId8" imgW="419040" imgH="26640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307138" y="460375"/>
          <a:ext cx="1770062" cy="930275"/>
        </p:xfrm>
        <a:graphic>
          <a:graphicData uri="http://schemas.openxmlformats.org/presentationml/2006/ole">
            <p:oleObj spid="_x0000_s81928" name="Equation" r:id="rId9" imgW="1714320" imgH="901440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609600" y="1536700"/>
          <a:ext cx="1524000" cy="1054100"/>
        </p:xfrm>
        <a:graphic>
          <a:graphicData uri="http://schemas.openxmlformats.org/presentationml/2006/ole">
            <p:oleObj spid="_x0000_s81929" name="Equation" r:id="rId10" imgW="1523880" imgH="1054080" progId="Equation.3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696913" y="2713038"/>
          <a:ext cx="2551112" cy="1016000"/>
        </p:xfrm>
        <a:graphic>
          <a:graphicData uri="http://schemas.openxmlformats.org/presentationml/2006/ole">
            <p:oleObj spid="_x0000_s81930" name="Equation" r:id="rId11" imgW="2552400" imgH="1015920" progId="Equation.3">
              <p:embed/>
            </p:oleObj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85800" y="4140200"/>
          <a:ext cx="7248525" cy="965200"/>
        </p:xfrm>
        <a:graphic>
          <a:graphicData uri="http://schemas.openxmlformats.org/presentationml/2006/ole">
            <p:oleObj spid="_x0000_s81931" name="Equation" r:id="rId12" imgW="7251480" imgH="965160" progId="Equation.3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85800" y="5397500"/>
          <a:ext cx="698500" cy="317500"/>
        </p:xfrm>
        <a:graphic>
          <a:graphicData uri="http://schemas.openxmlformats.org/presentationml/2006/ole">
            <p:oleObj spid="_x0000_s81932" name="Equation" r:id="rId13" imgW="698400" imgH="317160" progId="Equation.3">
              <p:embed/>
            </p:oleObj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8067675" y="4419600"/>
          <a:ext cx="1000125" cy="1073150"/>
        </p:xfrm>
        <a:graphic>
          <a:graphicData uri="http://schemas.openxmlformats.org/presentationml/2006/ole">
            <p:oleObj spid="_x0000_s81933" name="Equation" r:id="rId14" imgW="1054080" imgH="1130040" progId="Equation.3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311275" y="3992563"/>
          <a:ext cx="1308100" cy="520700"/>
        </p:xfrm>
        <a:graphic>
          <a:graphicData uri="http://schemas.openxmlformats.org/presentationml/2006/ole">
            <p:oleObj spid="_x0000_s81934" name="Equation" r:id="rId15" imgW="1307880" imgH="520560" progId="Equation.3">
              <p:embed/>
            </p:oleObj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608263" y="4106863"/>
          <a:ext cx="1547812" cy="406400"/>
        </p:xfrm>
        <a:graphic>
          <a:graphicData uri="http://schemas.openxmlformats.org/presentationml/2006/ole">
            <p:oleObj spid="_x0000_s81935" name="Equation" r:id="rId16" imgW="1549080" imgH="406080" progId="Equation.3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183063" y="3992563"/>
          <a:ext cx="1458912" cy="520700"/>
        </p:xfrm>
        <a:graphic>
          <a:graphicData uri="http://schemas.openxmlformats.org/presentationml/2006/ole">
            <p:oleObj spid="_x0000_s81936" name="Equation" r:id="rId17" imgW="1460160" imgH="520560" progId="Equation.3">
              <p:embed/>
            </p:oleObj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626100" y="4094163"/>
          <a:ext cx="2170113" cy="419100"/>
        </p:xfrm>
        <a:graphic>
          <a:graphicData uri="http://schemas.openxmlformats.org/presentationml/2006/ole">
            <p:oleObj spid="_x0000_s81937" name="Equation" r:id="rId18" imgW="2171520" imgH="419040" progId="Equation.3">
              <p:embed/>
            </p:oleObj>
          </a:graphicData>
        </a:graphic>
      </p:graphicFrame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8001000" y="4038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83" name="Object 18"/>
          <p:cNvGraphicFramePr>
            <a:graphicFrameLocks noChangeAspect="1"/>
          </p:cNvGraphicFramePr>
          <p:nvPr/>
        </p:nvGraphicFramePr>
        <p:xfrm>
          <a:off x="3316288" y="2786063"/>
          <a:ext cx="3008312" cy="901700"/>
        </p:xfrm>
        <a:graphic>
          <a:graphicData uri="http://schemas.openxmlformats.org/presentationml/2006/ole">
            <p:oleObj spid="_x0000_s81938" name="Equation" r:id="rId19" imgW="3009600" imgH="901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62872-B1DF-4D78-93A5-BAD78336B5E7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791200" y="1066800"/>
            <a:ext cx="3048000" cy="259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5943600" y="1149350"/>
          <a:ext cx="1219200" cy="901700"/>
        </p:xfrm>
        <a:graphic>
          <a:graphicData uri="http://schemas.openxmlformats.org/presentationml/2006/ole">
            <p:oleObj spid="_x0000_s82946" name="Equation" r:id="rId3" imgW="1218960" imgH="901440" progId="Equation.3">
              <p:embed/>
            </p:oleObj>
          </a:graphicData>
        </a:graphic>
      </p:graphicFrame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1670050" y="5257800"/>
          <a:ext cx="2271713" cy="1054100"/>
        </p:xfrm>
        <a:graphic>
          <a:graphicData uri="http://schemas.openxmlformats.org/presentationml/2006/ole">
            <p:oleObj spid="_x0000_s82947" name="Equation" r:id="rId4" imgW="2273040" imgH="1054080" progId="Equation.3">
              <p:embed/>
            </p:oleObj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762000" y="1009650"/>
          <a:ext cx="4659313" cy="508000"/>
        </p:xfrm>
        <a:graphic>
          <a:graphicData uri="http://schemas.openxmlformats.org/presentationml/2006/ole">
            <p:oleObj spid="_x0000_s82948" name="Equation" r:id="rId5" imgW="4660560" imgH="507960" progId="Equation.3">
              <p:embed/>
            </p:oleObj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762000" y="2476500"/>
          <a:ext cx="1270000" cy="419100"/>
        </p:xfrm>
        <a:graphic>
          <a:graphicData uri="http://schemas.openxmlformats.org/presentationml/2006/ole">
            <p:oleObj spid="_x0000_s82949" name="Equation" r:id="rId6" imgW="1269720" imgH="419040" progId="Equation.3">
              <p:embed/>
            </p:oleObj>
          </a:graphicData>
        </a:graphic>
      </p:graphicFrame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362200" y="160020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438400" y="16906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两边对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求导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648200" y="2667000"/>
            <a:ext cx="1066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8" name="Object 6"/>
          <p:cNvGraphicFramePr>
            <a:graphicFrameLocks noChangeAspect="1"/>
          </p:cNvGraphicFramePr>
          <p:nvPr/>
        </p:nvGraphicFramePr>
        <p:xfrm>
          <a:off x="5943600" y="3200400"/>
          <a:ext cx="685800" cy="304800"/>
        </p:xfrm>
        <a:graphic>
          <a:graphicData uri="http://schemas.openxmlformats.org/presentationml/2006/ole">
            <p:oleObj spid="_x0000_s82950" name="Equation" r:id="rId7" imgW="685800" imgH="304560" progId="Equation.3">
              <p:embed/>
            </p:oleObj>
          </a:graphicData>
        </a:graphic>
      </p:graphicFrame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362200" y="289560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438400" y="30622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两边再对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求导</a:t>
            </a:r>
          </a:p>
        </p:txBody>
      </p:sp>
      <p:graphicFrame>
        <p:nvGraphicFramePr>
          <p:cNvPr id="12301" name="Object 7"/>
          <p:cNvGraphicFramePr>
            <a:graphicFrameLocks noChangeAspect="1"/>
          </p:cNvGraphicFramePr>
          <p:nvPr/>
        </p:nvGraphicFramePr>
        <p:xfrm>
          <a:off x="723900" y="3746500"/>
          <a:ext cx="3541713" cy="520700"/>
        </p:xfrm>
        <a:graphic>
          <a:graphicData uri="http://schemas.openxmlformats.org/presentationml/2006/ole">
            <p:oleObj spid="_x0000_s82951" name="Equation" r:id="rId8" imgW="3543120" imgH="520560" progId="Equation.3">
              <p:embed/>
            </p:oleObj>
          </a:graphicData>
        </a:graphic>
      </p:graphicFrame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438400" y="4495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0 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注意此时</a:t>
            </a:r>
          </a:p>
        </p:txBody>
      </p:sp>
      <p:graphicFrame>
        <p:nvGraphicFramePr>
          <p:cNvPr id="12304" name="Object 8"/>
          <p:cNvGraphicFramePr>
            <a:graphicFrameLocks noChangeAspect="1"/>
          </p:cNvGraphicFramePr>
          <p:nvPr/>
        </p:nvGraphicFramePr>
        <p:xfrm>
          <a:off x="5470525" y="4572000"/>
          <a:ext cx="2070100" cy="419100"/>
        </p:xfrm>
        <a:graphic>
          <a:graphicData uri="http://schemas.openxmlformats.org/presentationml/2006/ole">
            <p:oleObj spid="_x0000_s82952" name="Equation" r:id="rId9" imgW="2070000" imgH="419040" progId="Equation.3">
              <p:embed/>
            </p:oleObj>
          </a:graphicData>
        </a:graphic>
      </p:graphicFrame>
      <p:graphicFrame>
        <p:nvGraphicFramePr>
          <p:cNvPr id="12305" name="Object 9"/>
          <p:cNvGraphicFramePr>
            <a:graphicFrameLocks noChangeAspect="1"/>
          </p:cNvGraphicFramePr>
          <p:nvPr/>
        </p:nvGraphicFramePr>
        <p:xfrm>
          <a:off x="4305300" y="3759200"/>
          <a:ext cx="3338513" cy="508000"/>
        </p:xfrm>
        <a:graphic>
          <a:graphicData uri="http://schemas.openxmlformats.org/presentationml/2006/ole">
            <p:oleObj spid="_x0000_s82953" name="Equation" r:id="rId10" imgW="3340080" imgH="507960" progId="Equation.3">
              <p:embed/>
            </p:oleObj>
          </a:graphicData>
        </a:graphic>
      </p:graphicFrame>
      <p:graphicFrame>
        <p:nvGraphicFramePr>
          <p:cNvPr id="12306" name="Object 10"/>
          <p:cNvGraphicFramePr>
            <a:graphicFrameLocks noChangeAspect="1"/>
          </p:cNvGraphicFramePr>
          <p:nvPr/>
        </p:nvGraphicFramePr>
        <p:xfrm>
          <a:off x="2032000" y="2368550"/>
          <a:ext cx="635000" cy="444500"/>
        </p:xfrm>
        <a:graphic>
          <a:graphicData uri="http://schemas.openxmlformats.org/presentationml/2006/ole">
            <p:oleObj spid="_x0000_s82954" name="Equation" r:id="rId11" imgW="634680" imgH="444240" progId="Equation.3">
              <p:embed/>
            </p:oleObj>
          </a:graphicData>
        </a:graphic>
      </p:graphicFrame>
      <p:graphicFrame>
        <p:nvGraphicFramePr>
          <p:cNvPr id="12307" name="Object 11"/>
          <p:cNvGraphicFramePr>
            <a:graphicFrameLocks noChangeAspect="1"/>
          </p:cNvGraphicFramePr>
          <p:nvPr/>
        </p:nvGraphicFramePr>
        <p:xfrm>
          <a:off x="2679700" y="2586038"/>
          <a:ext cx="520700" cy="317500"/>
        </p:xfrm>
        <a:graphic>
          <a:graphicData uri="http://schemas.openxmlformats.org/presentationml/2006/ole">
            <p:oleObj spid="_x0000_s82955" name="Equation" r:id="rId12" imgW="520560" imgH="317160" progId="Equation.3">
              <p:embed/>
            </p:oleObj>
          </a:graphicData>
        </a:graphic>
      </p:graphicFrame>
      <p:graphicFrame>
        <p:nvGraphicFramePr>
          <p:cNvPr id="12308" name="Object 12"/>
          <p:cNvGraphicFramePr>
            <a:graphicFrameLocks noChangeAspect="1"/>
          </p:cNvGraphicFramePr>
          <p:nvPr/>
        </p:nvGraphicFramePr>
        <p:xfrm>
          <a:off x="3238500" y="2482850"/>
          <a:ext cx="1333500" cy="419100"/>
        </p:xfrm>
        <a:graphic>
          <a:graphicData uri="http://schemas.openxmlformats.org/presentationml/2006/ole">
            <p:oleObj spid="_x0000_s82956" name="Equation" r:id="rId13" imgW="1333440" imgH="419040" progId="Equation.3">
              <p:embed/>
            </p:oleObj>
          </a:graphicData>
        </a:graphic>
      </p:graphicFrame>
      <p:graphicFrame>
        <p:nvGraphicFramePr>
          <p:cNvPr id="12309" name="Object 13"/>
          <p:cNvGraphicFramePr>
            <a:graphicFrameLocks noChangeAspect="1"/>
          </p:cNvGraphicFramePr>
          <p:nvPr/>
        </p:nvGraphicFramePr>
        <p:xfrm>
          <a:off x="5975350" y="2108200"/>
          <a:ext cx="2652713" cy="1016000"/>
        </p:xfrm>
        <a:graphic>
          <a:graphicData uri="http://schemas.openxmlformats.org/presentationml/2006/ole">
            <p:oleObj spid="_x0000_s82957" name="Equation" r:id="rId14" imgW="2654280" imgH="1015920" progId="Equation.3">
              <p:embed/>
            </p:oleObj>
          </a:graphicData>
        </a:graphic>
      </p:graphicFrame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00400" y="431800"/>
            <a:ext cx="311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利用隐函数求导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643438" y="5589588"/>
            <a:ext cx="4321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（自行练习课本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969" name="Rectangle 24"/>
          <p:cNvSpPr>
            <a:spLocks noChangeArrowheads="1"/>
          </p:cNvSpPr>
          <p:nvPr/>
        </p:nvSpPr>
        <p:spPr bwMode="auto">
          <a:xfrm>
            <a:off x="611188" y="404813"/>
            <a:ext cx="268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导数的另一求法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5" grpId="0" animBg="1"/>
      <p:bldP spid="12296" grpId="0" autoUpdateAnimBg="0"/>
      <p:bldP spid="12297" grpId="0" animBg="1"/>
      <p:bldP spid="12299" grpId="0" animBg="1"/>
      <p:bldP spid="12300" grpId="0" autoUpdateAnimBg="0"/>
      <p:bldP spid="12302" grpId="0" animBg="1"/>
      <p:bldP spid="12303" grpId="0" autoUpdateAnimBg="0"/>
      <p:bldP spid="123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02F792-EA09-4C3B-9772-6B28370AC3AE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3979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若函数 </a:t>
            </a: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2438400" y="1143000"/>
          <a:ext cx="1757363" cy="444500"/>
        </p:xfrm>
        <a:graphic>
          <a:graphicData uri="http://schemas.openxmlformats.org/presentationml/2006/ole">
            <p:oleObj spid="_x0000_s83970" name="Equation" r:id="rId4" imgW="1892160" imgH="444240" progId="Equation.3">
              <p:embed/>
            </p:oleObj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3086100" y="574675"/>
          <a:ext cx="1409700" cy="406400"/>
        </p:xfrm>
        <a:graphic>
          <a:graphicData uri="http://schemas.openxmlformats.org/presentationml/2006/ole">
            <p:oleObj spid="_x0000_s83971" name="Equation" r:id="rId5" imgW="1409400" imgH="406080" progId="Equation.3">
              <p:embed/>
            </p:oleObj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2771775" y="4586288"/>
          <a:ext cx="3529013" cy="1003300"/>
        </p:xfrm>
        <a:graphic>
          <a:graphicData uri="http://schemas.openxmlformats.org/presentationml/2006/ole">
            <p:oleObj spid="_x0000_s83972" name="Equation" r:id="rId6" imgW="3530520" imgH="1002960" progId="Equation.3">
              <p:embed/>
            </p:oleObj>
          </a:graphicData>
        </a:graphic>
      </p:graphicFrame>
      <p:sp>
        <p:nvSpPr>
          <p:cNvPr id="83980" name="Text Box 6"/>
          <p:cNvSpPr txBox="1">
            <a:spLocks noChangeArrowheads="1"/>
          </p:cNvSpPr>
          <p:nvPr/>
        </p:nvSpPr>
        <p:spPr bwMode="auto">
          <a:xfrm>
            <a:off x="4114800" y="1081088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的某邻域内具有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连续偏导数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69888" y="2940050"/>
            <a:ext cx="1458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则方程</a:t>
            </a:r>
          </a:p>
        </p:txBody>
      </p:sp>
      <p:graphicFrame>
        <p:nvGraphicFramePr>
          <p:cNvPr id="13320" name="Object 5"/>
          <p:cNvGraphicFramePr>
            <a:graphicFrameLocks noChangeAspect="1"/>
          </p:cNvGraphicFramePr>
          <p:nvPr/>
        </p:nvGraphicFramePr>
        <p:xfrm>
          <a:off x="1600200" y="3036888"/>
          <a:ext cx="1954213" cy="406400"/>
        </p:xfrm>
        <a:graphic>
          <a:graphicData uri="http://schemas.openxmlformats.org/presentationml/2006/ole">
            <p:oleObj spid="_x0000_s83973" name="Equation" r:id="rId7" imgW="1955520" imgH="406080" progId="Equation.3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505200" y="29241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13322" name="Object 6"/>
          <p:cNvGraphicFramePr>
            <a:graphicFrameLocks noChangeAspect="1"/>
          </p:cNvGraphicFramePr>
          <p:nvPr/>
        </p:nvGraphicFramePr>
        <p:xfrm>
          <a:off x="4343400" y="2998788"/>
          <a:ext cx="1193800" cy="444500"/>
        </p:xfrm>
        <a:graphic>
          <a:graphicData uri="http://schemas.openxmlformats.org/presentationml/2006/ole">
            <p:oleObj spid="_x0000_s83974" name="Equation" r:id="rId8" imgW="1193760" imgH="444240" progId="Equation.3">
              <p:embed/>
            </p:oleObj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04800" y="412908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并有连续偏导数</a:t>
            </a:r>
          </a:p>
        </p:txBody>
      </p:sp>
      <p:graphicFrame>
        <p:nvGraphicFramePr>
          <p:cNvPr id="13324" name="Object 7"/>
          <p:cNvGraphicFramePr>
            <a:graphicFrameLocks noChangeAspect="1"/>
          </p:cNvGraphicFramePr>
          <p:nvPr/>
        </p:nvGraphicFramePr>
        <p:xfrm>
          <a:off x="6400800" y="3581400"/>
          <a:ext cx="2297113" cy="444500"/>
        </p:xfrm>
        <a:graphic>
          <a:graphicData uri="http://schemas.openxmlformats.org/presentationml/2006/ole">
            <p:oleObj spid="_x0000_s83975" name="Equation" r:id="rId9" imgW="2298600" imgH="444240" progId="Equation.3">
              <p:embed/>
            </p:oleObj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81000" y="35194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定一个单值连续函数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,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, 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09600" y="5729288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定理证明从略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仅就求导公式推导如下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486400" y="35337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满足</a:t>
            </a:r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676400" y="1703388"/>
          <a:ext cx="2357438" cy="444500"/>
        </p:xfrm>
        <a:graphic>
          <a:graphicData uri="http://schemas.openxmlformats.org/presentationml/2006/ole">
            <p:oleObj spid="_x0000_s83976" name="Equation" r:id="rId10" imgW="2539800" imgH="444240" progId="Equation.3">
              <p:embed/>
            </p:oleObj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1676400" y="2316163"/>
          <a:ext cx="2463800" cy="444500"/>
        </p:xfrm>
        <a:graphic>
          <a:graphicData uri="http://schemas.openxmlformats.org/presentationml/2006/ole">
            <p:oleObj spid="_x0000_s83977" name="Equation" r:id="rId11" imgW="2654280" imgH="444240" progId="Equation.3">
              <p:embed/>
            </p:oleObj>
          </a:graphicData>
        </a:graphic>
      </p:graphicFrame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1143000" y="1066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①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</a:p>
        </p:txBody>
      </p:sp>
      <p:sp>
        <p:nvSpPr>
          <p:cNvPr id="83988" name="Text Box 19"/>
          <p:cNvSpPr txBox="1">
            <a:spLocks noChangeArrowheads="1"/>
          </p:cNvSpPr>
          <p:nvPr/>
        </p:nvSpPr>
        <p:spPr bwMode="auto">
          <a:xfrm>
            <a:off x="4419600" y="4714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满足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3989" name="Text Box 20"/>
          <p:cNvSpPr txBox="1">
            <a:spLocks noChangeArrowheads="1"/>
          </p:cNvSpPr>
          <p:nvPr/>
        </p:nvSpPr>
        <p:spPr bwMode="auto">
          <a:xfrm>
            <a:off x="1143000" y="164465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②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1143000" y="225425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③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486400" y="294005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某一邻域内可唯一确</a:t>
            </a:r>
          </a:p>
        </p:txBody>
      </p:sp>
      <p:sp>
        <p:nvSpPr>
          <p:cNvPr id="83992" name="Rectangle 23"/>
          <p:cNvSpPr>
            <a:spLocks noChangeArrowheads="1"/>
          </p:cNvSpPr>
          <p:nvPr/>
        </p:nvSpPr>
        <p:spPr bwMode="auto">
          <a:xfrm>
            <a:off x="685800" y="47625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utoUpdateAnimBg="0"/>
      <p:bldP spid="13321" grpId="0" autoUpdateAnimBg="0"/>
      <p:bldP spid="13323" grpId="0" autoUpdateAnimBg="0"/>
      <p:bldP spid="13325" grpId="0" autoUpdateAnimBg="0"/>
      <p:bldP spid="13326" grpId="0" autoUpdateAnimBg="0"/>
      <p:bldP spid="13327" grpId="0" autoUpdateAnimBg="0"/>
      <p:bldP spid="133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1597DB-1864-4DB6-80F4-359B7BD73E1A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159000" y="1219200"/>
          <a:ext cx="3022600" cy="406400"/>
        </p:xfrm>
        <a:graphic>
          <a:graphicData uri="http://schemas.openxmlformats.org/presentationml/2006/ole">
            <p:oleObj spid="_x0000_s84994" name="Equation" r:id="rId4" imgW="3022560" imgH="406080" progId="Equation.3">
              <p:embed/>
            </p:oleObj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0" y="17526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两边对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求偏导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8956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2173288" y="2603500"/>
          <a:ext cx="393700" cy="444500"/>
        </p:xfrm>
        <a:graphic>
          <a:graphicData uri="http://schemas.openxmlformats.org/presentationml/2006/ole">
            <p:oleObj spid="_x0000_s84995" name="Equation" r:id="rId5" imgW="393480" imgH="444240" progId="Equation.3">
              <p:embed/>
            </p:oleObj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2336800" y="3992563"/>
          <a:ext cx="1473200" cy="952500"/>
        </p:xfrm>
        <a:graphic>
          <a:graphicData uri="http://schemas.openxmlformats.org/presentationml/2006/ole">
            <p:oleObj spid="_x0000_s84996" name="Equation" r:id="rId6" imgW="1473120" imgH="952200" progId="Equation.3">
              <p:embed/>
            </p:oleObj>
          </a:graphicData>
        </a:graphic>
      </p:graphicFrame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895600" y="3352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2286000" y="5105400"/>
          <a:ext cx="1511300" cy="1003300"/>
        </p:xfrm>
        <a:graphic>
          <a:graphicData uri="http://schemas.openxmlformats.org/presentationml/2006/ole">
            <p:oleObj spid="_x0000_s84997" name="Equation" r:id="rId7" imgW="1511280" imgH="1002960" progId="Equation.3">
              <p:embed/>
            </p:oleObj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04800" y="5334000"/>
            <a:ext cx="1697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同样可得</a:t>
            </a: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685800" y="533400"/>
          <a:ext cx="7861300" cy="444500"/>
        </p:xfrm>
        <a:graphic>
          <a:graphicData uri="http://schemas.openxmlformats.org/presentationml/2006/ole">
            <p:oleObj spid="_x0000_s84998" name="Equation" r:id="rId8" imgW="7860960" imgH="444240" progId="Equation.3">
              <p:embed/>
            </p:oleObj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8458200" y="457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372" name="Object 7"/>
          <p:cNvGraphicFramePr>
            <a:graphicFrameLocks noChangeAspect="1"/>
          </p:cNvGraphicFramePr>
          <p:nvPr/>
        </p:nvGraphicFramePr>
        <p:xfrm>
          <a:off x="2624138" y="2620963"/>
          <a:ext cx="660400" cy="444500"/>
        </p:xfrm>
        <a:graphic>
          <a:graphicData uri="http://schemas.openxmlformats.org/presentationml/2006/ole">
            <p:oleObj spid="_x0000_s84999" name="Equation" r:id="rId9" imgW="660240" imgH="444240" progId="Equation.3">
              <p:embed/>
            </p:oleObj>
          </a:graphicData>
        </a:graphic>
      </p:graphicFrame>
      <p:graphicFrame>
        <p:nvGraphicFramePr>
          <p:cNvPr id="15373" name="Object 8"/>
          <p:cNvGraphicFramePr>
            <a:graphicFrameLocks noChangeAspect="1"/>
          </p:cNvGraphicFramePr>
          <p:nvPr/>
        </p:nvGraphicFramePr>
        <p:xfrm>
          <a:off x="3462338" y="2408238"/>
          <a:ext cx="431800" cy="927100"/>
        </p:xfrm>
        <a:graphic>
          <a:graphicData uri="http://schemas.openxmlformats.org/presentationml/2006/ole">
            <p:oleObj spid="_x0000_s85000" name="Equation" r:id="rId10" imgW="431640" imgH="927000" progId="Equation.DSMT4">
              <p:embed/>
            </p:oleObj>
          </a:graphicData>
        </a:graphic>
      </p:graphicFrame>
      <p:graphicFrame>
        <p:nvGraphicFramePr>
          <p:cNvPr id="15374" name="Object 9"/>
          <p:cNvGraphicFramePr>
            <a:graphicFrameLocks noChangeAspect="1"/>
          </p:cNvGraphicFramePr>
          <p:nvPr/>
        </p:nvGraphicFramePr>
        <p:xfrm>
          <a:off x="4108450" y="2689225"/>
          <a:ext cx="495300" cy="317500"/>
        </p:xfrm>
        <a:graphic>
          <a:graphicData uri="http://schemas.openxmlformats.org/presentationml/2006/ole">
            <p:oleObj spid="_x0000_s85001" name="Equation" r:id="rId11" imgW="495000" imgH="317160" progId="Equation.3">
              <p:embed/>
            </p:oleObj>
          </a:graphicData>
        </a:graphic>
      </p:graphicFrame>
      <p:graphicFrame>
        <p:nvGraphicFramePr>
          <p:cNvPr id="15375" name="Object 10"/>
          <p:cNvGraphicFramePr>
            <a:graphicFrameLocks noChangeAspect="1"/>
          </p:cNvGraphicFramePr>
          <p:nvPr/>
        </p:nvGraphicFramePr>
        <p:xfrm>
          <a:off x="3048000" y="3429000"/>
          <a:ext cx="4902200" cy="469900"/>
        </p:xfrm>
        <a:graphic>
          <a:graphicData uri="http://schemas.openxmlformats.org/presentationml/2006/ole">
            <p:oleObj spid="_x0000_s85002" name="Equation" r:id="rId12" imgW="4902120" imgH="469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nimBg="1"/>
      <p:bldP spid="15367" grpId="0" animBg="1"/>
      <p:bldP spid="15369" grpId="0" autoUpdateAnimBg="0"/>
      <p:bldP spid="15371" grpId="0" autoUpdateAnimBg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630</Words>
  <Application>Microsoft Office PowerPoint</Application>
  <PresentationFormat>全屏显示(4:3)</PresentationFormat>
  <Paragraphs>133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36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64" baseType="lpstr">
      <vt:lpstr>Arial</vt:lpstr>
      <vt:lpstr>宋体</vt:lpstr>
      <vt:lpstr>Times New Roman</vt:lpstr>
      <vt:lpstr>楷体_GB2312</vt:lpstr>
      <vt:lpstr>Calibri</vt:lpstr>
      <vt:lpstr>华文行楷</vt:lpstr>
      <vt:lpstr>仿宋_GB2312</vt:lpstr>
      <vt:lpstr>华南农业大学高等数学多媒体课件</vt:lpstr>
      <vt:lpstr>1_华南农业大学高等数学多媒体课件</vt:lpstr>
      <vt:lpstr>2_华南农业大学高等数学多媒体课件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Equation</vt:lpstr>
      <vt:lpstr>公式</vt:lpstr>
      <vt:lpstr>文档</vt:lpstr>
      <vt:lpstr>MathType 6.0 Equation</vt:lpstr>
      <vt:lpstr>第五节   隐函数的求导公式</vt:lpstr>
      <vt:lpstr>幻灯片 2</vt:lpstr>
      <vt:lpstr>一、一个方程的情形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内容小结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  隐函数的求导公式</dc:title>
  <dc:creator>Administrator</dc:creator>
  <cp:lastModifiedBy>微软用户</cp:lastModifiedBy>
  <cp:revision>21</cp:revision>
  <dcterms:created xsi:type="dcterms:W3CDTF">2018-03-29T09:57:27Z</dcterms:created>
  <dcterms:modified xsi:type="dcterms:W3CDTF">2019-03-17T13:59:07Z</dcterms:modified>
</cp:coreProperties>
</file>