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9" r:id="rId3"/>
    <p:sldId id="280" r:id="rId4"/>
    <p:sldId id="281" r:id="rId5"/>
    <p:sldId id="259" r:id="rId6"/>
    <p:sldId id="310" r:id="rId7"/>
    <p:sldId id="260" r:id="rId8"/>
    <p:sldId id="261" r:id="rId9"/>
    <p:sldId id="282" r:id="rId10"/>
    <p:sldId id="283" r:id="rId11"/>
    <p:sldId id="285" r:id="rId12"/>
    <p:sldId id="287" r:id="rId13"/>
    <p:sldId id="290" r:id="rId14"/>
    <p:sldId id="265" r:id="rId15"/>
    <p:sldId id="266" r:id="rId16"/>
    <p:sldId id="267" r:id="rId17"/>
    <p:sldId id="292" r:id="rId18"/>
    <p:sldId id="268" r:id="rId19"/>
    <p:sldId id="269" r:id="rId20"/>
    <p:sldId id="294" r:id="rId21"/>
    <p:sldId id="270" r:id="rId22"/>
    <p:sldId id="271" r:id="rId23"/>
    <p:sldId id="302" r:id="rId24"/>
    <p:sldId id="27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273" r:id="rId33"/>
    <p:sldId id="274" r:id="rId34"/>
    <p:sldId id="275" r:id="rId35"/>
    <p:sldId id="311" r:id="rId36"/>
    <p:sldId id="276" r:id="rId37"/>
    <p:sldId id="277" r:id="rId3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CC"/>
    <a:srgbClr val="CC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99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4" Type="http://schemas.openxmlformats.org/officeDocument/2006/relationships/image" Target="../media/image80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13" Type="http://schemas.openxmlformats.org/officeDocument/2006/relationships/image" Target="../media/image91.wmf"/><Relationship Id="rId18" Type="http://schemas.openxmlformats.org/officeDocument/2006/relationships/image" Target="../media/image96.wmf"/><Relationship Id="rId3" Type="http://schemas.openxmlformats.org/officeDocument/2006/relationships/image" Target="../media/image83.wmf"/><Relationship Id="rId7" Type="http://schemas.openxmlformats.org/officeDocument/2006/relationships/image" Target="../media/image87.wmf"/><Relationship Id="rId12" Type="http://schemas.openxmlformats.org/officeDocument/2006/relationships/image" Target="../media/image90.wmf"/><Relationship Id="rId17" Type="http://schemas.openxmlformats.org/officeDocument/2006/relationships/image" Target="../media/image95.wmf"/><Relationship Id="rId2" Type="http://schemas.openxmlformats.org/officeDocument/2006/relationships/image" Target="../media/image82.emf"/><Relationship Id="rId16" Type="http://schemas.openxmlformats.org/officeDocument/2006/relationships/image" Target="../media/image94.wmf"/><Relationship Id="rId1" Type="http://schemas.openxmlformats.org/officeDocument/2006/relationships/image" Target="../media/image81.wmf"/><Relationship Id="rId6" Type="http://schemas.openxmlformats.org/officeDocument/2006/relationships/image" Target="../media/image86.wmf"/><Relationship Id="rId11" Type="http://schemas.openxmlformats.org/officeDocument/2006/relationships/image" Target="../media/image89.wmf"/><Relationship Id="rId5" Type="http://schemas.openxmlformats.org/officeDocument/2006/relationships/image" Target="../media/image85.wmf"/><Relationship Id="rId15" Type="http://schemas.openxmlformats.org/officeDocument/2006/relationships/image" Target="../media/image93.wmf"/><Relationship Id="rId10" Type="http://schemas.openxmlformats.org/officeDocument/2006/relationships/image" Target="../media/image61.wmf"/><Relationship Id="rId19" Type="http://schemas.openxmlformats.org/officeDocument/2006/relationships/image" Target="../media/image97.wmf"/><Relationship Id="rId4" Type="http://schemas.openxmlformats.org/officeDocument/2006/relationships/image" Target="../media/image84.emf"/><Relationship Id="rId9" Type="http://schemas.openxmlformats.org/officeDocument/2006/relationships/image" Target="../media/image60.wmf"/><Relationship Id="rId14" Type="http://schemas.openxmlformats.org/officeDocument/2006/relationships/image" Target="../media/image92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image" Target="../media/image100.wmf"/><Relationship Id="rId7" Type="http://schemas.openxmlformats.org/officeDocument/2006/relationships/image" Target="../media/image104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6" Type="http://schemas.openxmlformats.org/officeDocument/2006/relationships/image" Target="../media/image103.wmf"/><Relationship Id="rId5" Type="http://schemas.openxmlformats.org/officeDocument/2006/relationships/image" Target="../media/image102.wmf"/><Relationship Id="rId10" Type="http://schemas.openxmlformats.org/officeDocument/2006/relationships/image" Target="../media/image107.wmf"/><Relationship Id="rId4" Type="http://schemas.openxmlformats.org/officeDocument/2006/relationships/image" Target="../media/image101.wmf"/><Relationship Id="rId9" Type="http://schemas.openxmlformats.org/officeDocument/2006/relationships/image" Target="../media/image106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13" Type="http://schemas.openxmlformats.org/officeDocument/2006/relationships/image" Target="../media/image120.wmf"/><Relationship Id="rId3" Type="http://schemas.openxmlformats.org/officeDocument/2006/relationships/image" Target="../media/image110.wmf"/><Relationship Id="rId7" Type="http://schemas.openxmlformats.org/officeDocument/2006/relationships/image" Target="../media/image114.wmf"/><Relationship Id="rId12" Type="http://schemas.openxmlformats.org/officeDocument/2006/relationships/image" Target="../media/image119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6" Type="http://schemas.openxmlformats.org/officeDocument/2006/relationships/image" Target="../media/image113.wmf"/><Relationship Id="rId11" Type="http://schemas.openxmlformats.org/officeDocument/2006/relationships/image" Target="../media/image118.wmf"/><Relationship Id="rId5" Type="http://schemas.openxmlformats.org/officeDocument/2006/relationships/image" Target="../media/image112.wmf"/><Relationship Id="rId15" Type="http://schemas.openxmlformats.org/officeDocument/2006/relationships/image" Target="../media/image122.wmf"/><Relationship Id="rId10" Type="http://schemas.openxmlformats.org/officeDocument/2006/relationships/image" Target="../media/image117.wmf"/><Relationship Id="rId4" Type="http://schemas.openxmlformats.org/officeDocument/2006/relationships/image" Target="../media/image111.wmf"/><Relationship Id="rId9" Type="http://schemas.openxmlformats.org/officeDocument/2006/relationships/image" Target="../media/image116.wmf"/><Relationship Id="rId14" Type="http://schemas.openxmlformats.org/officeDocument/2006/relationships/image" Target="../media/image12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4" Type="http://schemas.openxmlformats.org/officeDocument/2006/relationships/image" Target="../media/image126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3" Type="http://schemas.openxmlformats.org/officeDocument/2006/relationships/image" Target="../media/image129.wmf"/><Relationship Id="rId7" Type="http://schemas.openxmlformats.org/officeDocument/2006/relationships/image" Target="../media/image133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Relationship Id="rId6" Type="http://schemas.openxmlformats.org/officeDocument/2006/relationships/image" Target="../media/image132.wmf"/><Relationship Id="rId5" Type="http://schemas.openxmlformats.org/officeDocument/2006/relationships/image" Target="../media/image131.wmf"/><Relationship Id="rId4" Type="http://schemas.openxmlformats.org/officeDocument/2006/relationships/image" Target="../media/image130.wmf"/><Relationship Id="rId9" Type="http://schemas.openxmlformats.org/officeDocument/2006/relationships/image" Target="../media/image135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3" Type="http://schemas.openxmlformats.org/officeDocument/2006/relationships/image" Target="../media/image137.wmf"/><Relationship Id="rId7" Type="http://schemas.openxmlformats.org/officeDocument/2006/relationships/image" Target="../media/image140.wmf"/><Relationship Id="rId2" Type="http://schemas.openxmlformats.org/officeDocument/2006/relationships/image" Target="../media/image136.wmf"/><Relationship Id="rId1" Type="http://schemas.openxmlformats.org/officeDocument/2006/relationships/image" Target="../media/image123.wmf"/><Relationship Id="rId6" Type="http://schemas.openxmlformats.org/officeDocument/2006/relationships/image" Target="../media/image139.wmf"/><Relationship Id="rId5" Type="http://schemas.openxmlformats.org/officeDocument/2006/relationships/image" Target="../media/image126.wmf"/><Relationship Id="rId10" Type="http://schemas.openxmlformats.org/officeDocument/2006/relationships/image" Target="../media/image143.wmf"/><Relationship Id="rId4" Type="http://schemas.openxmlformats.org/officeDocument/2006/relationships/image" Target="../media/image138.wmf"/><Relationship Id="rId9" Type="http://schemas.openxmlformats.org/officeDocument/2006/relationships/image" Target="../media/image14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wmf"/><Relationship Id="rId7" Type="http://schemas.openxmlformats.org/officeDocument/2006/relationships/image" Target="../media/image149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Relationship Id="rId6" Type="http://schemas.openxmlformats.org/officeDocument/2006/relationships/image" Target="../media/image137.wmf"/><Relationship Id="rId5" Type="http://schemas.openxmlformats.org/officeDocument/2006/relationships/image" Target="../media/image148.wmf"/><Relationship Id="rId4" Type="http://schemas.openxmlformats.org/officeDocument/2006/relationships/image" Target="../media/image147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wmf"/><Relationship Id="rId1" Type="http://schemas.openxmlformats.org/officeDocument/2006/relationships/image" Target="../media/image150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3" Type="http://schemas.openxmlformats.org/officeDocument/2006/relationships/image" Target="../media/image154.wmf"/><Relationship Id="rId7" Type="http://schemas.openxmlformats.org/officeDocument/2006/relationships/image" Target="../media/image158.wmf"/><Relationship Id="rId2" Type="http://schemas.openxmlformats.org/officeDocument/2006/relationships/image" Target="../media/image153.wmf"/><Relationship Id="rId1" Type="http://schemas.openxmlformats.org/officeDocument/2006/relationships/image" Target="../media/image152.wmf"/><Relationship Id="rId6" Type="http://schemas.openxmlformats.org/officeDocument/2006/relationships/image" Target="../media/image157.wmf"/><Relationship Id="rId5" Type="http://schemas.openxmlformats.org/officeDocument/2006/relationships/image" Target="../media/image156.wmf"/><Relationship Id="rId4" Type="http://schemas.openxmlformats.org/officeDocument/2006/relationships/image" Target="../media/image155.wmf"/><Relationship Id="rId9" Type="http://schemas.openxmlformats.org/officeDocument/2006/relationships/image" Target="../media/image16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png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13" Type="http://schemas.openxmlformats.org/officeDocument/2006/relationships/image" Target="../media/image10.wmf"/><Relationship Id="rId3" Type="http://schemas.openxmlformats.org/officeDocument/2006/relationships/image" Target="../media/image163.wmf"/><Relationship Id="rId7" Type="http://schemas.openxmlformats.org/officeDocument/2006/relationships/image" Target="../media/image167.wmf"/><Relationship Id="rId12" Type="http://schemas.openxmlformats.org/officeDocument/2006/relationships/image" Target="../media/image172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Relationship Id="rId6" Type="http://schemas.openxmlformats.org/officeDocument/2006/relationships/image" Target="../media/image166.wmf"/><Relationship Id="rId11" Type="http://schemas.openxmlformats.org/officeDocument/2006/relationships/image" Target="../media/image171.wmf"/><Relationship Id="rId5" Type="http://schemas.openxmlformats.org/officeDocument/2006/relationships/image" Target="../media/image165.wmf"/><Relationship Id="rId15" Type="http://schemas.openxmlformats.org/officeDocument/2006/relationships/image" Target="../media/image12.wmf"/><Relationship Id="rId10" Type="http://schemas.openxmlformats.org/officeDocument/2006/relationships/image" Target="../media/image170.wmf"/><Relationship Id="rId4" Type="http://schemas.openxmlformats.org/officeDocument/2006/relationships/image" Target="../media/image164.wmf"/><Relationship Id="rId9" Type="http://schemas.openxmlformats.org/officeDocument/2006/relationships/image" Target="../media/image169.wmf"/><Relationship Id="rId14" Type="http://schemas.openxmlformats.org/officeDocument/2006/relationships/image" Target="../media/image11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wmf"/><Relationship Id="rId3" Type="http://schemas.openxmlformats.org/officeDocument/2006/relationships/image" Target="../media/image169.wmf"/><Relationship Id="rId7" Type="http://schemas.openxmlformats.org/officeDocument/2006/relationships/image" Target="../media/image163.wmf"/><Relationship Id="rId12" Type="http://schemas.openxmlformats.org/officeDocument/2006/relationships/image" Target="../media/image168.wmf"/><Relationship Id="rId2" Type="http://schemas.openxmlformats.org/officeDocument/2006/relationships/image" Target="../media/image174.wmf"/><Relationship Id="rId1" Type="http://schemas.openxmlformats.org/officeDocument/2006/relationships/image" Target="../media/image173.wmf"/><Relationship Id="rId6" Type="http://schemas.openxmlformats.org/officeDocument/2006/relationships/image" Target="../media/image162.wmf"/><Relationship Id="rId11" Type="http://schemas.openxmlformats.org/officeDocument/2006/relationships/image" Target="../media/image167.wmf"/><Relationship Id="rId5" Type="http://schemas.openxmlformats.org/officeDocument/2006/relationships/image" Target="../media/image176.wmf"/><Relationship Id="rId10" Type="http://schemas.openxmlformats.org/officeDocument/2006/relationships/image" Target="../media/image166.wmf"/><Relationship Id="rId4" Type="http://schemas.openxmlformats.org/officeDocument/2006/relationships/image" Target="../media/image175.wmf"/><Relationship Id="rId9" Type="http://schemas.openxmlformats.org/officeDocument/2006/relationships/image" Target="../media/image165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7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wmf"/><Relationship Id="rId2" Type="http://schemas.openxmlformats.org/officeDocument/2006/relationships/image" Target="../media/image179.wmf"/><Relationship Id="rId1" Type="http://schemas.openxmlformats.org/officeDocument/2006/relationships/image" Target="../media/image178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wmf"/><Relationship Id="rId2" Type="http://schemas.openxmlformats.org/officeDocument/2006/relationships/image" Target="../media/image182.wmf"/><Relationship Id="rId1" Type="http://schemas.openxmlformats.org/officeDocument/2006/relationships/image" Target="../media/image181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wmf"/><Relationship Id="rId2" Type="http://schemas.openxmlformats.org/officeDocument/2006/relationships/image" Target="../media/image184.wmf"/><Relationship Id="rId1" Type="http://schemas.openxmlformats.org/officeDocument/2006/relationships/image" Target="../media/image183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wmf"/><Relationship Id="rId2" Type="http://schemas.openxmlformats.org/officeDocument/2006/relationships/image" Target="../media/image187.wmf"/><Relationship Id="rId1" Type="http://schemas.openxmlformats.org/officeDocument/2006/relationships/image" Target="../media/image186.wmf"/><Relationship Id="rId4" Type="http://schemas.openxmlformats.org/officeDocument/2006/relationships/image" Target="../media/image189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wmf"/><Relationship Id="rId2" Type="http://schemas.openxmlformats.org/officeDocument/2006/relationships/image" Target="../media/image191.wmf"/><Relationship Id="rId1" Type="http://schemas.openxmlformats.org/officeDocument/2006/relationships/image" Target="../media/image190.wmf"/><Relationship Id="rId6" Type="http://schemas.openxmlformats.org/officeDocument/2006/relationships/image" Target="../media/image195.wmf"/><Relationship Id="rId5" Type="http://schemas.openxmlformats.org/officeDocument/2006/relationships/image" Target="../media/image194.wmf"/><Relationship Id="rId4" Type="http://schemas.openxmlformats.org/officeDocument/2006/relationships/image" Target="../media/image193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7.wmf"/><Relationship Id="rId1" Type="http://schemas.openxmlformats.org/officeDocument/2006/relationships/image" Target="../media/image196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wmf"/><Relationship Id="rId2" Type="http://schemas.openxmlformats.org/officeDocument/2006/relationships/image" Target="../media/image199.wmf"/><Relationship Id="rId1" Type="http://schemas.openxmlformats.org/officeDocument/2006/relationships/image" Target="../media/image198.wmf"/><Relationship Id="rId4" Type="http://schemas.openxmlformats.org/officeDocument/2006/relationships/image" Target="../media/image20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emf"/><Relationship Id="rId2" Type="http://schemas.openxmlformats.org/officeDocument/2006/relationships/image" Target="../media/image203.emf"/><Relationship Id="rId1" Type="http://schemas.openxmlformats.org/officeDocument/2006/relationships/image" Target="../media/image202.wmf"/><Relationship Id="rId6" Type="http://schemas.openxmlformats.org/officeDocument/2006/relationships/image" Target="../media/image207.emf"/><Relationship Id="rId5" Type="http://schemas.openxmlformats.org/officeDocument/2006/relationships/image" Target="../media/image206.emf"/><Relationship Id="rId4" Type="http://schemas.openxmlformats.org/officeDocument/2006/relationships/image" Target="../media/image205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9.wmf"/><Relationship Id="rId1" Type="http://schemas.openxmlformats.org/officeDocument/2006/relationships/image" Target="../media/image208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wmf"/><Relationship Id="rId2" Type="http://schemas.openxmlformats.org/officeDocument/2006/relationships/image" Target="../media/image137.wmf"/><Relationship Id="rId1" Type="http://schemas.openxmlformats.org/officeDocument/2006/relationships/image" Target="../media/image210.wmf"/><Relationship Id="rId6" Type="http://schemas.openxmlformats.org/officeDocument/2006/relationships/image" Target="../media/image212.wmf"/><Relationship Id="rId5" Type="http://schemas.openxmlformats.org/officeDocument/2006/relationships/image" Target="../media/image145.wmf"/><Relationship Id="rId4" Type="http://schemas.openxmlformats.org/officeDocument/2006/relationships/image" Target="../media/image144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3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wmf"/><Relationship Id="rId13" Type="http://schemas.openxmlformats.org/officeDocument/2006/relationships/image" Target="../media/image226.wmf"/><Relationship Id="rId3" Type="http://schemas.openxmlformats.org/officeDocument/2006/relationships/image" Target="../media/image216.wmf"/><Relationship Id="rId7" Type="http://schemas.openxmlformats.org/officeDocument/2006/relationships/image" Target="../media/image220.wmf"/><Relationship Id="rId12" Type="http://schemas.openxmlformats.org/officeDocument/2006/relationships/image" Target="../media/image225.wmf"/><Relationship Id="rId2" Type="http://schemas.openxmlformats.org/officeDocument/2006/relationships/image" Target="../media/image215.wmf"/><Relationship Id="rId1" Type="http://schemas.openxmlformats.org/officeDocument/2006/relationships/image" Target="../media/image214.wmf"/><Relationship Id="rId6" Type="http://schemas.openxmlformats.org/officeDocument/2006/relationships/image" Target="../media/image219.wmf"/><Relationship Id="rId11" Type="http://schemas.openxmlformats.org/officeDocument/2006/relationships/image" Target="../media/image224.wmf"/><Relationship Id="rId5" Type="http://schemas.openxmlformats.org/officeDocument/2006/relationships/image" Target="../media/image218.wmf"/><Relationship Id="rId10" Type="http://schemas.openxmlformats.org/officeDocument/2006/relationships/image" Target="../media/image223.wmf"/><Relationship Id="rId4" Type="http://schemas.openxmlformats.org/officeDocument/2006/relationships/image" Target="../media/image217.wmf"/><Relationship Id="rId9" Type="http://schemas.openxmlformats.org/officeDocument/2006/relationships/image" Target="../media/image222.wmf"/><Relationship Id="rId14" Type="http://schemas.openxmlformats.org/officeDocument/2006/relationships/image" Target="../media/image227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wmf"/><Relationship Id="rId7" Type="http://schemas.openxmlformats.org/officeDocument/2006/relationships/image" Target="../media/image234.wmf"/><Relationship Id="rId2" Type="http://schemas.openxmlformats.org/officeDocument/2006/relationships/image" Target="../media/image229.wmf"/><Relationship Id="rId1" Type="http://schemas.openxmlformats.org/officeDocument/2006/relationships/image" Target="../media/image228.wmf"/><Relationship Id="rId6" Type="http://schemas.openxmlformats.org/officeDocument/2006/relationships/image" Target="../media/image233.wmf"/><Relationship Id="rId5" Type="http://schemas.openxmlformats.org/officeDocument/2006/relationships/image" Target="../media/image232.wmf"/><Relationship Id="rId4" Type="http://schemas.openxmlformats.org/officeDocument/2006/relationships/image" Target="../media/image231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9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image" Target="../media/image38.wmf"/><Relationship Id="rId7" Type="http://schemas.openxmlformats.org/officeDocument/2006/relationships/image" Target="../media/image42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Relationship Id="rId6" Type="http://schemas.openxmlformats.org/officeDocument/2006/relationships/image" Target="../media/image41.emf"/><Relationship Id="rId5" Type="http://schemas.openxmlformats.org/officeDocument/2006/relationships/image" Target="../media/image40.emf"/><Relationship Id="rId4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image" Target="../media/image56.wmf"/><Relationship Id="rId18" Type="http://schemas.openxmlformats.org/officeDocument/2006/relationships/image" Target="../media/image61.wmf"/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12" Type="http://schemas.openxmlformats.org/officeDocument/2006/relationships/image" Target="../media/image55.wmf"/><Relationship Id="rId17" Type="http://schemas.openxmlformats.org/officeDocument/2006/relationships/image" Target="../media/image60.wmf"/><Relationship Id="rId2" Type="http://schemas.openxmlformats.org/officeDocument/2006/relationships/image" Target="../media/image45.wmf"/><Relationship Id="rId16" Type="http://schemas.openxmlformats.org/officeDocument/2006/relationships/image" Target="../media/image59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11" Type="http://schemas.openxmlformats.org/officeDocument/2006/relationships/image" Target="../media/image54.wmf"/><Relationship Id="rId5" Type="http://schemas.openxmlformats.org/officeDocument/2006/relationships/image" Target="../media/image48.wmf"/><Relationship Id="rId15" Type="http://schemas.openxmlformats.org/officeDocument/2006/relationships/image" Target="../media/image58.wmf"/><Relationship Id="rId10" Type="http://schemas.openxmlformats.org/officeDocument/2006/relationships/image" Target="../media/image53.wmf"/><Relationship Id="rId4" Type="http://schemas.openxmlformats.org/officeDocument/2006/relationships/image" Target="../media/image47.wmf"/><Relationship Id="rId9" Type="http://schemas.openxmlformats.org/officeDocument/2006/relationships/image" Target="../media/image52.wmf"/><Relationship Id="rId14" Type="http://schemas.openxmlformats.org/officeDocument/2006/relationships/image" Target="../media/image57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image" Target="../media/image74.wmf"/><Relationship Id="rId3" Type="http://schemas.openxmlformats.org/officeDocument/2006/relationships/image" Target="../media/image64.wmf"/><Relationship Id="rId7" Type="http://schemas.openxmlformats.org/officeDocument/2006/relationships/image" Target="../media/image68.wmf"/><Relationship Id="rId12" Type="http://schemas.openxmlformats.org/officeDocument/2006/relationships/image" Target="../media/image73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6" Type="http://schemas.openxmlformats.org/officeDocument/2006/relationships/image" Target="../media/image67.wmf"/><Relationship Id="rId11" Type="http://schemas.openxmlformats.org/officeDocument/2006/relationships/image" Target="../media/image72.wmf"/><Relationship Id="rId5" Type="http://schemas.openxmlformats.org/officeDocument/2006/relationships/image" Target="../media/image66.wmf"/><Relationship Id="rId15" Type="http://schemas.openxmlformats.org/officeDocument/2006/relationships/image" Target="../media/image76.wmf"/><Relationship Id="rId10" Type="http://schemas.openxmlformats.org/officeDocument/2006/relationships/image" Target="../media/image71.wmf"/><Relationship Id="rId4" Type="http://schemas.openxmlformats.org/officeDocument/2006/relationships/image" Target="../media/image65.wmf"/><Relationship Id="rId9" Type="http://schemas.openxmlformats.org/officeDocument/2006/relationships/image" Target="../media/image70.wmf"/><Relationship Id="rId14" Type="http://schemas.openxmlformats.org/officeDocument/2006/relationships/image" Target="../media/image7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BF5F6C4-7683-4E14-967F-45ECF78D0829}" type="datetime3">
              <a:rPr lang="zh-CN" altLang="en-US"/>
              <a:pPr>
                <a:defRPr/>
              </a:pPr>
              <a:t>2019年3月24日星期日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1A4B478-BD4D-4776-B22D-D6D9ED25BE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12DD258-B624-4B54-9A3E-D88492BA37D6}" type="datetime3">
              <a:rPr lang="zh-CN" altLang="en-US"/>
              <a:pPr>
                <a:defRPr/>
              </a:pPr>
              <a:t>2019年3月24日星期日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3BBCB58-A314-47DC-A632-BF9082F107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7813" y="404813"/>
            <a:ext cx="2058987" cy="57213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6088" y="404813"/>
            <a:ext cx="6029325" cy="57213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E62C6AC-A497-45EC-A74F-F7AD60D48840}" type="datetime3">
              <a:rPr lang="zh-CN" altLang="en-US"/>
              <a:pPr>
                <a:defRPr/>
              </a:pPr>
              <a:t>2019年3月24日星期日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450FBAE-0525-4889-ACC9-D266FCCA7B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8E1FA13-7B34-4F53-BE1F-44E0FCF8F97F}" type="datetime3">
              <a:rPr lang="zh-CN" altLang="en-US"/>
              <a:pPr>
                <a:defRPr/>
              </a:pPr>
              <a:t>2019年3月24日星期日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F76F8F1-212B-4B00-8697-F5C826713C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A7F7E0F-78BF-47D9-92F9-F36A9FDF4205}" type="datetime3">
              <a:rPr lang="zh-CN" altLang="en-US"/>
              <a:pPr>
                <a:defRPr/>
              </a:pPr>
              <a:t>2019年3月24日星期日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7C6C356-76BA-4EE3-AE57-2F4F8FA211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0AD9F9F-BCE2-46DC-BA8A-4C469F87C1BC}" type="datetime3">
              <a:rPr lang="zh-CN" altLang="en-US"/>
              <a:pPr>
                <a:defRPr/>
              </a:pPr>
              <a:t>2019年3月24日星期日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4886A4D-E50C-43C2-8C15-E039C17C2E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8204DE6-4260-4E12-94EE-525A93D48FD3}" type="datetime3">
              <a:rPr lang="zh-CN" altLang="en-US"/>
              <a:pPr>
                <a:defRPr/>
              </a:pPr>
              <a:t>2019年3月24日星期日</a:t>
            </a:fld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FFACB71-6800-4CB3-BA38-2EF78FCDFE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AB9DC08-A4AD-48CB-90EC-B6A4228D3D11}" type="datetime3">
              <a:rPr lang="zh-CN" altLang="en-US"/>
              <a:pPr>
                <a:defRPr/>
              </a:pPr>
              <a:t>2019年3月24日星期日</a:t>
            </a:fld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F1C5441-B3FF-4BC0-B40B-671DC6FCFD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8E75598-7988-49B6-9739-BE78B3D1AB82}" type="datetime3">
              <a:rPr lang="zh-CN" altLang="en-US"/>
              <a:pPr>
                <a:defRPr/>
              </a:pPr>
              <a:t>2019年3月24日星期日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6A5EB33-B814-414D-8A9B-22A52D3748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D900FB8-35D2-42D1-BD91-E2A80700023E}" type="datetime3">
              <a:rPr lang="zh-CN" altLang="en-US"/>
              <a:pPr>
                <a:defRPr/>
              </a:pPr>
              <a:t>2019年3月24日星期日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6F8FA46-961E-480F-A4E4-7485343F6A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D571D85-4657-4694-A961-5551BE5BF211}" type="datetime3">
              <a:rPr lang="zh-CN" altLang="en-US"/>
              <a:pPr>
                <a:defRPr/>
              </a:pPr>
              <a:t>2019年3月24日星期日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0A51DEE-0D75-4374-9F08-A7ABABE573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404813"/>
            <a:ext cx="8229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8588" y="6408738"/>
            <a:ext cx="29527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2000" b="0">
                <a:solidFill>
                  <a:srgbClr val="000000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CB317C31-82CF-44FD-A266-82103953FD50}" type="datetime3">
              <a:rPr lang="zh-CN" altLang="en-US"/>
              <a:pPr>
                <a:defRPr/>
              </a:pPr>
              <a:t>2019年3月24日星期日</a:t>
            </a:fld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02000" y="640873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 b="0">
                <a:solidFill>
                  <a:srgbClr val="000000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279560BF-2432-41F1-83BF-F8CA97D7B6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9" name="Oval 5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8243888" y="6454775"/>
            <a:ext cx="792162" cy="287338"/>
          </a:xfrm>
          <a:prstGeom prst="ellipse">
            <a:avLst/>
          </a:prstGeom>
          <a:gradFill rotWithShape="1">
            <a:gsLst>
              <a:gs pos="0">
                <a:srgbClr val="FF99CC"/>
              </a:gs>
              <a:gs pos="100000">
                <a:srgbClr val="FF99CC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返回</a:t>
            </a:r>
          </a:p>
        </p:txBody>
      </p:sp>
      <p:sp>
        <p:nvSpPr>
          <p:cNvPr id="1030" name="Oval 6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515100" y="6453188"/>
            <a:ext cx="792163" cy="287337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上页</a:t>
            </a:r>
          </a:p>
        </p:txBody>
      </p:sp>
      <p:sp>
        <p:nvSpPr>
          <p:cNvPr id="1031" name="Oval 7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378700" y="6454775"/>
            <a:ext cx="792163" cy="287338"/>
          </a:xfrm>
          <a:prstGeom prst="ellipse">
            <a:avLst/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100000">
                <a:srgbClr val="FFFF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下页</a:t>
            </a:r>
          </a:p>
        </p:txBody>
      </p:sp>
      <p:sp>
        <p:nvSpPr>
          <p:cNvPr id="1032" name="Oval 8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5651500" y="6453188"/>
            <a:ext cx="792163" cy="287337"/>
          </a:xfrm>
          <a:prstGeom prst="ellipse">
            <a:avLst/>
          </a:prstGeom>
          <a:gradFill rotWithShape="1">
            <a:gsLst>
              <a:gs pos="0">
                <a:srgbClr val="FFCC00">
                  <a:gamma/>
                  <a:shade val="46275"/>
                  <a:invGamma/>
                </a:srgbClr>
              </a:gs>
              <a:gs pos="100000">
                <a:srgbClr val="FFCC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目录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/>
  <p:txStyles>
    <p:titleStyle>
      <a:lvl1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2pPr>
      <a:lvl3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3pPr>
      <a:lvl4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4pPr>
      <a:lvl5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5pPr>
      <a:lvl6pPr marL="4572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6pPr>
      <a:lvl7pPr marL="9144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7pPr>
      <a:lvl8pPr marL="13716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8pPr>
      <a:lvl9pPr marL="18288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6.xml"/><Relationship Id="rId4" Type="http://schemas.openxmlformats.org/officeDocument/2006/relationships/slide" Target="slide3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13" Type="http://schemas.openxmlformats.org/officeDocument/2006/relationships/oleObject" Target="../embeddings/oleObject67.bin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61.bin"/><Relationship Id="rId12" Type="http://schemas.openxmlformats.org/officeDocument/2006/relationships/oleObject" Target="../embeddings/oleObject66.bin"/><Relationship Id="rId17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0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60.bin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59.bin"/><Relationship Id="rId15" Type="http://schemas.openxmlformats.org/officeDocument/2006/relationships/oleObject" Target="../embeddings/oleObject69.bin"/><Relationship Id="rId10" Type="http://schemas.openxmlformats.org/officeDocument/2006/relationships/oleObject" Target="../embeddings/oleObject64.bin"/><Relationship Id="rId4" Type="http://schemas.openxmlformats.org/officeDocument/2006/relationships/oleObject" Target="../embeddings/oleObject58.bin"/><Relationship Id="rId9" Type="http://schemas.openxmlformats.org/officeDocument/2006/relationships/oleObject" Target="../embeddings/oleObject63.bin"/><Relationship Id="rId14" Type="http://schemas.openxmlformats.org/officeDocument/2006/relationships/oleObject" Target="../embeddings/oleObject6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75.bin"/><Relationship Id="rId5" Type="http://schemas.openxmlformats.org/officeDocument/2006/relationships/oleObject" Target="../embeddings/oleObject74.bin"/><Relationship Id="rId4" Type="http://schemas.openxmlformats.org/officeDocument/2006/relationships/oleObject" Target="../embeddings/oleObject73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13" Type="http://schemas.openxmlformats.org/officeDocument/2006/relationships/oleObject" Target="../embeddings/oleObject87.bin"/><Relationship Id="rId18" Type="http://schemas.openxmlformats.org/officeDocument/2006/relationships/oleObject" Target="../embeddings/oleObject92.bin"/><Relationship Id="rId3" Type="http://schemas.openxmlformats.org/officeDocument/2006/relationships/oleObject" Target="../embeddings/oleObject77.bin"/><Relationship Id="rId21" Type="http://schemas.openxmlformats.org/officeDocument/2006/relationships/oleObject" Target="../embeddings/oleObject95.bin"/><Relationship Id="rId7" Type="http://schemas.openxmlformats.org/officeDocument/2006/relationships/oleObject" Target="../embeddings/oleObject81.bin"/><Relationship Id="rId12" Type="http://schemas.openxmlformats.org/officeDocument/2006/relationships/oleObject" Target="../embeddings/oleObject86.bin"/><Relationship Id="rId17" Type="http://schemas.openxmlformats.org/officeDocument/2006/relationships/oleObject" Target="../embeddings/oleObject9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0.bin"/><Relationship Id="rId20" Type="http://schemas.openxmlformats.org/officeDocument/2006/relationships/oleObject" Target="../embeddings/oleObject94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80.bin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79.bin"/><Relationship Id="rId15" Type="http://schemas.openxmlformats.org/officeDocument/2006/relationships/oleObject" Target="../embeddings/oleObject89.bin"/><Relationship Id="rId10" Type="http://schemas.openxmlformats.org/officeDocument/2006/relationships/oleObject" Target="../embeddings/oleObject84.bin"/><Relationship Id="rId19" Type="http://schemas.openxmlformats.org/officeDocument/2006/relationships/oleObject" Target="../embeddings/oleObject93.bin"/><Relationship Id="rId4" Type="http://schemas.openxmlformats.org/officeDocument/2006/relationships/oleObject" Target="../embeddings/oleObject78.bin"/><Relationship Id="rId9" Type="http://schemas.openxmlformats.org/officeDocument/2006/relationships/oleObject" Target="../embeddings/oleObject83.bin"/><Relationship Id="rId14" Type="http://schemas.openxmlformats.org/officeDocument/2006/relationships/oleObject" Target="../embeddings/oleObject88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1.bin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100.bin"/><Relationship Id="rId12" Type="http://schemas.openxmlformats.org/officeDocument/2006/relationships/oleObject" Target="../embeddings/oleObject10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99.bin"/><Relationship Id="rId11" Type="http://schemas.openxmlformats.org/officeDocument/2006/relationships/oleObject" Target="../embeddings/oleObject104.bin"/><Relationship Id="rId5" Type="http://schemas.openxmlformats.org/officeDocument/2006/relationships/oleObject" Target="../embeddings/oleObject98.bin"/><Relationship Id="rId10" Type="http://schemas.openxmlformats.org/officeDocument/2006/relationships/oleObject" Target="../embeddings/oleObject103.bin"/><Relationship Id="rId4" Type="http://schemas.openxmlformats.org/officeDocument/2006/relationships/oleObject" Target="../embeddings/oleObject97.bin"/><Relationship Id="rId9" Type="http://schemas.openxmlformats.org/officeDocument/2006/relationships/oleObject" Target="../embeddings/oleObject10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1.bin"/><Relationship Id="rId13" Type="http://schemas.openxmlformats.org/officeDocument/2006/relationships/oleObject" Target="../embeddings/oleObject116.bin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10.bin"/><Relationship Id="rId12" Type="http://schemas.openxmlformats.org/officeDocument/2006/relationships/oleObject" Target="../embeddings/oleObject115.bin"/><Relationship Id="rId17" Type="http://schemas.openxmlformats.org/officeDocument/2006/relationships/oleObject" Target="../embeddings/oleObject12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9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09.bin"/><Relationship Id="rId11" Type="http://schemas.openxmlformats.org/officeDocument/2006/relationships/oleObject" Target="../embeddings/oleObject114.bin"/><Relationship Id="rId5" Type="http://schemas.openxmlformats.org/officeDocument/2006/relationships/oleObject" Target="../embeddings/oleObject108.bin"/><Relationship Id="rId15" Type="http://schemas.openxmlformats.org/officeDocument/2006/relationships/oleObject" Target="../embeddings/oleObject118.bin"/><Relationship Id="rId10" Type="http://schemas.openxmlformats.org/officeDocument/2006/relationships/oleObject" Target="../embeddings/oleObject113.bin"/><Relationship Id="rId4" Type="http://schemas.openxmlformats.org/officeDocument/2006/relationships/oleObject" Target="../embeddings/oleObject107.bin"/><Relationship Id="rId9" Type="http://schemas.openxmlformats.org/officeDocument/2006/relationships/oleObject" Target="../embeddings/oleObject112.bin"/><Relationship Id="rId14" Type="http://schemas.openxmlformats.org/officeDocument/2006/relationships/oleObject" Target="../embeddings/oleObject11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24.bin"/><Relationship Id="rId5" Type="http://schemas.openxmlformats.org/officeDocument/2006/relationships/oleObject" Target="../embeddings/oleObject123.bin"/><Relationship Id="rId4" Type="http://schemas.openxmlformats.org/officeDocument/2006/relationships/oleObject" Target="../embeddings/oleObject12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0.bin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28.bin"/><Relationship Id="rId11" Type="http://schemas.openxmlformats.org/officeDocument/2006/relationships/oleObject" Target="../embeddings/oleObject133.bin"/><Relationship Id="rId5" Type="http://schemas.openxmlformats.org/officeDocument/2006/relationships/oleObject" Target="../embeddings/oleObject127.bin"/><Relationship Id="rId10" Type="http://schemas.openxmlformats.org/officeDocument/2006/relationships/oleObject" Target="../embeddings/oleObject132.bin"/><Relationship Id="rId4" Type="http://schemas.openxmlformats.org/officeDocument/2006/relationships/oleObject" Target="../embeddings/oleObject126.bin"/><Relationship Id="rId9" Type="http://schemas.openxmlformats.org/officeDocument/2006/relationships/oleObject" Target="../embeddings/oleObject13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9.bin"/><Relationship Id="rId3" Type="http://schemas.openxmlformats.org/officeDocument/2006/relationships/oleObject" Target="../embeddings/oleObject134.bin"/><Relationship Id="rId7" Type="http://schemas.openxmlformats.org/officeDocument/2006/relationships/oleObject" Target="../embeddings/oleObject138.bin"/><Relationship Id="rId12" Type="http://schemas.openxmlformats.org/officeDocument/2006/relationships/oleObject" Target="../embeddings/oleObject1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37.bin"/><Relationship Id="rId11" Type="http://schemas.openxmlformats.org/officeDocument/2006/relationships/oleObject" Target="../embeddings/oleObject142.bin"/><Relationship Id="rId5" Type="http://schemas.openxmlformats.org/officeDocument/2006/relationships/oleObject" Target="../embeddings/oleObject136.bin"/><Relationship Id="rId10" Type="http://schemas.openxmlformats.org/officeDocument/2006/relationships/oleObject" Target="../embeddings/oleObject141.bin"/><Relationship Id="rId4" Type="http://schemas.openxmlformats.org/officeDocument/2006/relationships/oleObject" Target="../embeddings/oleObject135.bin"/><Relationship Id="rId9" Type="http://schemas.openxmlformats.org/officeDocument/2006/relationships/oleObject" Target="../embeddings/oleObject140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9.bin"/><Relationship Id="rId3" Type="http://schemas.openxmlformats.org/officeDocument/2006/relationships/oleObject" Target="../embeddings/oleObject144.bin"/><Relationship Id="rId7" Type="http://schemas.openxmlformats.org/officeDocument/2006/relationships/oleObject" Target="../embeddings/oleObject1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47.bin"/><Relationship Id="rId5" Type="http://schemas.openxmlformats.org/officeDocument/2006/relationships/oleObject" Target="../embeddings/oleObject146.bin"/><Relationship Id="rId4" Type="http://schemas.openxmlformats.org/officeDocument/2006/relationships/oleObject" Target="../embeddings/oleObject145.bin"/><Relationship Id="rId9" Type="http://schemas.openxmlformats.org/officeDocument/2006/relationships/oleObject" Target="../embeddings/oleObject150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15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8.bin"/><Relationship Id="rId3" Type="http://schemas.openxmlformats.org/officeDocument/2006/relationships/oleObject" Target="../embeddings/oleObject153.bin"/><Relationship Id="rId7" Type="http://schemas.openxmlformats.org/officeDocument/2006/relationships/oleObject" Target="../embeddings/oleObject1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56.bin"/><Relationship Id="rId11" Type="http://schemas.openxmlformats.org/officeDocument/2006/relationships/oleObject" Target="../embeddings/oleObject161.bin"/><Relationship Id="rId5" Type="http://schemas.openxmlformats.org/officeDocument/2006/relationships/oleObject" Target="../embeddings/oleObject155.bin"/><Relationship Id="rId10" Type="http://schemas.openxmlformats.org/officeDocument/2006/relationships/oleObject" Target="../embeddings/oleObject160.bin"/><Relationship Id="rId4" Type="http://schemas.openxmlformats.org/officeDocument/2006/relationships/oleObject" Target="../embeddings/oleObject154.bin"/><Relationship Id="rId9" Type="http://schemas.openxmlformats.org/officeDocument/2006/relationships/oleObject" Target="../embeddings/oleObject159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7.bin"/><Relationship Id="rId13" Type="http://schemas.openxmlformats.org/officeDocument/2006/relationships/oleObject" Target="../embeddings/oleObject172.bin"/><Relationship Id="rId3" Type="http://schemas.openxmlformats.org/officeDocument/2006/relationships/oleObject" Target="../embeddings/oleObject162.bin"/><Relationship Id="rId7" Type="http://schemas.openxmlformats.org/officeDocument/2006/relationships/oleObject" Target="../embeddings/oleObject166.bin"/><Relationship Id="rId12" Type="http://schemas.openxmlformats.org/officeDocument/2006/relationships/oleObject" Target="../embeddings/oleObject171.bin"/><Relationship Id="rId17" Type="http://schemas.openxmlformats.org/officeDocument/2006/relationships/oleObject" Target="../embeddings/oleObject17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5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65.bin"/><Relationship Id="rId11" Type="http://schemas.openxmlformats.org/officeDocument/2006/relationships/oleObject" Target="../embeddings/oleObject170.bin"/><Relationship Id="rId5" Type="http://schemas.openxmlformats.org/officeDocument/2006/relationships/oleObject" Target="../embeddings/oleObject164.bin"/><Relationship Id="rId15" Type="http://schemas.openxmlformats.org/officeDocument/2006/relationships/oleObject" Target="../embeddings/oleObject174.bin"/><Relationship Id="rId10" Type="http://schemas.openxmlformats.org/officeDocument/2006/relationships/oleObject" Target="../embeddings/oleObject169.bin"/><Relationship Id="rId4" Type="http://schemas.openxmlformats.org/officeDocument/2006/relationships/oleObject" Target="../embeddings/oleObject163.bin"/><Relationship Id="rId9" Type="http://schemas.openxmlformats.org/officeDocument/2006/relationships/oleObject" Target="../embeddings/oleObject168.bin"/><Relationship Id="rId14" Type="http://schemas.openxmlformats.org/officeDocument/2006/relationships/oleObject" Target="../embeddings/oleObject173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2.bin"/><Relationship Id="rId13" Type="http://schemas.openxmlformats.org/officeDocument/2006/relationships/oleObject" Target="../embeddings/oleObject187.bin"/><Relationship Id="rId3" Type="http://schemas.openxmlformats.org/officeDocument/2006/relationships/oleObject" Target="../embeddings/oleObject177.bin"/><Relationship Id="rId7" Type="http://schemas.openxmlformats.org/officeDocument/2006/relationships/oleObject" Target="../embeddings/oleObject181.bin"/><Relationship Id="rId12" Type="http://schemas.openxmlformats.org/officeDocument/2006/relationships/oleObject" Target="../embeddings/oleObject1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80.bin"/><Relationship Id="rId11" Type="http://schemas.openxmlformats.org/officeDocument/2006/relationships/oleObject" Target="../embeddings/oleObject185.bin"/><Relationship Id="rId5" Type="http://schemas.openxmlformats.org/officeDocument/2006/relationships/oleObject" Target="../embeddings/oleObject179.bin"/><Relationship Id="rId15" Type="http://schemas.openxmlformats.org/officeDocument/2006/relationships/oleObject" Target="../embeddings/oleObject189.bin"/><Relationship Id="rId10" Type="http://schemas.openxmlformats.org/officeDocument/2006/relationships/oleObject" Target="../embeddings/oleObject184.bin"/><Relationship Id="rId4" Type="http://schemas.openxmlformats.org/officeDocument/2006/relationships/oleObject" Target="../embeddings/oleObject178.bin"/><Relationship Id="rId9" Type="http://schemas.openxmlformats.org/officeDocument/2006/relationships/oleObject" Target="../embeddings/oleObject183.bin"/><Relationship Id="rId14" Type="http://schemas.openxmlformats.org/officeDocument/2006/relationships/oleObject" Target="../embeddings/oleObject188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19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5" Type="http://schemas.openxmlformats.org/officeDocument/2006/relationships/oleObject" Target="../embeddings/oleObject194.bin"/><Relationship Id="rId4" Type="http://schemas.openxmlformats.org/officeDocument/2006/relationships/oleObject" Target="../embeddings/oleObject193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5" Type="http://schemas.openxmlformats.org/officeDocument/2006/relationships/oleObject" Target="../embeddings/oleObject197.bin"/><Relationship Id="rId4" Type="http://schemas.openxmlformats.org/officeDocument/2006/relationships/oleObject" Target="../embeddings/oleObject196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5" Type="http://schemas.openxmlformats.org/officeDocument/2006/relationships/oleObject" Target="../embeddings/oleObject200.bin"/><Relationship Id="rId4" Type="http://schemas.openxmlformats.org/officeDocument/2006/relationships/oleObject" Target="../embeddings/oleObject199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204.bin"/><Relationship Id="rId5" Type="http://schemas.openxmlformats.org/officeDocument/2006/relationships/oleObject" Target="../embeddings/oleObject203.bin"/><Relationship Id="rId4" Type="http://schemas.openxmlformats.org/officeDocument/2006/relationships/oleObject" Target="../embeddings/oleObject202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0.bin"/><Relationship Id="rId3" Type="http://schemas.openxmlformats.org/officeDocument/2006/relationships/oleObject" Target="../embeddings/oleObject205.bin"/><Relationship Id="rId7" Type="http://schemas.openxmlformats.org/officeDocument/2006/relationships/oleObject" Target="../embeddings/oleObject20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208.bin"/><Relationship Id="rId5" Type="http://schemas.openxmlformats.org/officeDocument/2006/relationships/oleObject" Target="../embeddings/oleObject207.bin"/><Relationship Id="rId4" Type="http://schemas.openxmlformats.org/officeDocument/2006/relationships/oleObject" Target="../embeddings/oleObject206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13.png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5.bin"/><Relationship Id="rId10" Type="http://schemas.openxmlformats.org/officeDocument/2006/relationships/oleObject" Target="../embeddings/oleObject10.bin"/><Relationship Id="rId4" Type="http://schemas.openxmlformats.org/officeDocument/2006/relationships/image" Target="../media/image14.png"/><Relationship Id="rId9" Type="http://schemas.openxmlformats.org/officeDocument/2006/relationships/oleObject" Target="../embeddings/oleObject9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4" Type="http://schemas.openxmlformats.org/officeDocument/2006/relationships/oleObject" Target="../embeddings/oleObject212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216.bin"/><Relationship Id="rId5" Type="http://schemas.openxmlformats.org/officeDocument/2006/relationships/oleObject" Target="../embeddings/oleObject215.bin"/><Relationship Id="rId4" Type="http://schemas.openxmlformats.org/officeDocument/2006/relationships/oleObject" Target="../embeddings/oleObject214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2.bin"/><Relationship Id="rId3" Type="http://schemas.openxmlformats.org/officeDocument/2006/relationships/oleObject" Target="../embeddings/oleObject217.bin"/><Relationship Id="rId7" Type="http://schemas.openxmlformats.org/officeDocument/2006/relationships/oleObject" Target="../embeddings/oleObject2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220.bin"/><Relationship Id="rId5" Type="http://schemas.openxmlformats.org/officeDocument/2006/relationships/oleObject" Target="../embeddings/oleObject219.bin"/><Relationship Id="rId4" Type="http://schemas.openxmlformats.org/officeDocument/2006/relationships/oleObject" Target="../embeddings/oleObject218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4" Type="http://schemas.openxmlformats.org/officeDocument/2006/relationships/oleObject" Target="../embeddings/oleObject224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0.bin"/><Relationship Id="rId3" Type="http://schemas.openxmlformats.org/officeDocument/2006/relationships/oleObject" Target="../embeddings/oleObject225.bin"/><Relationship Id="rId7" Type="http://schemas.openxmlformats.org/officeDocument/2006/relationships/oleObject" Target="../embeddings/oleObject22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228.bin"/><Relationship Id="rId5" Type="http://schemas.openxmlformats.org/officeDocument/2006/relationships/oleObject" Target="../embeddings/oleObject227.bin"/><Relationship Id="rId4" Type="http://schemas.openxmlformats.org/officeDocument/2006/relationships/oleObject" Target="../embeddings/oleObject226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3.v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7.bin"/><Relationship Id="rId13" Type="http://schemas.openxmlformats.org/officeDocument/2006/relationships/oleObject" Target="../embeddings/oleObject242.bin"/><Relationship Id="rId3" Type="http://schemas.openxmlformats.org/officeDocument/2006/relationships/oleObject" Target="../embeddings/oleObject232.bin"/><Relationship Id="rId7" Type="http://schemas.openxmlformats.org/officeDocument/2006/relationships/oleObject" Target="../embeddings/oleObject236.bin"/><Relationship Id="rId12" Type="http://schemas.openxmlformats.org/officeDocument/2006/relationships/oleObject" Target="../embeddings/oleObject24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45.bin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235.bin"/><Relationship Id="rId11" Type="http://schemas.openxmlformats.org/officeDocument/2006/relationships/oleObject" Target="../embeddings/oleObject240.bin"/><Relationship Id="rId5" Type="http://schemas.openxmlformats.org/officeDocument/2006/relationships/oleObject" Target="../embeddings/oleObject234.bin"/><Relationship Id="rId15" Type="http://schemas.openxmlformats.org/officeDocument/2006/relationships/oleObject" Target="../embeddings/oleObject244.bin"/><Relationship Id="rId10" Type="http://schemas.openxmlformats.org/officeDocument/2006/relationships/oleObject" Target="../embeddings/oleObject239.bin"/><Relationship Id="rId4" Type="http://schemas.openxmlformats.org/officeDocument/2006/relationships/oleObject" Target="../embeddings/oleObject233.bin"/><Relationship Id="rId9" Type="http://schemas.openxmlformats.org/officeDocument/2006/relationships/oleObject" Target="../embeddings/oleObject238.bin"/><Relationship Id="rId14" Type="http://schemas.openxmlformats.org/officeDocument/2006/relationships/oleObject" Target="../embeddings/oleObject243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0.bin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249.bin"/><Relationship Id="rId2" Type="http://schemas.openxmlformats.org/officeDocument/2006/relationships/video" Target="7.8%20&#24605;&#32771;&#19982;&#32451;&#20064;.avi" TargetMode="Externa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248.bin"/><Relationship Id="rId11" Type="http://schemas.openxmlformats.org/officeDocument/2006/relationships/image" Target="../media/image235.png"/><Relationship Id="rId5" Type="http://schemas.openxmlformats.org/officeDocument/2006/relationships/oleObject" Target="../embeddings/oleObject247.bin"/><Relationship Id="rId10" Type="http://schemas.openxmlformats.org/officeDocument/2006/relationships/oleObject" Target="../embeddings/oleObject252.bin"/><Relationship Id="rId4" Type="http://schemas.openxmlformats.org/officeDocument/2006/relationships/oleObject" Target="../embeddings/oleObject246.bin"/><Relationship Id="rId9" Type="http://schemas.openxmlformats.org/officeDocument/2006/relationships/oleObject" Target="../embeddings/oleObject25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6.bin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5.bin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4.bin"/><Relationship Id="rId9" Type="http://schemas.openxmlformats.org/officeDocument/2006/relationships/oleObject" Target="../embeddings/oleObject19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8.bin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4.bin"/><Relationship Id="rId5" Type="http://schemas.openxmlformats.org/officeDocument/2006/relationships/oleObject" Target="../embeddings/oleObject33.bin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2.bin"/><Relationship Id="rId9" Type="http://schemas.openxmlformats.org/officeDocument/2006/relationships/oleObject" Target="../embeddings/oleObject3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oleObject" Target="../embeddings/oleObject49.bin"/><Relationship Id="rId18" Type="http://schemas.openxmlformats.org/officeDocument/2006/relationships/oleObject" Target="../embeddings/oleObject54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3.bin"/><Relationship Id="rId12" Type="http://schemas.openxmlformats.org/officeDocument/2006/relationships/oleObject" Target="../embeddings/oleObject48.bin"/><Relationship Id="rId17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2.bin"/><Relationship Id="rId20" Type="http://schemas.openxmlformats.org/officeDocument/2006/relationships/oleObject" Target="../embeddings/oleObject56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2.bin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51.bin"/><Relationship Id="rId10" Type="http://schemas.openxmlformats.org/officeDocument/2006/relationships/oleObject" Target="../embeddings/oleObject46.bin"/><Relationship Id="rId19" Type="http://schemas.openxmlformats.org/officeDocument/2006/relationships/oleObject" Target="../embeddings/oleObject55.bin"/><Relationship Id="rId4" Type="http://schemas.openxmlformats.org/officeDocument/2006/relationships/oleObject" Target="../embeddings/oleObject40.bin"/><Relationship Id="rId9" Type="http://schemas.openxmlformats.org/officeDocument/2006/relationships/oleObject" Target="../embeddings/oleObject45.bin"/><Relationship Id="rId14" Type="http://schemas.openxmlformats.org/officeDocument/2006/relationships/oleObject" Target="../embeddings/oleObject5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7FCFE7-2030-4173-9689-8F86DB672E47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-36513" y="692150"/>
            <a:ext cx="9180513" cy="1223963"/>
          </a:xfrm>
        </p:spPr>
        <p:txBody>
          <a:bodyPr/>
          <a:lstStyle/>
          <a:p>
            <a:pPr algn="l" eaLnBrk="1" hangingPunct="1">
              <a:lnSpc>
                <a:spcPct val="120000"/>
              </a:lnSpc>
            </a:pPr>
            <a:r>
              <a:rPr lang="zh-CN" altLang="en-US" sz="4400" smtClean="0">
                <a:solidFill>
                  <a:srgbClr val="008000"/>
                </a:solidFill>
                <a:latin typeface="华文行楷"/>
                <a:ea typeface="华文行楷"/>
                <a:cs typeface="华文行楷"/>
              </a:rPr>
              <a:t>第八节  多元函数的极值及其求法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7519988" y="188913"/>
            <a:ext cx="1443037" cy="528637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第七章 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331913" y="1844675"/>
            <a:ext cx="741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(Absolute maximum and minimum values)</a:t>
            </a:r>
          </a:p>
        </p:txBody>
      </p:sp>
      <p:sp>
        <p:nvSpPr>
          <p:cNvPr id="13317" name="Text Box 5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763713" y="2781300"/>
            <a:ext cx="48244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一、多元函数的极值</a:t>
            </a:r>
          </a:p>
        </p:txBody>
      </p:sp>
      <p:sp>
        <p:nvSpPr>
          <p:cNvPr id="13318" name="Text Box 6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763713" y="3825875"/>
            <a:ext cx="64912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二、条件极值   拉格朗日乘数法</a:t>
            </a:r>
          </a:p>
        </p:txBody>
      </p:sp>
      <p:sp>
        <p:nvSpPr>
          <p:cNvPr id="13319" name="Text Box 7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763713" y="4876800"/>
            <a:ext cx="43132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三、小结与思考练习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4" name="Object 2"/>
          <p:cNvGraphicFramePr>
            <a:graphicFrameLocks noChangeAspect="1"/>
          </p:cNvGraphicFramePr>
          <p:nvPr/>
        </p:nvGraphicFramePr>
        <p:xfrm>
          <a:off x="611188" y="1268413"/>
          <a:ext cx="2755900" cy="430212"/>
        </p:xfrm>
        <a:graphic>
          <a:graphicData uri="http://schemas.openxmlformats.org/presentationml/2006/ole">
            <p:oleObj spid="_x0000_s73730" name="Equation" r:id="rId3" imgW="2755800" imgH="431640" progId="Equation.DSMT4">
              <p:embed/>
            </p:oleObj>
          </a:graphicData>
        </a:graphic>
      </p:graphicFrame>
      <p:graphicFrame>
        <p:nvGraphicFramePr>
          <p:cNvPr id="15365" name="Object 3"/>
          <p:cNvGraphicFramePr>
            <a:graphicFrameLocks noChangeAspect="1"/>
          </p:cNvGraphicFramePr>
          <p:nvPr/>
        </p:nvGraphicFramePr>
        <p:xfrm>
          <a:off x="3390900" y="1317625"/>
          <a:ext cx="3187700" cy="366713"/>
        </p:xfrm>
        <a:graphic>
          <a:graphicData uri="http://schemas.openxmlformats.org/presentationml/2006/ole">
            <p:oleObj spid="_x0000_s73731" name="Equation" r:id="rId4" imgW="3187440" imgH="368280" progId="Equation.3">
              <p:embed/>
            </p:oleObj>
          </a:graphicData>
        </a:graphic>
      </p:graphicFrame>
      <p:graphicFrame>
        <p:nvGraphicFramePr>
          <p:cNvPr id="15366" name="Object 4"/>
          <p:cNvGraphicFramePr>
            <a:graphicFrameLocks noChangeAspect="1"/>
          </p:cNvGraphicFramePr>
          <p:nvPr/>
        </p:nvGraphicFramePr>
        <p:xfrm>
          <a:off x="1377950" y="1922463"/>
          <a:ext cx="3594100" cy="481012"/>
        </p:xfrm>
        <a:graphic>
          <a:graphicData uri="http://schemas.openxmlformats.org/presentationml/2006/ole">
            <p:oleObj spid="_x0000_s73732" name="公式" r:id="rId5" imgW="3593880" imgH="482400" progId="Equation.3">
              <p:embed/>
            </p:oleObj>
          </a:graphicData>
        </a:graphic>
      </p:graphicFrame>
      <p:graphicFrame>
        <p:nvGraphicFramePr>
          <p:cNvPr id="15367" name="Object 5"/>
          <p:cNvGraphicFramePr>
            <a:graphicFrameLocks noChangeAspect="1"/>
          </p:cNvGraphicFramePr>
          <p:nvPr/>
        </p:nvGraphicFramePr>
        <p:xfrm>
          <a:off x="5181600" y="1954213"/>
          <a:ext cx="3048000" cy="430212"/>
        </p:xfrm>
        <a:graphic>
          <a:graphicData uri="http://schemas.openxmlformats.org/presentationml/2006/ole">
            <p:oleObj spid="_x0000_s73733" name="Equation" r:id="rId6" imgW="3047760" imgH="431640" progId="Equation.3">
              <p:embed/>
            </p:oleObj>
          </a:graphicData>
        </a:graphic>
      </p:graphicFrame>
      <p:graphicFrame>
        <p:nvGraphicFramePr>
          <p:cNvPr id="15368" name="Object 6"/>
          <p:cNvGraphicFramePr>
            <a:graphicFrameLocks noChangeAspect="1"/>
          </p:cNvGraphicFramePr>
          <p:nvPr/>
        </p:nvGraphicFramePr>
        <p:xfrm>
          <a:off x="611188" y="2693988"/>
          <a:ext cx="2984500" cy="430212"/>
        </p:xfrm>
        <a:graphic>
          <a:graphicData uri="http://schemas.openxmlformats.org/presentationml/2006/ole">
            <p:oleObj spid="_x0000_s73734" name="Equation" r:id="rId7" imgW="2984400" imgH="431640" progId="Equation.DSMT4">
              <p:embed/>
            </p:oleObj>
          </a:graphicData>
        </a:graphic>
      </p:graphicFrame>
      <p:graphicFrame>
        <p:nvGraphicFramePr>
          <p:cNvPr id="15369" name="Object 7"/>
          <p:cNvGraphicFramePr>
            <a:graphicFrameLocks noChangeAspect="1"/>
          </p:cNvGraphicFramePr>
          <p:nvPr/>
        </p:nvGraphicFramePr>
        <p:xfrm>
          <a:off x="3797300" y="2716213"/>
          <a:ext cx="2984500" cy="366712"/>
        </p:xfrm>
        <a:graphic>
          <a:graphicData uri="http://schemas.openxmlformats.org/presentationml/2006/ole">
            <p:oleObj spid="_x0000_s73735" name="Equation" r:id="rId8" imgW="2984400" imgH="368280" progId="Equation.3">
              <p:embed/>
            </p:oleObj>
          </a:graphicData>
        </a:graphic>
      </p:graphicFrame>
      <p:graphicFrame>
        <p:nvGraphicFramePr>
          <p:cNvPr id="15370" name="Object 8"/>
          <p:cNvGraphicFramePr>
            <a:graphicFrameLocks noChangeAspect="1"/>
          </p:cNvGraphicFramePr>
          <p:nvPr/>
        </p:nvGraphicFramePr>
        <p:xfrm>
          <a:off x="1428750" y="3321050"/>
          <a:ext cx="2882900" cy="481013"/>
        </p:xfrm>
        <a:graphic>
          <a:graphicData uri="http://schemas.openxmlformats.org/presentationml/2006/ole">
            <p:oleObj spid="_x0000_s73736" name="公式" r:id="rId9" imgW="2882880" imgH="482400" progId="Equation.3">
              <p:embed/>
            </p:oleObj>
          </a:graphicData>
        </a:graphic>
      </p:graphicFrame>
      <p:graphicFrame>
        <p:nvGraphicFramePr>
          <p:cNvPr id="15371" name="Object 9"/>
          <p:cNvGraphicFramePr>
            <a:graphicFrameLocks noChangeAspect="1"/>
          </p:cNvGraphicFramePr>
          <p:nvPr/>
        </p:nvGraphicFramePr>
        <p:xfrm>
          <a:off x="4635500" y="3413125"/>
          <a:ext cx="3302000" cy="417513"/>
        </p:xfrm>
        <a:graphic>
          <a:graphicData uri="http://schemas.openxmlformats.org/presentationml/2006/ole">
            <p:oleObj spid="_x0000_s73737" name="公式" r:id="rId10" imgW="3301920" imgH="419040" progId="Equation.3">
              <p:embed/>
            </p:oleObj>
          </a:graphicData>
        </a:graphic>
      </p:graphicFrame>
      <p:graphicFrame>
        <p:nvGraphicFramePr>
          <p:cNvPr id="73738" name="Object 10"/>
          <p:cNvGraphicFramePr>
            <a:graphicFrameLocks noChangeAspect="1"/>
          </p:cNvGraphicFramePr>
          <p:nvPr/>
        </p:nvGraphicFramePr>
        <p:xfrm>
          <a:off x="107950" y="322263"/>
          <a:ext cx="2906713" cy="430212"/>
        </p:xfrm>
        <a:graphic>
          <a:graphicData uri="http://schemas.openxmlformats.org/presentationml/2006/ole">
            <p:oleObj spid="_x0000_s73738" name="公式" r:id="rId11" imgW="2908080" imgH="431640" progId="Equation.3">
              <p:embed/>
            </p:oleObj>
          </a:graphicData>
        </a:graphic>
      </p:graphicFrame>
      <p:graphicFrame>
        <p:nvGraphicFramePr>
          <p:cNvPr id="73739" name="Object 11"/>
          <p:cNvGraphicFramePr>
            <a:graphicFrameLocks noChangeAspect="1"/>
          </p:cNvGraphicFramePr>
          <p:nvPr/>
        </p:nvGraphicFramePr>
        <p:xfrm>
          <a:off x="3132138" y="349250"/>
          <a:ext cx="2665412" cy="493713"/>
        </p:xfrm>
        <a:graphic>
          <a:graphicData uri="http://schemas.openxmlformats.org/presentationml/2006/ole">
            <p:oleObj spid="_x0000_s73739" name="公式" r:id="rId12" imgW="2666880" imgH="495000" progId="Equation.3">
              <p:embed/>
            </p:oleObj>
          </a:graphicData>
        </a:graphic>
      </p:graphicFrame>
      <p:graphicFrame>
        <p:nvGraphicFramePr>
          <p:cNvPr id="73740" name="Object 12"/>
          <p:cNvGraphicFramePr>
            <a:graphicFrameLocks noChangeAspect="1"/>
          </p:cNvGraphicFramePr>
          <p:nvPr/>
        </p:nvGraphicFramePr>
        <p:xfrm>
          <a:off x="5905500" y="349250"/>
          <a:ext cx="3084513" cy="493713"/>
        </p:xfrm>
        <a:graphic>
          <a:graphicData uri="http://schemas.openxmlformats.org/presentationml/2006/ole">
            <p:oleObj spid="_x0000_s73740" name="公式" r:id="rId13" imgW="3085920" imgH="495000" progId="Equation.3">
              <p:embed/>
            </p:oleObj>
          </a:graphicData>
        </a:graphic>
      </p:graphicFrame>
      <p:graphicFrame>
        <p:nvGraphicFramePr>
          <p:cNvPr id="15375" name="Object 13"/>
          <p:cNvGraphicFramePr>
            <a:graphicFrameLocks noChangeAspect="1"/>
          </p:cNvGraphicFramePr>
          <p:nvPr/>
        </p:nvGraphicFramePr>
        <p:xfrm>
          <a:off x="1079500" y="4114800"/>
          <a:ext cx="3949700" cy="430213"/>
        </p:xfrm>
        <a:graphic>
          <a:graphicData uri="http://schemas.openxmlformats.org/presentationml/2006/ole">
            <p:oleObj spid="_x0000_s73741" name="Equation" r:id="rId14" imgW="3949560" imgH="431640" progId="Equation.3">
              <p:embed/>
            </p:oleObj>
          </a:graphicData>
        </a:graphic>
      </p:graphicFrame>
      <p:graphicFrame>
        <p:nvGraphicFramePr>
          <p:cNvPr id="15376" name="Object 14"/>
          <p:cNvGraphicFramePr>
            <a:graphicFrameLocks noChangeAspect="1"/>
          </p:cNvGraphicFramePr>
          <p:nvPr/>
        </p:nvGraphicFramePr>
        <p:xfrm>
          <a:off x="2438400" y="4876800"/>
          <a:ext cx="2590800" cy="430213"/>
        </p:xfrm>
        <a:graphic>
          <a:graphicData uri="http://schemas.openxmlformats.org/presentationml/2006/ole">
            <p:oleObj spid="_x0000_s73742" name="Equation" r:id="rId15" imgW="2590560" imgH="431640" progId="Equation.3">
              <p:embed/>
            </p:oleObj>
          </a:graphicData>
        </a:graphic>
      </p:graphicFrame>
      <p:graphicFrame>
        <p:nvGraphicFramePr>
          <p:cNvPr id="15377" name="Object 15"/>
          <p:cNvGraphicFramePr>
            <a:graphicFrameLocks noChangeAspect="1"/>
          </p:cNvGraphicFramePr>
          <p:nvPr/>
        </p:nvGraphicFramePr>
        <p:xfrm>
          <a:off x="5076825" y="4170363"/>
          <a:ext cx="292100" cy="354012"/>
        </p:xfrm>
        <a:graphic>
          <a:graphicData uri="http://schemas.openxmlformats.org/presentationml/2006/ole">
            <p:oleObj spid="_x0000_s73743" name="Equation" r:id="rId16" imgW="291960" imgH="355320" progId="Equation.3">
              <p:embed/>
            </p:oleObj>
          </a:graphicData>
        </a:graphic>
      </p:graphicFrame>
      <p:graphicFrame>
        <p:nvGraphicFramePr>
          <p:cNvPr id="15378" name="Object 16"/>
          <p:cNvGraphicFramePr>
            <a:graphicFrameLocks noChangeAspect="1"/>
          </p:cNvGraphicFramePr>
          <p:nvPr/>
        </p:nvGraphicFramePr>
        <p:xfrm>
          <a:off x="5105400" y="4913313"/>
          <a:ext cx="571500" cy="317500"/>
        </p:xfrm>
        <a:graphic>
          <a:graphicData uri="http://schemas.openxmlformats.org/presentationml/2006/ole">
            <p:oleObj spid="_x0000_s73744" name="Equation" r:id="rId17" imgW="571320" imgH="317160" progId="Equation.3">
              <p:embed/>
            </p:oleObj>
          </a:graphicData>
        </a:graphic>
      </p:graphicFrame>
      <p:sp>
        <p:nvSpPr>
          <p:cNvPr id="73745" name="Line 19"/>
          <p:cNvSpPr>
            <a:spLocks noChangeShapeType="1"/>
          </p:cNvSpPr>
          <p:nvPr/>
        </p:nvSpPr>
        <p:spPr bwMode="auto">
          <a:xfrm>
            <a:off x="0" y="9080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685800" y="969963"/>
            <a:ext cx="78486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 dirty="0">
                <a:solidFill>
                  <a:srgbClr val="0000CC"/>
                </a:solidFill>
                <a:latin typeface="+mj-ea"/>
                <a:ea typeface="+mj-ea"/>
              </a:rPr>
              <a:t>与一元函数相类似，我们可以利用函数的极值来求多元函数的最值</a:t>
            </a:r>
            <a:r>
              <a:rPr kumimoji="1" lang="en-US" altLang="zh-CN" sz="2800" dirty="0">
                <a:solidFill>
                  <a:srgbClr val="0000CC"/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484188" y="388938"/>
            <a:ext cx="6464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dirty="0">
                <a:solidFill>
                  <a:srgbClr val="000000"/>
                </a:solidFill>
                <a:latin typeface="+mj-ea"/>
                <a:ea typeface="+mj-ea"/>
              </a:rPr>
              <a:t>3</a:t>
            </a:r>
            <a:r>
              <a:rPr kumimoji="1" lang="zh-CN" altLang="en-US" sz="2800" dirty="0">
                <a:solidFill>
                  <a:srgbClr val="000000"/>
                </a:solidFill>
                <a:latin typeface="+mj-ea"/>
                <a:ea typeface="+mj-ea"/>
              </a:rPr>
              <a:t>、多元函数的最值（最大值和最小值）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533400" y="2073275"/>
            <a:ext cx="10048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 dirty="0">
                <a:solidFill>
                  <a:srgbClr val="FF0000"/>
                </a:solidFill>
                <a:latin typeface="+mj-ea"/>
                <a:ea typeface="+mj-ea"/>
              </a:rPr>
              <a:t>假设</a:t>
            </a:r>
            <a:r>
              <a:rPr kumimoji="1" lang="en-US" altLang="zh-CN" sz="2800" dirty="0">
                <a:solidFill>
                  <a:srgbClr val="FF0000"/>
                </a:solidFill>
                <a:latin typeface="+mj-ea"/>
                <a:ea typeface="+mj-ea"/>
              </a:rPr>
              <a:t>:</a:t>
            </a: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1600200" y="2087563"/>
            <a:ext cx="53990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dirty="0">
                <a:solidFill>
                  <a:srgbClr val="000000"/>
                </a:solidFill>
                <a:latin typeface="+mj-ea"/>
                <a:ea typeface="+mj-ea"/>
              </a:rPr>
              <a:t>(1)</a:t>
            </a:r>
            <a:r>
              <a:rPr kumimoji="1" lang="zh-CN" altLang="en-US" sz="2800" dirty="0">
                <a:solidFill>
                  <a:srgbClr val="000000"/>
                </a:solidFill>
                <a:latin typeface="+mj-ea"/>
                <a:ea typeface="+mj-ea"/>
              </a:rPr>
              <a:t>函数在有界闭区域 </a:t>
            </a:r>
            <a:r>
              <a:rPr kumimoji="1" lang="en-US" altLang="zh-CN" sz="2800" i="1" dirty="0">
                <a:solidFill>
                  <a:srgbClr val="000000"/>
                </a:solidFill>
                <a:latin typeface="+mj-lt"/>
                <a:ea typeface="+mj-ea"/>
              </a:rPr>
              <a:t>D </a:t>
            </a:r>
            <a:r>
              <a:rPr kumimoji="1" lang="zh-CN" altLang="en-US" sz="2800" dirty="0">
                <a:solidFill>
                  <a:srgbClr val="000000"/>
                </a:solidFill>
                <a:latin typeface="+mj-ea"/>
                <a:ea typeface="+mj-ea"/>
              </a:rPr>
              <a:t>上连续，</a:t>
            </a: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1600200" y="2620963"/>
            <a:ext cx="46815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dirty="0">
                <a:solidFill>
                  <a:srgbClr val="000000"/>
                </a:solidFill>
                <a:latin typeface="+mj-ea"/>
                <a:ea typeface="+mj-ea"/>
              </a:rPr>
              <a:t>(2)</a:t>
            </a:r>
            <a:r>
              <a:rPr kumimoji="1" lang="zh-CN" altLang="en-US" sz="2800" dirty="0">
                <a:solidFill>
                  <a:srgbClr val="000000"/>
                </a:solidFill>
                <a:latin typeface="+mj-ea"/>
                <a:ea typeface="+mj-ea"/>
              </a:rPr>
              <a:t>函数在 </a:t>
            </a:r>
            <a:r>
              <a:rPr kumimoji="1" lang="en-US" altLang="zh-CN" sz="2800" i="1" dirty="0">
                <a:solidFill>
                  <a:srgbClr val="000000"/>
                </a:solidFill>
                <a:latin typeface="+mj-lt"/>
                <a:ea typeface="+mj-ea"/>
              </a:rPr>
              <a:t>D </a:t>
            </a:r>
            <a:r>
              <a:rPr kumimoji="1" lang="zh-CN" altLang="en-US" sz="2800" dirty="0">
                <a:solidFill>
                  <a:srgbClr val="000000"/>
                </a:solidFill>
                <a:latin typeface="+mj-ea"/>
                <a:ea typeface="+mj-ea"/>
              </a:rPr>
              <a:t>的内部可微分，</a:t>
            </a: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1600200" y="3125788"/>
            <a:ext cx="5829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dirty="0">
                <a:solidFill>
                  <a:srgbClr val="000000"/>
                </a:solidFill>
                <a:latin typeface="+mj-ea"/>
                <a:ea typeface="+mj-ea"/>
              </a:rPr>
              <a:t>(3)</a:t>
            </a:r>
            <a:r>
              <a:rPr kumimoji="1" lang="zh-CN" altLang="en-US" sz="2800" dirty="0">
                <a:solidFill>
                  <a:srgbClr val="000000"/>
                </a:solidFill>
                <a:latin typeface="+mj-ea"/>
                <a:ea typeface="+mj-ea"/>
              </a:rPr>
              <a:t>函数在 </a:t>
            </a:r>
            <a:r>
              <a:rPr kumimoji="1" lang="en-US" altLang="zh-CN" sz="2800" i="1" dirty="0">
                <a:solidFill>
                  <a:srgbClr val="000000"/>
                </a:solidFill>
                <a:latin typeface="+mj-lt"/>
                <a:ea typeface="+mj-ea"/>
              </a:rPr>
              <a:t>D </a:t>
            </a:r>
            <a:r>
              <a:rPr kumimoji="1" lang="zh-CN" altLang="en-US" sz="2800" dirty="0">
                <a:solidFill>
                  <a:srgbClr val="000000"/>
                </a:solidFill>
                <a:latin typeface="+mj-ea"/>
                <a:ea typeface="+mj-ea"/>
              </a:rPr>
              <a:t>的内部只有有限个驻点</a:t>
            </a:r>
            <a:r>
              <a:rPr kumimoji="1" lang="en-US" altLang="zh-CN" sz="280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103437" name="Oval 16"/>
          <p:cNvSpPr>
            <a:spLocks noChangeArrowheads="1"/>
          </p:cNvSpPr>
          <p:nvPr/>
        </p:nvSpPr>
        <p:spPr bwMode="auto">
          <a:xfrm>
            <a:off x="2051050" y="4510088"/>
            <a:ext cx="4103688" cy="172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>
              <a:solidFill>
                <a:srgbClr val="000000"/>
              </a:solidFill>
            </a:endParaRPr>
          </a:p>
        </p:txBody>
      </p:sp>
      <p:graphicFrame>
        <p:nvGraphicFramePr>
          <p:cNvPr id="37905" name="Object 2"/>
          <p:cNvGraphicFramePr>
            <a:graphicFrameLocks noChangeAspect="1"/>
          </p:cNvGraphicFramePr>
          <p:nvPr/>
        </p:nvGraphicFramePr>
        <p:xfrm>
          <a:off x="3924300" y="5229225"/>
          <a:ext cx="314325" cy="349250"/>
        </p:xfrm>
        <a:graphic>
          <a:graphicData uri="http://schemas.openxmlformats.org/presentationml/2006/ole">
            <p:oleObj spid="_x0000_s103426" name="Equation" r:id="rId3" imgW="114120" imgH="126720" progId="Equation.DSMT4">
              <p:embed/>
            </p:oleObj>
          </a:graphicData>
        </a:graphic>
      </p:graphicFrame>
      <p:sp>
        <p:nvSpPr>
          <p:cNvPr id="37907" name="Text Box 19"/>
          <p:cNvSpPr txBox="1">
            <a:spLocks noChangeArrowheads="1"/>
          </p:cNvSpPr>
          <p:nvPr/>
        </p:nvSpPr>
        <p:spPr bwMode="auto">
          <a:xfrm>
            <a:off x="6129338" y="4078288"/>
            <a:ext cx="1250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</a:rPr>
              <a:t>最值点</a:t>
            </a:r>
          </a:p>
        </p:txBody>
      </p:sp>
      <p:graphicFrame>
        <p:nvGraphicFramePr>
          <p:cNvPr id="103427" name="Object 3"/>
          <p:cNvGraphicFramePr>
            <a:graphicFrameLocks noChangeAspect="1"/>
          </p:cNvGraphicFramePr>
          <p:nvPr/>
        </p:nvGraphicFramePr>
        <p:xfrm>
          <a:off x="684213" y="4870450"/>
          <a:ext cx="1433512" cy="479425"/>
        </p:xfrm>
        <a:graphic>
          <a:graphicData uri="http://schemas.openxmlformats.org/presentationml/2006/ole">
            <p:oleObj spid="_x0000_s103427" name="Equation" r:id="rId4" imgW="609480" imgH="203040" progId="Equation.DSMT4">
              <p:embed/>
            </p:oleObj>
          </a:graphicData>
        </a:graphic>
      </p:graphicFrame>
      <p:sp>
        <p:nvSpPr>
          <p:cNvPr id="37909" name="Line 21"/>
          <p:cNvSpPr>
            <a:spLocks noChangeShapeType="1"/>
          </p:cNvSpPr>
          <p:nvPr/>
        </p:nvSpPr>
        <p:spPr bwMode="auto">
          <a:xfrm flipH="1">
            <a:off x="4140200" y="4508500"/>
            <a:ext cx="1944688" cy="865188"/>
          </a:xfrm>
          <a:prstGeom prst="line">
            <a:avLst/>
          </a:prstGeom>
          <a:noFill/>
          <a:ln w="28575">
            <a:solidFill>
              <a:srgbClr val="CC0066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7911" name="Object 4"/>
          <p:cNvGraphicFramePr>
            <a:graphicFrameLocks noChangeAspect="1"/>
          </p:cNvGraphicFramePr>
          <p:nvPr/>
        </p:nvGraphicFramePr>
        <p:xfrm>
          <a:off x="3851275" y="4365625"/>
          <a:ext cx="314325" cy="349250"/>
        </p:xfrm>
        <a:graphic>
          <a:graphicData uri="http://schemas.openxmlformats.org/presentationml/2006/ole">
            <p:oleObj spid="_x0000_s103428" name="Equation" r:id="rId5" imgW="114120" imgH="126720" progId="Equation.DSMT4">
              <p:embed/>
            </p:oleObj>
          </a:graphicData>
        </a:graphic>
      </p:graphicFrame>
      <p:sp>
        <p:nvSpPr>
          <p:cNvPr id="37912" name="Line 24"/>
          <p:cNvSpPr>
            <a:spLocks noChangeShapeType="1"/>
          </p:cNvSpPr>
          <p:nvPr/>
        </p:nvSpPr>
        <p:spPr bwMode="auto">
          <a:xfrm flipH="1">
            <a:off x="4067175" y="4367213"/>
            <a:ext cx="2017713" cy="141287"/>
          </a:xfrm>
          <a:prstGeom prst="line">
            <a:avLst/>
          </a:prstGeom>
          <a:noFill/>
          <a:ln w="28575">
            <a:solidFill>
              <a:srgbClr val="CC0066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7913" name="Object 5"/>
          <p:cNvGraphicFramePr>
            <a:graphicFrameLocks noChangeAspect="1"/>
          </p:cNvGraphicFramePr>
          <p:nvPr/>
        </p:nvGraphicFramePr>
        <p:xfrm>
          <a:off x="3419475" y="5446713"/>
          <a:ext cx="723900" cy="381000"/>
        </p:xfrm>
        <a:graphic>
          <a:graphicData uri="http://schemas.openxmlformats.org/presentationml/2006/ole">
            <p:oleObj spid="_x0000_s103429" name="Equation" r:id="rId6" imgW="723600" imgH="380880" progId="Equation.DSMT4">
              <p:embed/>
            </p:oleObj>
          </a:graphicData>
        </a:graphic>
      </p:graphicFrame>
      <p:graphicFrame>
        <p:nvGraphicFramePr>
          <p:cNvPr id="37914" name="Object 6"/>
          <p:cNvGraphicFramePr>
            <a:graphicFrameLocks noChangeAspect="1"/>
          </p:cNvGraphicFramePr>
          <p:nvPr/>
        </p:nvGraphicFramePr>
        <p:xfrm>
          <a:off x="1692275" y="4005263"/>
          <a:ext cx="2540000" cy="381000"/>
        </p:xfrm>
        <a:graphic>
          <a:graphicData uri="http://schemas.openxmlformats.org/presentationml/2006/ole">
            <p:oleObj spid="_x0000_s103430" name="Equation" r:id="rId7" imgW="2539800" imgH="3808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7" grpId="0"/>
      <p:bldP spid="37909" grpId="0" animBg="1"/>
      <p:bldP spid="379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28600" y="604838"/>
            <a:ext cx="6283325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◆</a:t>
            </a:r>
            <a:r>
              <a:rPr kumimoji="1" lang="zh-CN" altLang="en-US" sz="2800" dirty="0">
                <a:solidFill>
                  <a:srgbClr val="0000CC"/>
                </a:solidFill>
                <a:latin typeface="+mj-ea"/>
                <a:ea typeface="+mj-ea"/>
              </a:rPr>
              <a:t>在上述假设下，求最值的一般步骤：</a:t>
            </a:r>
            <a:endParaRPr kumimoji="1" lang="zh-CN" altLang="en-US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395288" y="1989138"/>
            <a:ext cx="6675437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latin typeface="宋体" charset="-122"/>
                <a:ea typeface="+mn-ea"/>
              </a:rPr>
              <a:t>(2)</a:t>
            </a:r>
            <a:r>
              <a:rPr kumimoji="1" lang="zh-CN" altLang="en-US" sz="2800" dirty="0">
                <a:solidFill>
                  <a:srgbClr val="000000"/>
                </a:solidFill>
                <a:latin typeface="+mj-ea"/>
                <a:ea typeface="+mj-ea"/>
              </a:rPr>
              <a:t>计算在</a:t>
            </a:r>
            <a:r>
              <a:rPr kumimoji="1" lang="en-US" altLang="en-US" sz="2800" i="1" dirty="0">
                <a:solidFill>
                  <a:srgbClr val="000000"/>
                </a:solidFill>
                <a:latin typeface="+mj-ea"/>
                <a:ea typeface="+mj-ea"/>
              </a:rPr>
              <a:t>D </a:t>
            </a:r>
            <a:r>
              <a:rPr kumimoji="1" lang="zh-CN" altLang="en-US" sz="2800" dirty="0">
                <a:solidFill>
                  <a:srgbClr val="000000"/>
                </a:solidFill>
                <a:latin typeface="+mj-ea"/>
                <a:ea typeface="+mj-ea"/>
              </a:rPr>
              <a:t>的边界上的最大值和最小值</a:t>
            </a:r>
            <a:r>
              <a:rPr kumimoji="1" lang="en-US" altLang="zh-CN" sz="2800" b="1" dirty="0">
                <a:solidFill>
                  <a:srgbClr val="000000"/>
                </a:solidFill>
                <a:latin typeface="宋体" charset="-122"/>
                <a:ea typeface="+mn-ea"/>
              </a:rPr>
              <a:t>;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323850" y="2636838"/>
            <a:ext cx="87169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latin typeface="宋体" charset="-122"/>
                <a:ea typeface="+mn-ea"/>
              </a:rPr>
              <a:t>(3)</a:t>
            </a:r>
            <a:r>
              <a:rPr kumimoji="1" lang="zh-CN" altLang="en-US" sz="2800" dirty="0">
                <a:solidFill>
                  <a:srgbClr val="000000"/>
                </a:solidFill>
                <a:latin typeface="+mj-ea"/>
                <a:ea typeface="+mj-ea"/>
              </a:rPr>
              <a:t>比较出结果</a:t>
            </a:r>
            <a:r>
              <a:rPr kumimoji="1" lang="en-US" altLang="zh-CN" sz="2800" dirty="0">
                <a:solidFill>
                  <a:srgbClr val="000000"/>
                </a:solidFill>
                <a:latin typeface="+mj-ea"/>
                <a:ea typeface="+mj-ea"/>
              </a:rPr>
              <a:t>:</a:t>
            </a:r>
            <a:r>
              <a:rPr kumimoji="1" lang="zh-CN" altLang="en-US" sz="2800" dirty="0">
                <a:solidFill>
                  <a:srgbClr val="000000"/>
                </a:solidFill>
                <a:latin typeface="+mj-ea"/>
                <a:ea typeface="+mj-ea"/>
              </a:rPr>
              <a:t>最大者即为最大值</a:t>
            </a:r>
            <a:r>
              <a:rPr kumimoji="1" lang="en-US" altLang="zh-CN" sz="280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kumimoji="1" lang="zh-CN" altLang="en-US" sz="2800" dirty="0">
                <a:solidFill>
                  <a:srgbClr val="000000"/>
                </a:solidFill>
                <a:latin typeface="+mj-ea"/>
                <a:ea typeface="+mj-ea"/>
              </a:rPr>
              <a:t>最小者即为最小值</a:t>
            </a:r>
            <a:r>
              <a:rPr kumimoji="1" lang="en-US" altLang="zh-CN" sz="2800" b="1" dirty="0">
                <a:solidFill>
                  <a:srgbClr val="000000"/>
                </a:solidFill>
                <a:latin typeface="宋体" charset="-122"/>
                <a:ea typeface="+mn-ea"/>
              </a:rPr>
              <a:t>.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395288" y="1341438"/>
            <a:ext cx="76231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latin typeface="宋体" charset="-122"/>
                <a:ea typeface="+mn-ea"/>
              </a:rPr>
              <a:t>(1)</a:t>
            </a:r>
            <a:r>
              <a:rPr kumimoji="1" lang="zh-CN" altLang="en-US" sz="2800" dirty="0">
                <a:solidFill>
                  <a:srgbClr val="000000"/>
                </a:solidFill>
                <a:latin typeface="+mj-ea"/>
                <a:ea typeface="+mj-ea"/>
              </a:rPr>
              <a:t>求出函数在</a:t>
            </a:r>
            <a:r>
              <a:rPr kumimoji="1" lang="en-US" altLang="en-US" sz="2800" dirty="0">
                <a:solidFill>
                  <a:srgbClr val="000000"/>
                </a:solidFill>
                <a:latin typeface="+mj-ea"/>
                <a:ea typeface="+mj-ea"/>
              </a:rPr>
              <a:t>D</a:t>
            </a:r>
            <a:r>
              <a:rPr kumimoji="1" lang="zh-CN" altLang="en-US" sz="2800" dirty="0">
                <a:solidFill>
                  <a:srgbClr val="000000"/>
                </a:solidFill>
                <a:latin typeface="+mj-ea"/>
                <a:ea typeface="+mj-ea"/>
              </a:rPr>
              <a:t>的内部的所有驻点处的函数值</a:t>
            </a:r>
            <a:r>
              <a:rPr kumimoji="1" lang="en-US" altLang="zh-CN" sz="2800" b="1" dirty="0">
                <a:solidFill>
                  <a:srgbClr val="000000"/>
                </a:solidFill>
                <a:latin typeface="宋体" charset="-122"/>
                <a:ea typeface="+mn-ea"/>
              </a:rPr>
              <a:t>;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228600" y="3573463"/>
            <a:ext cx="37639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★</a:t>
            </a:r>
            <a:r>
              <a:rPr kumimoji="1" lang="zh-CN" altLang="en-US" sz="2800">
                <a:solidFill>
                  <a:srgbClr val="0000CC"/>
                </a:solidFill>
                <a:latin typeface="黑体" pitchFamily="2" charset="-122"/>
                <a:ea typeface="楷体_GB2312" pitchFamily="49" charset="-122"/>
              </a:rPr>
              <a:t>在求解实际问题时</a:t>
            </a:r>
            <a:r>
              <a:rPr kumimoji="1" lang="zh-CN" altLang="en-US" sz="2800" b="1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，</a:t>
            </a:r>
            <a:endParaRPr kumimoji="1" lang="zh-CN" altLang="en-US" b="1">
              <a:solidFill>
                <a:srgbClr val="000000"/>
              </a:solidFill>
              <a:latin typeface="宋体" charset="-122"/>
            </a:endParaRP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3733800" y="3587750"/>
            <a:ext cx="5081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CC"/>
                </a:solidFill>
                <a:latin typeface="黑体" pitchFamily="2" charset="-122"/>
                <a:ea typeface="楷体_GB2312" pitchFamily="49" charset="-122"/>
              </a:rPr>
              <a:t>若知道最值必在</a:t>
            </a:r>
            <a:r>
              <a:rPr kumimoji="1" lang="en-US" altLang="zh-CN" sz="2800" i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D</a:t>
            </a:r>
            <a:r>
              <a:rPr kumimoji="1" lang="zh-CN" altLang="en-US" sz="2800">
                <a:solidFill>
                  <a:srgbClr val="0000CC"/>
                </a:solidFill>
                <a:latin typeface="黑体" pitchFamily="2" charset="-122"/>
                <a:ea typeface="楷体_GB2312" pitchFamily="49" charset="-122"/>
              </a:rPr>
              <a:t>的内部取到，</a:t>
            </a:r>
            <a:endParaRPr kumimoji="1" lang="zh-CN" altLang="en-US">
              <a:solidFill>
                <a:srgbClr val="000000"/>
              </a:solidFill>
              <a:latin typeface="宋体" charset="-122"/>
              <a:ea typeface="楷体_GB2312" pitchFamily="49" charset="-122"/>
            </a:endParaRPr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539750" y="4221163"/>
            <a:ext cx="76422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 dirty="0">
                <a:solidFill>
                  <a:srgbClr val="0000CC"/>
                </a:solidFill>
                <a:latin typeface="+mj-ea"/>
                <a:ea typeface="+mj-ea"/>
              </a:rPr>
              <a:t>且目标函数在</a:t>
            </a:r>
            <a:r>
              <a:rPr kumimoji="1" lang="en-US" altLang="zh-CN" sz="2800" i="1" dirty="0">
                <a:solidFill>
                  <a:srgbClr val="0000CC"/>
                </a:solidFill>
                <a:latin typeface="+mj-ea"/>
                <a:ea typeface="+mj-ea"/>
              </a:rPr>
              <a:t>D</a:t>
            </a:r>
            <a:r>
              <a:rPr kumimoji="1" lang="zh-CN" altLang="en-US" sz="2800" dirty="0">
                <a:solidFill>
                  <a:srgbClr val="0000CC"/>
                </a:solidFill>
                <a:latin typeface="+mj-ea"/>
                <a:ea typeface="+mj-ea"/>
              </a:rPr>
              <a:t>的内部可微分且只有唯一驻点</a:t>
            </a:r>
            <a:r>
              <a:rPr kumimoji="1" lang="zh-CN" altLang="en-US" sz="2800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，</a:t>
            </a:r>
            <a:endParaRPr kumimoji="1" lang="zh-CN" altLang="en-US" b="1" dirty="0">
              <a:solidFill>
                <a:srgbClr val="000000"/>
              </a:solidFill>
              <a:latin typeface="宋体" charset="-122"/>
              <a:ea typeface="+mn-ea"/>
            </a:endParaRPr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539750" y="4868863"/>
            <a:ext cx="6105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 dirty="0">
                <a:solidFill>
                  <a:srgbClr val="0000CC"/>
                </a:solidFill>
                <a:latin typeface="+mj-ea"/>
                <a:ea typeface="+mj-ea"/>
              </a:rPr>
              <a:t>则该驻点即是所求的最大（小）值点</a:t>
            </a:r>
            <a:r>
              <a:rPr kumimoji="1" lang="en-US" altLang="zh-CN" sz="2800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.</a:t>
            </a:r>
            <a:endParaRPr kumimoji="1" lang="en-US" altLang="zh-CN" b="1" dirty="0">
              <a:solidFill>
                <a:srgbClr val="000000"/>
              </a:solidFill>
              <a:latin typeface="宋体" charset="-122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6" grpId="0" autoUpdateAnimBg="0"/>
      <p:bldP spid="16397" grpId="0" autoUpdateAnimBg="0"/>
      <p:bldP spid="16398" grpId="0" autoUpdateAnimBg="0"/>
      <p:bldP spid="1639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179388" y="5141913"/>
            <a:ext cx="75787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</a:rPr>
              <a:t>显然在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</a:rPr>
              <a:t>的边界曲线上：最大值                最小值</a:t>
            </a:r>
          </a:p>
        </p:txBody>
      </p:sp>
      <p:graphicFrame>
        <p:nvGraphicFramePr>
          <p:cNvPr id="39939" name="Object 2"/>
          <p:cNvGraphicFramePr>
            <a:graphicFrameLocks noChangeAspect="1"/>
          </p:cNvGraphicFramePr>
          <p:nvPr/>
        </p:nvGraphicFramePr>
        <p:xfrm>
          <a:off x="5264150" y="5178425"/>
          <a:ext cx="1179513" cy="482600"/>
        </p:xfrm>
        <a:graphic>
          <a:graphicData uri="http://schemas.openxmlformats.org/presentationml/2006/ole">
            <p:oleObj spid="_x0000_s108546" name="Equation" r:id="rId3" imgW="495000" imgH="203040" progId="Equation.DSMT4">
              <p:embed/>
            </p:oleObj>
          </a:graphicData>
        </a:graphic>
      </p:graphicFrame>
      <p:graphicFrame>
        <p:nvGraphicFramePr>
          <p:cNvPr id="108547" name="Object 3"/>
          <p:cNvGraphicFramePr>
            <a:graphicFrameLocks noChangeAspect="1"/>
          </p:cNvGraphicFramePr>
          <p:nvPr/>
        </p:nvGraphicFramePr>
        <p:xfrm>
          <a:off x="250825" y="260350"/>
          <a:ext cx="8569325" cy="1628775"/>
        </p:xfrm>
        <a:graphic>
          <a:graphicData uri="http://schemas.openxmlformats.org/presentationml/2006/ole">
            <p:oleObj spid="_x0000_s108547" name="文档" r:id="rId4" imgW="7390884" imgH="1470185" progId="Word.Document.8">
              <p:embed/>
            </p:oleObj>
          </a:graphicData>
        </a:graphic>
      </p:graphicFrame>
      <p:sp>
        <p:nvSpPr>
          <p:cNvPr id="39949" name="Text Box 13"/>
          <p:cNvSpPr txBox="1">
            <a:spLocks noChangeArrowheads="1"/>
          </p:cNvSpPr>
          <p:nvPr/>
        </p:nvSpPr>
        <p:spPr bwMode="auto">
          <a:xfrm>
            <a:off x="107950" y="17922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解：</a:t>
            </a:r>
          </a:p>
        </p:txBody>
      </p:sp>
      <p:graphicFrame>
        <p:nvGraphicFramePr>
          <p:cNvPr id="108548" name="Object 4"/>
          <p:cNvGraphicFramePr>
            <a:graphicFrameLocks noChangeAspect="1"/>
          </p:cNvGraphicFramePr>
          <p:nvPr/>
        </p:nvGraphicFramePr>
        <p:xfrm>
          <a:off x="7812088" y="1484313"/>
          <a:ext cx="1201737" cy="336550"/>
        </p:xfrm>
        <a:graphic>
          <a:graphicData uri="http://schemas.openxmlformats.org/presentationml/2006/ole">
            <p:oleObj spid="_x0000_s108548" name="Equation" r:id="rId5" imgW="1663560" imgH="469800" progId="Equation.DSMT4">
              <p:embed/>
            </p:oleObj>
          </a:graphicData>
        </a:graphic>
      </p:graphicFrame>
      <p:grpSp>
        <p:nvGrpSpPr>
          <p:cNvPr id="108567" name="Group 16"/>
          <p:cNvGrpSpPr>
            <a:grpSpLocks/>
          </p:cNvGrpSpPr>
          <p:nvPr/>
        </p:nvGrpSpPr>
        <p:grpSpPr bwMode="auto">
          <a:xfrm>
            <a:off x="6732588" y="1341438"/>
            <a:ext cx="1981200" cy="1728787"/>
            <a:chOff x="3651" y="1389"/>
            <a:chExt cx="1248" cy="1089"/>
          </a:xfrm>
        </p:grpSpPr>
        <p:sp>
          <p:nvSpPr>
            <p:cNvPr id="108573" name="Oval 17"/>
            <p:cNvSpPr>
              <a:spLocks noChangeArrowheads="1"/>
            </p:cNvSpPr>
            <p:nvPr/>
          </p:nvSpPr>
          <p:spPr bwMode="auto">
            <a:xfrm>
              <a:off x="3878" y="1616"/>
              <a:ext cx="635" cy="68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108574" name="Line 18"/>
            <p:cNvSpPr>
              <a:spLocks noChangeShapeType="1"/>
            </p:cNvSpPr>
            <p:nvPr/>
          </p:nvSpPr>
          <p:spPr bwMode="auto">
            <a:xfrm>
              <a:off x="3651" y="1979"/>
              <a:ext cx="124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75" name="Line 19"/>
            <p:cNvSpPr>
              <a:spLocks noChangeShapeType="1"/>
            </p:cNvSpPr>
            <p:nvPr/>
          </p:nvSpPr>
          <p:spPr bwMode="auto">
            <a:xfrm flipV="1">
              <a:off x="4195" y="1458"/>
              <a:ext cx="0" cy="10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8561" name="Object 17"/>
            <p:cNvGraphicFramePr>
              <a:graphicFrameLocks noChangeAspect="1"/>
            </p:cNvGraphicFramePr>
            <p:nvPr/>
          </p:nvGraphicFramePr>
          <p:xfrm>
            <a:off x="4785" y="2024"/>
            <a:ext cx="96" cy="91"/>
          </p:xfrm>
          <a:graphic>
            <a:graphicData uri="http://schemas.openxmlformats.org/presentationml/2006/ole">
              <p:oleObj spid="_x0000_s108561" name="公式" r:id="rId6" imgW="266400" imgH="253800" progId="Equation.3">
                <p:embed/>
              </p:oleObj>
            </a:graphicData>
          </a:graphic>
        </p:graphicFrame>
        <p:graphicFrame>
          <p:nvGraphicFramePr>
            <p:cNvPr id="108562" name="Object 18"/>
            <p:cNvGraphicFramePr>
              <a:graphicFrameLocks noChangeAspect="1"/>
            </p:cNvGraphicFramePr>
            <p:nvPr/>
          </p:nvGraphicFramePr>
          <p:xfrm>
            <a:off x="4241" y="1389"/>
            <a:ext cx="96" cy="119"/>
          </p:xfrm>
          <a:graphic>
            <a:graphicData uri="http://schemas.openxmlformats.org/presentationml/2006/ole">
              <p:oleObj spid="_x0000_s108562" name="公式" r:id="rId7" imgW="266400" imgH="330120" progId="Equation.3">
                <p:embed/>
              </p:oleObj>
            </a:graphicData>
          </a:graphic>
        </p:graphicFrame>
        <p:graphicFrame>
          <p:nvGraphicFramePr>
            <p:cNvPr id="108563" name="Object 19"/>
            <p:cNvGraphicFramePr>
              <a:graphicFrameLocks noChangeAspect="1"/>
            </p:cNvGraphicFramePr>
            <p:nvPr/>
          </p:nvGraphicFramePr>
          <p:xfrm>
            <a:off x="4105" y="2024"/>
            <a:ext cx="83" cy="91"/>
          </p:xfrm>
          <a:graphic>
            <a:graphicData uri="http://schemas.openxmlformats.org/presentationml/2006/ole">
              <p:oleObj spid="_x0000_s108563" name="公式" r:id="rId8" imgW="228600" imgH="253800" progId="Equation.3">
                <p:embed/>
              </p:oleObj>
            </a:graphicData>
          </a:graphic>
        </p:graphicFrame>
        <p:graphicFrame>
          <p:nvGraphicFramePr>
            <p:cNvPr id="108564" name="Object 20"/>
            <p:cNvGraphicFramePr>
              <a:graphicFrameLocks noChangeAspect="1"/>
            </p:cNvGraphicFramePr>
            <p:nvPr/>
          </p:nvGraphicFramePr>
          <p:xfrm>
            <a:off x="4286" y="1797"/>
            <a:ext cx="144" cy="132"/>
          </p:xfrm>
          <a:graphic>
            <a:graphicData uri="http://schemas.openxmlformats.org/presentationml/2006/ole">
              <p:oleObj spid="_x0000_s108564" name="公式" r:id="rId9" imgW="317160" imgH="291960" progId="Equation.3">
                <p:embed/>
              </p:oleObj>
            </a:graphicData>
          </a:graphic>
        </p:graphicFrame>
      </p:grpSp>
      <p:graphicFrame>
        <p:nvGraphicFramePr>
          <p:cNvPr id="39962" name="Object 5"/>
          <p:cNvGraphicFramePr>
            <a:graphicFrameLocks noChangeAspect="1"/>
          </p:cNvGraphicFramePr>
          <p:nvPr/>
        </p:nvGraphicFramePr>
        <p:xfrm>
          <a:off x="468313" y="2852738"/>
          <a:ext cx="7632700" cy="952500"/>
        </p:xfrm>
        <a:graphic>
          <a:graphicData uri="http://schemas.openxmlformats.org/presentationml/2006/ole">
            <p:oleObj spid="_x0000_s108549" name="文档" r:id="rId10" imgW="7379840" imgH="926526" progId="Word.Document.8">
              <p:embed/>
            </p:oleObj>
          </a:graphicData>
        </a:graphic>
      </p:graphicFrame>
      <p:graphicFrame>
        <p:nvGraphicFramePr>
          <p:cNvPr id="39964" name="Object 6"/>
          <p:cNvGraphicFramePr>
            <a:graphicFrameLocks noChangeAspect="1"/>
          </p:cNvGraphicFramePr>
          <p:nvPr/>
        </p:nvGraphicFramePr>
        <p:xfrm>
          <a:off x="7667625" y="5164138"/>
          <a:ext cx="1028700" cy="482600"/>
        </p:xfrm>
        <a:graphic>
          <a:graphicData uri="http://schemas.openxmlformats.org/presentationml/2006/ole">
            <p:oleObj spid="_x0000_s108550" name="Equation" r:id="rId11" imgW="431640" imgH="203040" progId="Equation.DSMT4">
              <p:embed/>
            </p:oleObj>
          </a:graphicData>
        </a:graphic>
      </p:graphicFrame>
      <p:sp>
        <p:nvSpPr>
          <p:cNvPr id="39965" name="Text Box 29"/>
          <p:cNvSpPr txBox="1">
            <a:spLocks noChangeArrowheads="1"/>
          </p:cNvSpPr>
          <p:nvPr/>
        </p:nvSpPr>
        <p:spPr bwMode="auto">
          <a:xfrm>
            <a:off x="250825" y="5862638"/>
            <a:ext cx="29416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</a:rPr>
              <a:t>所以在闭区域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</a:rPr>
              <a:t>上</a:t>
            </a:r>
          </a:p>
        </p:txBody>
      </p:sp>
      <p:graphicFrame>
        <p:nvGraphicFramePr>
          <p:cNvPr id="39966" name="Object 7"/>
          <p:cNvGraphicFramePr>
            <a:graphicFrameLocks noChangeAspect="1"/>
          </p:cNvGraphicFramePr>
          <p:nvPr/>
        </p:nvGraphicFramePr>
        <p:xfrm>
          <a:off x="3203575" y="5791200"/>
          <a:ext cx="3024188" cy="573088"/>
        </p:xfrm>
        <a:graphic>
          <a:graphicData uri="http://schemas.openxmlformats.org/presentationml/2006/ole">
            <p:oleObj spid="_x0000_s108551" name="Equation" r:id="rId12" imgW="1269720" imgH="241200" progId="Equation.DSMT4">
              <p:embed/>
            </p:oleObj>
          </a:graphicData>
        </a:graphic>
      </p:graphicFrame>
      <p:graphicFrame>
        <p:nvGraphicFramePr>
          <p:cNvPr id="39967" name="Object 8"/>
          <p:cNvGraphicFramePr>
            <a:graphicFrameLocks noChangeAspect="1"/>
          </p:cNvGraphicFramePr>
          <p:nvPr/>
        </p:nvGraphicFramePr>
        <p:xfrm>
          <a:off x="971550" y="1722438"/>
          <a:ext cx="1181100" cy="431800"/>
        </p:xfrm>
        <a:graphic>
          <a:graphicData uri="http://schemas.openxmlformats.org/presentationml/2006/ole">
            <p:oleObj spid="_x0000_s108552" name="Equation" r:id="rId13" imgW="1180800" imgH="431640" progId="Equation.DSMT4">
              <p:embed/>
            </p:oleObj>
          </a:graphicData>
        </a:graphic>
      </p:graphicFrame>
      <p:graphicFrame>
        <p:nvGraphicFramePr>
          <p:cNvPr id="39968" name="Object 9"/>
          <p:cNvGraphicFramePr>
            <a:graphicFrameLocks noChangeAspect="1"/>
          </p:cNvGraphicFramePr>
          <p:nvPr/>
        </p:nvGraphicFramePr>
        <p:xfrm>
          <a:off x="971550" y="2225675"/>
          <a:ext cx="1168400" cy="482600"/>
        </p:xfrm>
        <a:graphic>
          <a:graphicData uri="http://schemas.openxmlformats.org/presentationml/2006/ole">
            <p:oleObj spid="_x0000_s108553" name="Equation" r:id="rId14" imgW="1168200" imgH="482400" progId="Equation.DSMT4">
              <p:embed/>
            </p:oleObj>
          </a:graphicData>
        </a:graphic>
      </p:graphicFrame>
      <p:sp>
        <p:nvSpPr>
          <p:cNvPr id="39969" name="AutoShape 33"/>
          <p:cNvSpPr>
            <a:spLocks/>
          </p:cNvSpPr>
          <p:nvPr/>
        </p:nvSpPr>
        <p:spPr bwMode="auto">
          <a:xfrm>
            <a:off x="755650" y="1720850"/>
            <a:ext cx="215900" cy="936625"/>
          </a:xfrm>
          <a:prstGeom prst="leftBrace">
            <a:avLst>
              <a:gd name="adj1" fmla="val 109299"/>
              <a:gd name="adj2" fmla="val 50000"/>
            </a:avLst>
          </a:prstGeom>
          <a:noFill/>
          <a:ln w="28575">
            <a:solidFill>
              <a:srgbClr val="CC00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>
              <a:solidFill>
                <a:srgbClr val="000000"/>
              </a:solidFill>
            </a:endParaRPr>
          </a:p>
        </p:txBody>
      </p:sp>
      <p:graphicFrame>
        <p:nvGraphicFramePr>
          <p:cNvPr id="39970" name="Object 10"/>
          <p:cNvGraphicFramePr>
            <a:graphicFrameLocks noChangeAspect="1"/>
          </p:cNvGraphicFramePr>
          <p:nvPr/>
        </p:nvGraphicFramePr>
        <p:xfrm>
          <a:off x="2124075" y="1709738"/>
          <a:ext cx="574675" cy="423862"/>
        </p:xfrm>
        <a:graphic>
          <a:graphicData uri="http://schemas.openxmlformats.org/presentationml/2006/ole">
            <p:oleObj spid="_x0000_s108554" name="Equation" r:id="rId15" imgW="241200" imgH="177480" progId="Equation.DSMT4">
              <p:embed/>
            </p:oleObj>
          </a:graphicData>
        </a:graphic>
      </p:graphicFrame>
      <p:graphicFrame>
        <p:nvGraphicFramePr>
          <p:cNvPr id="39971" name="Object 11"/>
          <p:cNvGraphicFramePr>
            <a:graphicFrameLocks noChangeAspect="1"/>
          </p:cNvGraphicFramePr>
          <p:nvPr/>
        </p:nvGraphicFramePr>
        <p:xfrm>
          <a:off x="2124075" y="2233613"/>
          <a:ext cx="574675" cy="423862"/>
        </p:xfrm>
        <a:graphic>
          <a:graphicData uri="http://schemas.openxmlformats.org/presentationml/2006/ole">
            <p:oleObj spid="_x0000_s108555" name="Equation" r:id="rId16" imgW="241200" imgH="177480" progId="Equation.DSMT4">
              <p:embed/>
            </p:oleObj>
          </a:graphicData>
        </a:graphic>
      </p:graphicFrame>
      <p:graphicFrame>
        <p:nvGraphicFramePr>
          <p:cNvPr id="39972" name="Object 12"/>
          <p:cNvGraphicFramePr>
            <a:graphicFrameLocks noChangeAspect="1"/>
          </p:cNvGraphicFramePr>
          <p:nvPr/>
        </p:nvGraphicFramePr>
        <p:xfrm>
          <a:off x="2771775" y="1936750"/>
          <a:ext cx="3898900" cy="393700"/>
        </p:xfrm>
        <a:graphic>
          <a:graphicData uri="http://schemas.openxmlformats.org/presentationml/2006/ole">
            <p:oleObj spid="_x0000_s108556" name="Equation" r:id="rId17" imgW="3898800" imgH="393480" progId="Equation.DSMT4">
              <p:embed/>
            </p:oleObj>
          </a:graphicData>
        </a:graphic>
      </p:graphicFrame>
      <p:graphicFrame>
        <p:nvGraphicFramePr>
          <p:cNvPr id="39973" name="Object 13"/>
          <p:cNvGraphicFramePr>
            <a:graphicFrameLocks noChangeAspect="1"/>
          </p:cNvGraphicFramePr>
          <p:nvPr/>
        </p:nvGraphicFramePr>
        <p:xfrm>
          <a:off x="3132138" y="4013200"/>
          <a:ext cx="1295400" cy="495300"/>
        </p:xfrm>
        <a:graphic>
          <a:graphicData uri="http://schemas.openxmlformats.org/presentationml/2006/ole">
            <p:oleObj spid="_x0000_s108557" name="Equation" r:id="rId18" imgW="596880" imgH="228600" progId="Equation.DSMT4">
              <p:embed/>
            </p:oleObj>
          </a:graphicData>
        </a:graphic>
      </p:graphicFrame>
      <p:sp>
        <p:nvSpPr>
          <p:cNvPr id="108570" name="Rectangle 39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 sz="2800">
              <a:solidFill>
                <a:srgbClr val="000000"/>
              </a:solidFill>
            </a:endParaRPr>
          </a:p>
        </p:txBody>
      </p:sp>
      <p:graphicFrame>
        <p:nvGraphicFramePr>
          <p:cNvPr id="39974" name="Object 14"/>
          <p:cNvGraphicFramePr>
            <a:graphicFrameLocks noChangeAspect="1"/>
          </p:cNvGraphicFramePr>
          <p:nvPr/>
        </p:nvGraphicFramePr>
        <p:xfrm>
          <a:off x="2016125" y="3429000"/>
          <a:ext cx="3276600" cy="466725"/>
        </p:xfrm>
        <a:graphic>
          <a:graphicData uri="http://schemas.openxmlformats.org/presentationml/2006/ole">
            <p:oleObj spid="_x0000_s108558" name="Equation" r:id="rId19" imgW="3276600" imgH="469900" progId="Equation.DSMT4">
              <p:embed/>
            </p:oleObj>
          </a:graphicData>
        </a:graphic>
      </p:graphicFrame>
      <p:sp>
        <p:nvSpPr>
          <p:cNvPr id="108571" name="Rectangle 41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108572" name="Rectangle 43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 sz="2800">
              <a:solidFill>
                <a:srgbClr val="000000"/>
              </a:solidFill>
            </a:endParaRPr>
          </a:p>
        </p:txBody>
      </p:sp>
      <p:graphicFrame>
        <p:nvGraphicFramePr>
          <p:cNvPr id="39981" name="Object 15"/>
          <p:cNvGraphicFramePr>
            <a:graphicFrameLocks noChangeAspect="1"/>
          </p:cNvGraphicFramePr>
          <p:nvPr/>
        </p:nvGraphicFramePr>
        <p:xfrm>
          <a:off x="4429125" y="4005263"/>
          <a:ext cx="1295400" cy="466725"/>
        </p:xfrm>
        <a:graphic>
          <a:graphicData uri="http://schemas.openxmlformats.org/presentationml/2006/ole">
            <p:oleObj spid="_x0000_s108559" name="Equation" r:id="rId20" imgW="1295280" imgH="469800" progId="Equation.DSMT4">
              <p:embed/>
            </p:oleObj>
          </a:graphicData>
        </a:graphic>
      </p:graphicFrame>
      <p:graphicFrame>
        <p:nvGraphicFramePr>
          <p:cNvPr id="39982" name="Object 16"/>
          <p:cNvGraphicFramePr>
            <a:graphicFrameLocks noChangeAspect="1"/>
          </p:cNvGraphicFramePr>
          <p:nvPr/>
        </p:nvGraphicFramePr>
        <p:xfrm>
          <a:off x="3184525" y="4546600"/>
          <a:ext cx="3619500" cy="466725"/>
        </p:xfrm>
        <a:graphic>
          <a:graphicData uri="http://schemas.openxmlformats.org/presentationml/2006/ole">
            <p:oleObj spid="_x0000_s108560" name="Equation" r:id="rId21" imgW="3619440" imgH="4698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9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9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9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9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9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9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9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9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9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9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9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9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9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/>
      <p:bldP spid="39949" grpId="0"/>
      <p:bldP spid="39965" grpId="0"/>
      <p:bldP spid="3996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5071FE9-66C1-4F20-B1A4-4439EF2E3477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26637" name="Text Box 2"/>
          <p:cNvSpPr txBox="1">
            <a:spLocks noChangeArrowheads="1"/>
          </p:cNvSpPr>
          <p:nvPr/>
        </p:nvSpPr>
        <p:spPr bwMode="auto">
          <a:xfrm>
            <a:off x="6172200" y="406400"/>
            <a:ext cx="2743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把它折起来做成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647700" y="2020888"/>
            <a:ext cx="4686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: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设折起来的边长为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cm,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705600" y="2006600"/>
            <a:ext cx="2133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则断面面积</a:t>
            </a:r>
          </a:p>
        </p:txBody>
      </p:sp>
      <p:grpSp>
        <p:nvGrpSpPr>
          <p:cNvPr id="26640" name="Group 5"/>
          <p:cNvGrpSpPr>
            <a:grpSpLocks/>
          </p:cNvGrpSpPr>
          <p:nvPr/>
        </p:nvGrpSpPr>
        <p:grpSpPr bwMode="auto">
          <a:xfrm>
            <a:off x="990600" y="4572000"/>
            <a:ext cx="2286000" cy="1662113"/>
            <a:chOff x="624" y="2880"/>
            <a:chExt cx="1440" cy="1047"/>
          </a:xfrm>
        </p:grpSpPr>
        <p:sp>
          <p:nvSpPr>
            <p:cNvPr id="26664" name="Line 6"/>
            <p:cNvSpPr>
              <a:spLocks noChangeShapeType="1"/>
            </p:cNvSpPr>
            <p:nvPr/>
          </p:nvSpPr>
          <p:spPr bwMode="auto">
            <a:xfrm>
              <a:off x="1104" y="2880"/>
              <a:ext cx="960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5" name="Line 7"/>
            <p:cNvSpPr>
              <a:spLocks noChangeShapeType="1"/>
            </p:cNvSpPr>
            <p:nvPr/>
          </p:nvSpPr>
          <p:spPr bwMode="auto">
            <a:xfrm>
              <a:off x="624" y="3552"/>
              <a:ext cx="960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6" name="Line 8"/>
            <p:cNvSpPr>
              <a:spLocks noChangeShapeType="1"/>
            </p:cNvSpPr>
            <p:nvPr/>
          </p:nvSpPr>
          <p:spPr bwMode="auto">
            <a:xfrm flipH="1">
              <a:off x="624" y="2880"/>
              <a:ext cx="480" cy="6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7" name="Line 9"/>
            <p:cNvSpPr>
              <a:spLocks noChangeShapeType="1"/>
            </p:cNvSpPr>
            <p:nvPr/>
          </p:nvSpPr>
          <p:spPr bwMode="auto">
            <a:xfrm flipH="1">
              <a:off x="1584" y="2880"/>
              <a:ext cx="480" cy="6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8" name="Line 10"/>
            <p:cNvSpPr>
              <a:spLocks noChangeShapeType="1"/>
            </p:cNvSpPr>
            <p:nvPr/>
          </p:nvSpPr>
          <p:spPr bwMode="auto">
            <a:xfrm flipH="1">
              <a:off x="864" y="2880"/>
              <a:ext cx="480" cy="6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9" name="Line 11"/>
            <p:cNvSpPr>
              <a:spLocks noChangeShapeType="1"/>
            </p:cNvSpPr>
            <p:nvPr/>
          </p:nvSpPr>
          <p:spPr bwMode="auto">
            <a:xfrm flipH="1">
              <a:off x="1344" y="2880"/>
              <a:ext cx="480" cy="6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0" name="Text Box 12"/>
            <p:cNvSpPr txBox="1">
              <a:spLocks noChangeArrowheads="1"/>
            </p:cNvSpPr>
            <p:nvPr/>
          </p:nvSpPr>
          <p:spPr bwMode="auto">
            <a:xfrm>
              <a:off x="1440" y="3264"/>
              <a:ext cx="3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</a:p>
          </p:txBody>
        </p:sp>
        <p:cxnSp>
          <p:nvCxnSpPr>
            <p:cNvPr id="26671" name="AutoShape 13"/>
            <p:cNvCxnSpPr>
              <a:cxnSpLocks noChangeShapeType="1"/>
            </p:cNvCxnSpPr>
            <p:nvPr/>
          </p:nvCxnSpPr>
          <p:spPr bwMode="auto">
            <a:xfrm>
              <a:off x="624" y="3648"/>
              <a:ext cx="96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26672" name="Text Box 14"/>
            <p:cNvSpPr txBox="1">
              <a:spLocks noChangeArrowheads="1"/>
            </p:cNvSpPr>
            <p:nvPr/>
          </p:nvSpPr>
          <p:spPr bwMode="auto">
            <a:xfrm>
              <a:off x="912" y="3600"/>
              <a:ext cx="5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solidFill>
                    <a:srgbClr val="000000"/>
                  </a:solidFill>
                  <a:latin typeface="Times New Roman" pitchFamily="18" charset="0"/>
                </a:rPr>
                <a:t>24</a:t>
              </a:r>
            </a:p>
          </p:txBody>
        </p:sp>
      </p:grpSp>
      <p:sp>
        <p:nvSpPr>
          <p:cNvPr id="12303" name="Line 15"/>
          <p:cNvSpPr>
            <a:spLocks noChangeShapeType="1"/>
          </p:cNvSpPr>
          <p:nvPr/>
        </p:nvSpPr>
        <p:spPr bwMode="auto">
          <a:xfrm>
            <a:off x="2133600" y="5638800"/>
            <a:ext cx="3810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2" name="Text Box 16"/>
          <p:cNvSpPr txBox="1">
            <a:spLocks noChangeArrowheads="1"/>
          </p:cNvSpPr>
          <p:nvPr/>
        </p:nvSpPr>
        <p:spPr bwMode="auto">
          <a:xfrm>
            <a:off x="304800" y="990600"/>
            <a:ext cx="464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一个断面为等腰梯形的水槽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5105400" y="2020888"/>
            <a:ext cx="1905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倾角为</a:t>
            </a:r>
            <a:r>
              <a:rPr kumimoji="1" lang="zh-CN" altLang="en-US" sz="2800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</a:t>
            </a:r>
            <a:r>
              <a:rPr kumimoji="1" lang="zh-CN" altLang="en-US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,</a:t>
            </a:r>
            <a:endParaRPr kumimoji="1" lang="en-US" altLang="zh-CN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306" name="Arc 18"/>
          <p:cNvSpPr>
            <a:spLocks/>
          </p:cNvSpPr>
          <p:nvPr/>
        </p:nvSpPr>
        <p:spPr bwMode="auto">
          <a:xfrm>
            <a:off x="6294438" y="5568950"/>
            <a:ext cx="185737" cy="146050"/>
          </a:xfrm>
          <a:custGeom>
            <a:avLst/>
            <a:gdLst>
              <a:gd name="T0" fmla="*/ 0 w 21049"/>
              <a:gd name="T1" fmla="*/ 912861 h 16502"/>
              <a:gd name="T2" fmla="*/ 553761 w 21049"/>
              <a:gd name="T3" fmla="*/ 0 h 16502"/>
              <a:gd name="T4" fmla="*/ 1638949 w 21049"/>
              <a:gd name="T5" fmla="*/ 1292607 h 16502"/>
              <a:gd name="T6" fmla="*/ 0 60000 65536"/>
              <a:gd name="T7" fmla="*/ 0 60000 65536"/>
              <a:gd name="T8" fmla="*/ 0 60000 65536"/>
              <a:gd name="T9" fmla="*/ 0 w 21049"/>
              <a:gd name="T10" fmla="*/ 0 h 16502"/>
              <a:gd name="T11" fmla="*/ 21049 w 21049"/>
              <a:gd name="T12" fmla="*/ 16502 h 1650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049" h="16502" fill="none" extrusionOk="0">
                <a:moveTo>
                  <a:pt x="0" y="11654"/>
                </a:moveTo>
                <a:cubicBezTo>
                  <a:pt x="1048" y="7102"/>
                  <a:pt x="3543" y="3013"/>
                  <a:pt x="7111" y="-1"/>
                </a:cubicBezTo>
              </a:path>
              <a:path w="21049" h="16502" stroke="0" extrusionOk="0">
                <a:moveTo>
                  <a:pt x="0" y="11654"/>
                </a:moveTo>
                <a:cubicBezTo>
                  <a:pt x="1048" y="7102"/>
                  <a:pt x="3543" y="3013"/>
                  <a:pt x="7111" y="-1"/>
                </a:cubicBezTo>
                <a:lnTo>
                  <a:pt x="21049" y="16502"/>
                </a:lnTo>
                <a:close/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2307" name="Object 2"/>
          <p:cNvGraphicFramePr>
            <a:graphicFrameLocks noChangeAspect="1"/>
          </p:cNvGraphicFramePr>
          <p:nvPr/>
        </p:nvGraphicFramePr>
        <p:xfrm>
          <a:off x="1500188" y="2819400"/>
          <a:ext cx="571500" cy="304800"/>
        </p:xfrm>
        <a:graphic>
          <a:graphicData uri="http://schemas.openxmlformats.org/presentationml/2006/ole">
            <p:oleObj spid="_x0000_s26626" name="Equation" r:id="rId3" imgW="571320" imgH="304560" progId="Equation.3">
              <p:embed/>
            </p:oleObj>
          </a:graphicData>
        </a:graphic>
      </p:graphicFrame>
      <p:graphicFrame>
        <p:nvGraphicFramePr>
          <p:cNvPr id="12308" name="Object 3"/>
          <p:cNvGraphicFramePr>
            <a:graphicFrameLocks noChangeAspect="1"/>
          </p:cNvGraphicFramePr>
          <p:nvPr/>
        </p:nvGraphicFramePr>
        <p:xfrm>
          <a:off x="2514600" y="2819400"/>
          <a:ext cx="2652713" cy="317500"/>
        </p:xfrm>
        <a:graphic>
          <a:graphicData uri="http://schemas.openxmlformats.org/presentationml/2006/ole">
            <p:oleObj spid="_x0000_s26627" name="Equation" r:id="rId4" imgW="2654280" imgH="317160" progId="Equation.3">
              <p:embed/>
            </p:oleObj>
          </a:graphicData>
        </a:graphic>
      </p:graphicFrame>
      <p:graphicFrame>
        <p:nvGraphicFramePr>
          <p:cNvPr id="12309" name="Object 4"/>
          <p:cNvGraphicFramePr>
            <a:graphicFrameLocks noChangeAspect="1"/>
          </p:cNvGraphicFramePr>
          <p:nvPr/>
        </p:nvGraphicFramePr>
        <p:xfrm>
          <a:off x="5232400" y="2841625"/>
          <a:ext cx="1397000" cy="317500"/>
        </p:xfrm>
        <a:graphic>
          <a:graphicData uri="http://schemas.openxmlformats.org/presentationml/2006/ole">
            <p:oleObj spid="_x0000_s26628" name="Equation" r:id="rId5" imgW="1396800" imgH="317160" progId="Equation.3">
              <p:embed/>
            </p:oleObj>
          </a:graphicData>
        </a:graphic>
      </p:graphicFrame>
      <p:graphicFrame>
        <p:nvGraphicFramePr>
          <p:cNvPr id="12310" name="Object 5"/>
          <p:cNvGraphicFramePr>
            <a:graphicFrameLocks noChangeAspect="1"/>
          </p:cNvGraphicFramePr>
          <p:nvPr/>
        </p:nvGraphicFramePr>
        <p:xfrm>
          <a:off x="2109788" y="2540000"/>
          <a:ext cx="406400" cy="850900"/>
        </p:xfrm>
        <a:graphic>
          <a:graphicData uri="http://schemas.openxmlformats.org/presentationml/2006/ole">
            <p:oleObj spid="_x0000_s26629" name="Equation" r:id="rId6" imgW="406080" imgH="850680" progId="Equation.3">
              <p:embed/>
            </p:oleObj>
          </a:graphicData>
        </a:graphic>
      </p:graphicFrame>
      <p:graphicFrame>
        <p:nvGraphicFramePr>
          <p:cNvPr id="12311" name="Object 6"/>
          <p:cNvGraphicFramePr>
            <a:graphicFrameLocks noChangeAspect="1"/>
          </p:cNvGraphicFramePr>
          <p:nvPr/>
        </p:nvGraphicFramePr>
        <p:xfrm>
          <a:off x="6629400" y="2841625"/>
          <a:ext cx="1295400" cy="406400"/>
        </p:xfrm>
        <a:graphic>
          <a:graphicData uri="http://schemas.openxmlformats.org/presentationml/2006/ole">
            <p:oleObj spid="_x0000_s26630" name="Equation" r:id="rId7" imgW="1295280" imgH="406080" progId="Equation.3">
              <p:embed/>
            </p:oleObj>
          </a:graphicData>
        </a:graphic>
      </p:graphicFrame>
      <p:graphicFrame>
        <p:nvGraphicFramePr>
          <p:cNvPr id="12312" name="Object 7"/>
          <p:cNvGraphicFramePr>
            <a:graphicFrameLocks noChangeAspect="1"/>
          </p:cNvGraphicFramePr>
          <p:nvPr/>
        </p:nvGraphicFramePr>
        <p:xfrm>
          <a:off x="1828800" y="3352800"/>
          <a:ext cx="5624513" cy="444500"/>
        </p:xfrm>
        <a:graphic>
          <a:graphicData uri="http://schemas.openxmlformats.org/presentationml/2006/ole">
            <p:oleObj spid="_x0000_s26631" name="Equation" r:id="rId8" imgW="5626080" imgH="444240" progId="Equation.3">
              <p:embed/>
            </p:oleObj>
          </a:graphicData>
        </a:graphic>
      </p:graphicFrame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6443663" y="5805488"/>
            <a:ext cx="1116012" cy="398462"/>
            <a:chOff x="4059" y="3723"/>
            <a:chExt cx="703" cy="251"/>
          </a:xfrm>
        </p:grpSpPr>
        <p:sp>
          <p:nvSpPr>
            <p:cNvPr id="26663" name="Line 26"/>
            <p:cNvSpPr>
              <a:spLocks noChangeShapeType="1"/>
            </p:cNvSpPr>
            <p:nvPr/>
          </p:nvSpPr>
          <p:spPr bwMode="auto">
            <a:xfrm>
              <a:off x="4063" y="3748"/>
              <a:ext cx="665" cy="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6635" name="Object 11"/>
            <p:cNvGraphicFramePr>
              <a:graphicFrameLocks noChangeAspect="1"/>
            </p:cNvGraphicFramePr>
            <p:nvPr/>
          </p:nvGraphicFramePr>
          <p:xfrm>
            <a:off x="4059" y="3723"/>
            <a:ext cx="703" cy="251"/>
          </p:xfrm>
          <a:graphic>
            <a:graphicData uri="http://schemas.openxmlformats.org/presentationml/2006/ole">
              <p:oleObj spid="_x0000_s26635" name="Equation" r:id="rId9" imgW="495000" imgH="177480" progId="Equation.DSMT4">
                <p:embed/>
              </p:oleObj>
            </a:graphicData>
          </a:graphic>
        </p:graphicFrame>
      </p:grpSp>
      <p:graphicFrame>
        <p:nvGraphicFramePr>
          <p:cNvPr id="12316" name="Object 8"/>
          <p:cNvGraphicFramePr>
            <a:graphicFrameLocks noChangeAspect="1"/>
          </p:cNvGraphicFramePr>
          <p:nvPr/>
        </p:nvGraphicFramePr>
        <p:xfrm>
          <a:off x="5981700" y="5410200"/>
          <a:ext cx="266700" cy="241300"/>
        </p:xfrm>
        <a:graphic>
          <a:graphicData uri="http://schemas.openxmlformats.org/presentationml/2006/ole">
            <p:oleObj spid="_x0000_s26632" name="Equation" r:id="rId10" imgW="266400" imgH="241200" progId="Equation.3">
              <p:embed/>
            </p:oleObj>
          </a:graphicData>
        </a:graphic>
      </p:graphicFrame>
      <p:graphicFrame>
        <p:nvGraphicFramePr>
          <p:cNvPr id="12317" name="Object 9"/>
          <p:cNvGraphicFramePr>
            <a:graphicFrameLocks noChangeAspect="1"/>
          </p:cNvGraphicFramePr>
          <p:nvPr/>
        </p:nvGraphicFramePr>
        <p:xfrm>
          <a:off x="6361113" y="5332413"/>
          <a:ext cx="284162" cy="315912"/>
        </p:xfrm>
        <a:graphic>
          <a:graphicData uri="http://schemas.openxmlformats.org/presentationml/2006/ole">
            <p:oleObj spid="_x0000_s26633" name="Equation" r:id="rId11" imgW="126720" imgH="139680" progId="Equation.DSMT4">
              <p:embed/>
            </p:oleObj>
          </a:graphicData>
        </a:graphic>
      </p:graphicFrame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6003925" y="3886200"/>
            <a:ext cx="2551113" cy="1803400"/>
            <a:chOff x="3782" y="2448"/>
            <a:chExt cx="1607" cy="1136"/>
          </a:xfrm>
        </p:grpSpPr>
        <p:sp>
          <p:nvSpPr>
            <p:cNvPr id="26652" name="Line 31"/>
            <p:cNvSpPr>
              <a:spLocks noChangeShapeType="1"/>
            </p:cNvSpPr>
            <p:nvPr/>
          </p:nvSpPr>
          <p:spPr bwMode="auto">
            <a:xfrm flipH="1" flipV="1">
              <a:off x="3964" y="3463"/>
              <a:ext cx="121" cy="1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3" name="Line 32"/>
            <p:cNvSpPr>
              <a:spLocks noChangeShapeType="1"/>
            </p:cNvSpPr>
            <p:nvPr/>
          </p:nvSpPr>
          <p:spPr bwMode="auto">
            <a:xfrm flipV="1">
              <a:off x="5355" y="2457"/>
              <a:ext cx="34" cy="1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4" name="Line 33"/>
            <p:cNvSpPr>
              <a:spLocks noChangeShapeType="1"/>
            </p:cNvSpPr>
            <p:nvPr/>
          </p:nvSpPr>
          <p:spPr bwMode="auto">
            <a:xfrm flipH="1">
              <a:off x="4085" y="2617"/>
              <a:ext cx="605" cy="9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5" name="Line 34"/>
            <p:cNvSpPr>
              <a:spLocks noChangeShapeType="1"/>
            </p:cNvSpPr>
            <p:nvPr/>
          </p:nvSpPr>
          <p:spPr bwMode="auto">
            <a:xfrm flipH="1">
              <a:off x="4750" y="2617"/>
              <a:ext cx="605" cy="9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6" name="Line 35"/>
            <p:cNvSpPr>
              <a:spLocks noChangeShapeType="1"/>
            </p:cNvSpPr>
            <p:nvPr/>
          </p:nvSpPr>
          <p:spPr bwMode="auto">
            <a:xfrm>
              <a:off x="4690" y="2617"/>
              <a:ext cx="60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7" name="Line 36"/>
            <p:cNvSpPr>
              <a:spLocks noChangeShapeType="1"/>
            </p:cNvSpPr>
            <p:nvPr/>
          </p:nvSpPr>
          <p:spPr bwMode="auto">
            <a:xfrm>
              <a:off x="4085" y="3584"/>
              <a:ext cx="66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8" name="Line 37"/>
            <p:cNvSpPr>
              <a:spLocks noChangeShapeType="1"/>
            </p:cNvSpPr>
            <p:nvPr/>
          </p:nvSpPr>
          <p:spPr bwMode="auto">
            <a:xfrm flipH="1" flipV="1">
              <a:off x="4569" y="2496"/>
              <a:ext cx="121" cy="1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9" name="Line 38"/>
            <p:cNvSpPr>
              <a:spLocks noChangeShapeType="1"/>
            </p:cNvSpPr>
            <p:nvPr/>
          </p:nvSpPr>
          <p:spPr bwMode="auto">
            <a:xfrm flipH="1">
              <a:off x="3964" y="2496"/>
              <a:ext cx="605" cy="9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0" name="Line 39"/>
            <p:cNvSpPr>
              <a:spLocks noChangeShapeType="1"/>
            </p:cNvSpPr>
            <p:nvPr/>
          </p:nvSpPr>
          <p:spPr bwMode="auto">
            <a:xfrm flipV="1">
              <a:off x="4750" y="3423"/>
              <a:ext cx="34" cy="1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1" name="Line 40"/>
            <p:cNvSpPr>
              <a:spLocks noChangeShapeType="1"/>
            </p:cNvSpPr>
            <p:nvPr/>
          </p:nvSpPr>
          <p:spPr bwMode="auto">
            <a:xfrm flipH="1">
              <a:off x="4771" y="2448"/>
              <a:ext cx="605" cy="9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2" name="Line 41"/>
            <p:cNvSpPr>
              <a:spLocks noChangeShapeType="1"/>
            </p:cNvSpPr>
            <p:nvPr/>
          </p:nvSpPr>
          <p:spPr bwMode="auto">
            <a:xfrm flipH="1">
              <a:off x="3782" y="3584"/>
              <a:ext cx="30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647" name="Text Box 42"/>
          <p:cNvSpPr txBox="1">
            <a:spLocks noChangeArrowheads="1"/>
          </p:cNvSpPr>
          <p:nvPr/>
        </p:nvSpPr>
        <p:spPr bwMode="auto">
          <a:xfrm>
            <a:off x="304800" y="1538288"/>
            <a:ext cx="52752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积最大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 </a:t>
            </a:r>
            <a:endParaRPr kumimoji="1" lang="zh-CN" altLang="en-US" sz="2800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2331" name="Object 10"/>
          <p:cNvGraphicFramePr>
            <a:graphicFrameLocks noChangeAspect="1"/>
          </p:cNvGraphicFramePr>
          <p:nvPr/>
        </p:nvGraphicFramePr>
        <p:xfrm>
          <a:off x="2459038" y="3924300"/>
          <a:ext cx="3922712" cy="571500"/>
        </p:xfrm>
        <a:graphic>
          <a:graphicData uri="http://schemas.openxmlformats.org/presentationml/2006/ole">
            <p:oleObj spid="_x0000_s26634" name="Equation" r:id="rId12" imgW="3924000" imgH="571320" progId="Equation.3">
              <p:embed/>
            </p:oleObj>
          </a:graphicData>
        </a:graphic>
      </p:graphicFrame>
      <p:sp>
        <p:nvSpPr>
          <p:cNvPr id="12332" name="Text Box 44"/>
          <p:cNvSpPr txBox="1">
            <a:spLocks noChangeArrowheads="1"/>
          </p:cNvSpPr>
          <p:nvPr/>
        </p:nvSpPr>
        <p:spPr bwMode="auto">
          <a:xfrm>
            <a:off x="365125" y="2660650"/>
            <a:ext cx="53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为</a:t>
            </a:r>
          </a:p>
        </p:txBody>
      </p:sp>
      <p:sp>
        <p:nvSpPr>
          <p:cNvPr id="12333" name="Line 45"/>
          <p:cNvSpPr>
            <a:spLocks noChangeShapeType="1"/>
          </p:cNvSpPr>
          <p:nvPr/>
        </p:nvSpPr>
        <p:spPr bwMode="auto">
          <a:xfrm>
            <a:off x="6297613" y="5505450"/>
            <a:ext cx="193675" cy="1905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0" name="Text Box 46"/>
          <p:cNvSpPr txBox="1">
            <a:spLocks noChangeArrowheads="1"/>
          </p:cNvSpPr>
          <p:nvPr/>
        </p:nvSpPr>
        <p:spPr bwMode="auto">
          <a:xfrm>
            <a:off x="4800600" y="990600"/>
            <a:ext cx="419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问怎样折法才能使断面面</a:t>
            </a:r>
          </a:p>
        </p:txBody>
      </p:sp>
      <p:sp>
        <p:nvSpPr>
          <p:cNvPr id="26651" name="Rectangle 47"/>
          <p:cNvSpPr>
            <a:spLocks noChangeArrowheads="1"/>
          </p:cNvSpPr>
          <p:nvPr/>
        </p:nvSpPr>
        <p:spPr bwMode="auto">
          <a:xfrm>
            <a:off x="539750" y="404813"/>
            <a:ext cx="56864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3  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有一宽为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24cm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的长方形铁板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autoUpdateAnimBg="0"/>
      <p:bldP spid="12292" grpId="0" autoUpdateAnimBg="0"/>
      <p:bldP spid="12303" grpId="0" animBg="1"/>
      <p:bldP spid="12305" grpId="0" build="p" autoUpdateAnimBg="0"/>
      <p:bldP spid="12306" grpId="0" animBg="1"/>
      <p:bldP spid="12332" grpId="0" build="p" autoUpdateAnimBg="0" advAuto="0"/>
      <p:bldP spid="123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DBB13F-EA18-423C-82B2-94409C4D7061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sp useBgFill="1">
        <p:nvSpPr>
          <p:cNvPr id="27666" name="Rectangle 2"/>
          <p:cNvSpPr>
            <a:spLocks noChangeArrowheads="1"/>
          </p:cNvSpPr>
          <p:nvPr/>
        </p:nvSpPr>
        <p:spPr bwMode="auto">
          <a:xfrm>
            <a:off x="1066800" y="304800"/>
            <a:ext cx="7086600" cy="1219200"/>
          </a:xfrm>
          <a:prstGeom prst="rect">
            <a:avLst/>
          </a:prstGeom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3315" name="Object 2"/>
          <p:cNvGraphicFramePr>
            <a:graphicFrameLocks noChangeAspect="1"/>
          </p:cNvGraphicFramePr>
          <p:nvPr/>
        </p:nvGraphicFramePr>
        <p:xfrm>
          <a:off x="1936750" y="2374900"/>
          <a:ext cx="1422400" cy="317500"/>
        </p:xfrm>
        <a:graphic>
          <a:graphicData uri="http://schemas.openxmlformats.org/presentationml/2006/ole">
            <p:oleObj spid="_x0000_s27650" name="Equation" r:id="rId3" imgW="1422360" imgH="317160" progId="Equation.3">
              <p:embed/>
            </p:oleObj>
          </a:graphicData>
        </a:graphic>
      </p:graphicFrame>
      <p:graphicFrame>
        <p:nvGraphicFramePr>
          <p:cNvPr id="13316" name="Object 3"/>
          <p:cNvGraphicFramePr>
            <a:graphicFrameLocks noChangeAspect="1"/>
          </p:cNvGraphicFramePr>
          <p:nvPr/>
        </p:nvGraphicFramePr>
        <p:xfrm>
          <a:off x="3378200" y="2257425"/>
          <a:ext cx="1687513" cy="444500"/>
        </p:xfrm>
        <a:graphic>
          <a:graphicData uri="http://schemas.openxmlformats.org/presentationml/2006/ole">
            <p:oleObj spid="_x0000_s27651" name="Equation" r:id="rId4" imgW="1688760" imgH="444240" progId="Equation.3">
              <p:embed/>
            </p:oleObj>
          </a:graphicData>
        </a:graphic>
      </p:graphicFrame>
      <p:graphicFrame>
        <p:nvGraphicFramePr>
          <p:cNvPr id="13317" name="Object 4"/>
          <p:cNvGraphicFramePr>
            <a:graphicFrameLocks noChangeAspect="1"/>
          </p:cNvGraphicFramePr>
          <p:nvPr/>
        </p:nvGraphicFramePr>
        <p:xfrm>
          <a:off x="5130800" y="2266950"/>
          <a:ext cx="3706813" cy="520700"/>
        </p:xfrm>
        <a:graphic>
          <a:graphicData uri="http://schemas.openxmlformats.org/presentationml/2006/ole">
            <p:oleObj spid="_x0000_s27652" name="Equation" r:id="rId5" imgW="3708360" imgH="520560" progId="Equation.3">
              <p:embed/>
            </p:oleObj>
          </a:graphicData>
        </a:graphic>
      </p:graphicFrame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304800" y="19812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令</a:t>
            </a:r>
          </a:p>
        </p:txBody>
      </p:sp>
      <p:graphicFrame>
        <p:nvGraphicFramePr>
          <p:cNvPr id="13319" name="Object 5"/>
          <p:cNvGraphicFramePr>
            <a:graphicFrameLocks noChangeAspect="1"/>
          </p:cNvGraphicFramePr>
          <p:nvPr/>
        </p:nvGraphicFramePr>
        <p:xfrm>
          <a:off x="1219200" y="1765300"/>
          <a:ext cx="736600" cy="444500"/>
        </p:xfrm>
        <a:graphic>
          <a:graphicData uri="http://schemas.openxmlformats.org/presentationml/2006/ole">
            <p:oleObj spid="_x0000_s27653" name="Equation" r:id="rId6" imgW="736560" imgH="444240" progId="Equation.3">
              <p:embed/>
            </p:oleObj>
          </a:graphicData>
        </a:graphic>
      </p:graphicFrame>
      <p:graphicFrame>
        <p:nvGraphicFramePr>
          <p:cNvPr id="13320" name="Object 6"/>
          <p:cNvGraphicFramePr>
            <a:graphicFrameLocks noChangeAspect="1"/>
          </p:cNvGraphicFramePr>
          <p:nvPr/>
        </p:nvGraphicFramePr>
        <p:xfrm>
          <a:off x="1936750" y="1782763"/>
          <a:ext cx="1168400" cy="330200"/>
        </p:xfrm>
        <a:graphic>
          <a:graphicData uri="http://schemas.openxmlformats.org/presentationml/2006/ole">
            <p:oleObj spid="_x0000_s27654" name="Equation" r:id="rId7" imgW="1168200" imgH="330120" progId="Equation.3">
              <p:embed/>
            </p:oleObj>
          </a:graphicData>
        </a:graphic>
      </p:graphicFrame>
      <p:graphicFrame>
        <p:nvGraphicFramePr>
          <p:cNvPr id="13321" name="Object 7"/>
          <p:cNvGraphicFramePr>
            <a:graphicFrameLocks noChangeAspect="1"/>
          </p:cNvGraphicFramePr>
          <p:nvPr/>
        </p:nvGraphicFramePr>
        <p:xfrm>
          <a:off x="3173413" y="1782763"/>
          <a:ext cx="1447800" cy="330200"/>
        </p:xfrm>
        <a:graphic>
          <a:graphicData uri="http://schemas.openxmlformats.org/presentationml/2006/ole">
            <p:oleObj spid="_x0000_s27655" name="Equation" r:id="rId8" imgW="1447560" imgH="330120" progId="Equation.3">
              <p:embed/>
            </p:oleObj>
          </a:graphicData>
        </a:graphic>
      </p:graphicFrame>
      <p:graphicFrame>
        <p:nvGraphicFramePr>
          <p:cNvPr id="13322" name="Object 8"/>
          <p:cNvGraphicFramePr>
            <a:graphicFrameLocks noChangeAspect="1"/>
          </p:cNvGraphicFramePr>
          <p:nvPr/>
        </p:nvGraphicFramePr>
        <p:xfrm>
          <a:off x="4648200" y="1797050"/>
          <a:ext cx="2817813" cy="330200"/>
        </p:xfrm>
        <a:graphic>
          <a:graphicData uri="http://schemas.openxmlformats.org/presentationml/2006/ole">
            <p:oleObj spid="_x0000_s27656" name="Equation" r:id="rId9" imgW="2819160" imgH="330120" progId="Equation.3">
              <p:embed/>
            </p:oleObj>
          </a:graphicData>
        </a:graphic>
      </p:graphicFrame>
      <p:graphicFrame>
        <p:nvGraphicFramePr>
          <p:cNvPr id="13323" name="Object 9"/>
          <p:cNvGraphicFramePr>
            <a:graphicFrameLocks noChangeAspect="1"/>
          </p:cNvGraphicFramePr>
          <p:nvPr/>
        </p:nvGraphicFramePr>
        <p:xfrm>
          <a:off x="1143000" y="2338388"/>
          <a:ext cx="774700" cy="444500"/>
        </p:xfrm>
        <a:graphic>
          <a:graphicData uri="http://schemas.openxmlformats.org/presentationml/2006/ole">
            <p:oleObj spid="_x0000_s27657" name="Equation" r:id="rId10" imgW="774360" imgH="444240" progId="Equation.3">
              <p:embed/>
            </p:oleObj>
          </a:graphicData>
        </a:graphic>
      </p:graphicFrame>
      <p:sp>
        <p:nvSpPr>
          <p:cNvPr id="13324" name="Line 12"/>
          <p:cNvSpPr>
            <a:spLocks noChangeShapeType="1"/>
          </p:cNvSpPr>
          <p:nvPr/>
        </p:nvSpPr>
        <p:spPr bwMode="auto">
          <a:xfrm>
            <a:off x="2438400" y="28956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330200" y="4581525"/>
            <a:ext cx="1193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解得</a:t>
            </a:r>
            <a:r>
              <a:rPr kumimoji="1"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533400" y="5257800"/>
            <a:ext cx="586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由题意知</a:t>
            </a:r>
            <a:r>
              <a:rPr kumimoji="1"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最大值在定义域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D </a:t>
            </a: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内达到</a:t>
            </a:r>
            <a:r>
              <a:rPr kumimoji="1"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6172200" y="5257800"/>
            <a:ext cx="2743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而在域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D </a:t>
            </a: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内只有</a:t>
            </a:r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304800" y="5829300"/>
            <a:ext cx="220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一个驻点</a:t>
            </a:r>
            <a:r>
              <a:rPr kumimoji="1"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1981200" y="5829300"/>
            <a:ext cx="297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故此点即为所求</a:t>
            </a:r>
            <a:r>
              <a:rPr kumimoji="1"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13330" name="Object 10"/>
          <p:cNvGraphicFramePr>
            <a:graphicFrameLocks noChangeAspect="1"/>
          </p:cNvGraphicFramePr>
          <p:nvPr/>
        </p:nvGraphicFramePr>
        <p:xfrm>
          <a:off x="2611438" y="2946400"/>
          <a:ext cx="1473200" cy="406400"/>
        </p:xfrm>
        <a:graphic>
          <a:graphicData uri="http://schemas.openxmlformats.org/presentationml/2006/ole">
            <p:oleObj spid="_x0000_s27658" name="Equation" r:id="rId11" imgW="1473120" imgH="406080" progId="Equation.3">
              <p:embed/>
            </p:oleObj>
          </a:graphicData>
        </a:graphic>
      </p:graphicFrame>
      <p:graphicFrame>
        <p:nvGraphicFramePr>
          <p:cNvPr id="13331" name="Object 11"/>
          <p:cNvGraphicFramePr>
            <a:graphicFrameLocks noChangeAspect="1"/>
          </p:cNvGraphicFramePr>
          <p:nvPr/>
        </p:nvGraphicFramePr>
        <p:xfrm>
          <a:off x="4191000" y="2959100"/>
          <a:ext cx="774700" cy="317500"/>
        </p:xfrm>
        <a:graphic>
          <a:graphicData uri="http://schemas.openxmlformats.org/presentationml/2006/ole">
            <p:oleObj spid="_x0000_s27659" name="Equation" r:id="rId12" imgW="774360" imgH="317160" progId="Equation.3">
              <p:embed/>
            </p:oleObj>
          </a:graphicData>
        </a:graphic>
      </p:graphicFrame>
      <p:sp>
        <p:nvSpPr>
          <p:cNvPr id="27674" name="Line 20"/>
          <p:cNvSpPr>
            <a:spLocks noChangeShapeType="1"/>
          </p:cNvSpPr>
          <p:nvPr/>
        </p:nvSpPr>
        <p:spPr bwMode="auto">
          <a:xfrm>
            <a:off x="8767763" y="179388"/>
            <a:ext cx="71437" cy="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7660" name="Object 12"/>
          <p:cNvGraphicFramePr>
            <a:graphicFrameLocks noChangeAspect="1"/>
          </p:cNvGraphicFramePr>
          <p:nvPr/>
        </p:nvGraphicFramePr>
        <p:xfrm>
          <a:off x="1512888" y="373063"/>
          <a:ext cx="5954712" cy="457200"/>
        </p:xfrm>
        <a:graphic>
          <a:graphicData uri="http://schemas.openxmlformats.org/presentationml/2006/ole">
            <p:oleObj spid="_x0000_s27660" name="Equation" r:id="rId13" imgW="5956200" imgH="457200" progId="Equation.3">
              <p:embed/>
            </p:oleObj>
          </a:graphicData>
        </a:graphic>
      </p:graphicFrame>
      <p:graphicFrame>
        <p:nvGraphicFramePr>
          <p:cNvPr id="27661" name="Object 13"/>
          <p:cNvGraphicFramePr>
            <a:graphicFrameLocks noChangeAspect="1"/>
          </p:cNvGraphicFramePr>
          <p:nvPr/>
        </p:nvGraphicFramePr>
        <p:xfrm>
          <a:off x="2325688" y="914400"/>
          <a:ext cx="3922712" cy="571500"/>
        </p:xfrm>
        <a:graphic>
          <a:graphicData uri="http://schemas.openxmlformats.org/presentationml/2006/ole">
            <p:oleObj spid="_x0000_s27661" name="Equation" r:id="rId14" imgW="3924000" imgH="571320" progId="Equation.3">
              <p:embed/>
            </p:oleObj>
          </a:graphicData>
        </a:graphic>
      </p:graphicFrame>
      <p:sp>
        <p:nvSpPr>
          <p:cNvPr id="13335" name="AutoShape 23"/>
          <p:cNvSpPr>
            <a:spLocks/>
          </p:cNvSpPr>
          <p:nvPr/>
        </p:nvSpPr>
        <p:spPr bwMode="auto">
          <a:xfrm>
            <a:off x="990600" y="18288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3336" name="AutoShape 24"/>
          <p:cNvSpPr>
            <a:spLocks/>
          </p:cNvSpPr>
          <p:nvPr/>
        </p:nvSpPr>
        <p:spPr bwMode="auto">
          <a:xfrm>
            <a:off x="1676400" y="35052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3337" name="Object 14"/>
          <p:cNvGraphicFramePr>
            <a:graphicFrameLocks noChangeAspect="1"/>
          </p:cNvGraphicFramePr>
          <p:nvPr/>
        </p:nvGraphicFramePr>
        <p:xfrm>
          <a:off x="1993900" y="3505200"/>
          <a:ext cx="2959100" cy="317500"/>
        </p:xfrm>
        <a:graphic>
          <a:graphicData uri="http://schemas.openxmlformats.org/presentationml/2006/ole">
            <p:oleObj spid="_x0000_s27662" name="Equation" r:id="rId15" imgW="2958840" imgH="317160" progId="Equation.3">
              <p:embed/>
            </p:oleObj>
          </a:graphicData>
        </a:graphic>
      </p:graphicFrame>
      <p:graphicFrame>
        <p:nvGraphicFramePr>
          <p:cNvPr id="13338" name="Object 15"/>
          <p:cNvGraphicFramePr>
            <a:graphicFrameLocks noChangeAspect="1"/>
          </p:cNvGraphicFramePr>
          <p:nvPr/>
        </p:nvGraphicFramePr>
        <p:xfrm>
          <a:off x="1905000" y="3886200"/>
          <a:ext cx="6299200" cy="533400"/>
        </p:xfrm>
        <a:graphic>
          <a:graphicData uri="http://schemas.openxmlformats.org/presentationml/2006/ole">
            <p:oleObj spid="_x0000_s27663" name="Equation" r:id="rId16" imgW="6298920" imgH="533160" progId="Equation.3">
              <p:embed/>
            </p:oleObj>
          </a:graphicData>
        </a:graphic>
      </p:graphicFrame>
      <p:graphicFrame>
        <p:nvGraphicFramePr>
          <p:cNvPr id="13339" name="Object 16"/>
          <p:cNvGraphicFramePr>
            <a:graphicFrameLocks noChangeAspect="1"/>
          </p:cNvGraphicFramePr>
          <p:nvPr/>
        </p:nvGraphicFramePr>
        <p:xfrm>
          <a:off x="2362200" y="4419600"/>
          <a:ext cx="3556000" cy="850900"/>
        </p:xfrm>
        <a:graphic>
          <a:graphicData uri="http://schemas.openxmlformats.org/presentationml/2006/ole">
            <p:oleObj spid="_x0000_s27664" name="Equation" r:id="rId17" imgW="3555720" imgH="85068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3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 autoUpdateAnimBg="0"/>
      <p:bldP spid="13324" grpId="0" animBg="1"/>
      <p:bldP spid="13325" grpId="0" build="p" autoUpdateAnimBg="0"/>
      <p:bldP spid="13326" grpId="0" autoUpdateAnimBg="0"/>
      <p:bldP spid="13327" grpId="0" autoUpdateAnimBg="0"/>
      <p:bldP spid="13328" grpId="0" autoUpdateAnimBg="0"/>
      <p:bldP spid="13329" grpId="0" autoUpdateAnimBg="0"/>
      <p:bldP spid="13335" grpId="0" animBg="1"/>
      <p:bldP spid="133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2BB197-E1B1-4996-9BEC-42A7922BEFE3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286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374650"/>
            <a:ext cx="6122987" cy="533400"/>
          </a:xfrm>
        </p:spPr>
        <p:txBody>
          <a:bodyPr/>
          <a:lstStyle/>
          <a:p>
            <a:pPr algn="l" eaLnBrk="1" hangingPunct="1"/>
            <a:r>
              <a:rPr lang="zh-CN" altLang="en-US" smtClean="0"/>
              <a:t>二、条件极值  拉格朗日乘数法</a:t>
            </a:r>
          </a:p>
        </p:txBody>
      </p:sp>
      <p:sp>
        <p:nvSpPr>
          <p:cNvPr id="28680" name="Text Box 3"/>
          <p:cNvSpPr txBox="1">
            <a:spLocks noChangeArrowheads="1"/>
          </p:cNvSpPr>
          <p:nvPr/>
        </p:nvSpPr>
        <p:spPr bwMode="auto">
          <a:xfrm>
            <a:off x="920750" y="1371600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极值问题</a:t>
            </a:r>
          </a:p>
        </p:txBody>
      </p:sp>
      <p:sp>
        <p:nvSpPr>
          <p:cNvPr id="28681" name="Text Box 4"/>
          <p:cNvSpPr txBox="1">
            <a:spLocks noChangeArrowheads="1"/>
          </p:cNvSpPr>
          <p:nvPr/>
        </p:nvSpPr>
        <p:spPr bwMode="auto">
          <a:xfrm>
            <a:off x="2565400" y="1066800"/>
            <a:ext cx="2514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无条件极值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28682" name="Text Box 5"/>
          <p:cNvSpPr txBox="1">
            <a:spLocks noChangeArrowheads="1"/>
          </p:cNvSpPr>
          <p:nvPr/>
        </p:nvSpPr>
        <p:spPr bwMode="auto">
          <a:xfrm>
            <a:off x="2590800" y="1766888"/>
            <a:ext cx="213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条 件 极 值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511175" y="2622550"/>
            <a:ext cx="3124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条件极值的求法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: 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527050" y="3290888"/>
            <a:ext cx="3429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方法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1  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代入法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762000" y="5486400"/>
            <a:ext cx="243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求一元函数</a:t>
            </a: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4800600" y="5486400"/>
            <a:ext cx="3124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的无条件极值问题</a:t>
            </a:r>
          </a:p>
        </p:txBody>
      </p:sp>
      <p:sp>
        <p:nvSpPr>
          <p:cNvPr id="28687" name="Text Box 10"/>
          <p:cNvSpPr txBox="1">
            <a:spLocks noChangeArrowheads="1"/>
          </p:cNvSpPr>
          <p:nvPr/>
        </p:nvSpPr>
        <p:spPr bwMode="auto">
          <a:xfrm>
            <a:off x="4622800" y="1073150"/>
            <a:ext cx="4095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对自变量只有定义域限制</a:t>
            </a:r>
          </a:p>
        </p:txBody>
      </p:sp>
      <p:sp>
        <p:nvSpPr>
          <p:cNvPr id="28688" name="Text Box 11"/>
          <p:cNvSpPr txBox="1">
            <a:spLocks noChangeArrowheads="1"/>
          </p:cNvSpPr>
          <p:nvPr/>
        </p:nvSpPr>
        <p:spPr bwMode="auto">
          <a:xfrm>
            <a:off x="4654550" y="1752600"/>
            <a:ext cx="4184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对自变量除定义域限制外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28689" name="Text Box 12"/>
          <p:cNvSpPr txBox="1">
            <a:spLocks noChangeArrowheads="1"/>
          </p:cNvSpPr>
          <p:nvPr/>
        </p:nvSpPr>
        <p:spPr bwMode="auto">
          <a:xfrm>
            <a:off x="4667250" y="2286000"/>
            <a:ext cx="3035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还有其它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条件限制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2971800" y="3298825"/>
            <a:ext cx="1073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例如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28691" name="AutoShape 14"/>
          <p:cNvSpPr>
            <a:spLocks/>
          </p:cNvSpPr>
          <p:nvPr/>
        </p:nvSpPr>
        <p:spPr bwMode="auto">
          <a:xfrm>
            <a:off x="2520950" y="1219200"/>
            <a:ext cx="152400" cy="990600"/>
          </a:xfrm>
          <a:prstGeom prst="lef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738313" y="4419600"/>
            <a:ext cx="700087" cy="990600"/>
            <a:chOff x="1239" y="2976"/>
            <a:chExt cx="441" cy="624"/>
          </a:xfrm>
        </p:grpSpPr>
        <p:sp>
          <p:nvSpPr>
            <p:cNvPr id="28693" name="AutoShape 16"/>
            <p:cNvSpPr>
              <a:spLocks noChangeArrowheads="1"/>
            </p:cNvSpPr>
            <p:nvPr/>
          </p:nvSpPr>
          <p:spPr bwMode="auto">
            <a:xfrm>
              <a:off x="1632" y="2976"/>
              <a:ext cx="48" cy="624"/>
            </a:xfrm>
            <a:prstGeom prst="downArrow">
              <a:avLst>
                <a:gd name="adj1" fmla="val 50000"/>
                <a:gd name="adj2" fmla="val 325000"/>
              </a:avLst>
            </a:prstGeom>
            <a:solidFill>
              <a:srgbClr val="FF00FF"/>
            </a:solidFill>
            <a:ln w="9525">
              <a:noFill/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 useBgFill="1">
          <p:nvSpPr>
            <p:cNvPr id="28694" name="Text Box 17"/>
            <p:cNvSpPr txBox="1">
              <a:spLocks noChangeArrowheads="1"/>
            </p:cNvSpPr>
            <p:nvPr/>
          </p:nvSpPr>
          <p:spPr bwMode="auto">
            <a:xfrm>
              <a:off x="1239" y="2976"/>
              <a:ext cx="346" cy="576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 algn="ctr" eaLnBrk="0" hangingPunct="0"/>
              <a:r>
                <a:rPr lang="zh-CN" altLang="en-US" sz="24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转化</a:t>
              </a:r>
            </a:p>
          </p:txBody>
        </p:sp>
      </p:grpSp>
      <p:graphicFrame>
        <p:nvGraphicFramePr>
          <p:cNvPr id="14354" name="Object 2"/>
          <p:cNvGraphicFramePr>
            <a:graphicFrameLocks noChangeAspect="1"/>
          </p:cNvGraphicFramePr>
          <p:nvPr/>
        </p:nvGraphicFramePr>
        <p:xfrm>
          <a:off x="990600" y="3886200"/>
          <a:ext cx="3302000" cy="457200"/>
        </p:xfrm>
        <a:graphic>
          <a:graphicData uri="http://schemas.openxmlformats.org/presentationml/2006/ole">
            <p:oleObj spid="_x0000_s28674" name="Equation" r:id="rId3" imgW="3301920" imgH="457200" progId="Equation.3">
              <p:embed/>
            </p:oleObj>
          </a:graphicData>
        </a:graphic>
      </p:graphicFrame>
      <p:graphicFrame>
        <p:nvGraphicFramePr>
          <p:cNvPr id="14355" name="Object 3"/>
          <p:cNvGraphicFramePr>
            <a:graphicFrameLocks noChangeAspect="1"/>
          </p:cNvGraphicFramePr>
          <p:nvPr/>
        </p:nvGraphicFramePr>
        <p:xfrm>
          <a:off x="4330700" y="3886200"/>
          <a:ext cx="3975100" cy="444500"/>
        </p:xfrm>
        <a:graphic>
          <a:graphicData uri="http://schemas.openxmlformats.org/presentationml/2006/ole">
            <p:oleObj spid="_x0000_s28675" name="Equation" r:id="rId4" imgW="3974760" imgH="444240" progId="Equation.3">
              <p:embed/>
            </p:oleObj>
          </a:graphicData>
        </a:graphic>
      </p:graphicFrame>
      <p:graphicFrame>
        <p:nvGraphicFramePr>
          <p:cNvPr id="14356" name="Object 4"/>
          <p:cNvGraphicFramePr>
            <a:graphicFrameLocks noChangeAspect="1"/>
          </p:cNvGraphicFramePr>
          <p:nvPr/>
        </p:nvGraphicFramePr>
        <p:xfrm>
          <a:off x="2514600" y="4648200"/>
          <a:ext cx="5295900" cy="457200"/>
        </p:xfrm>
        <a:graphic>
          <a:graphicData uri="http://schemas.openxmlformats.org/presentationml/2006/ole">
            <p:oleObj spid="_x0000_s28676" name="Equation" r:id="rId5" imgW="5295600" imgH="457200" progId="Equation.3">
              <p:embed/>
            </p:oleObj>
          </a:graphicData>
        </a:graphic>
      </p:graphicFrame>
      <p:graphicFrame>
        <p:nvGraphicFramePr>
          <p:cNvPr id="14357" name="Object 5"/>
          <p:cNvGraphicFramePr>
            <a:graphicFrameLocks noChangeAspect="1"/>
          </p:cNvGraphicFramePr>
          <p:nvPr/>
        </p:nvGraphicFramePr>
        <p:xfrm>
          <a:off x="2679700" y="5588000"/>
          <a:ext cx="2120900" cy="406400"/>
        </p:xfrm>
        <a:graphic>
          <a:graphicData uri="http://schemas.openxmlformats.org/presentationml/2006/ole">
            <p:oleObj spid="_x0000_s28677" name="Equation" r:id="rId6" imgW="2120760" imgH="406080" progId="Equation.3">
              <p:embed/>
            </p:oleObj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 autoUpdateAnimBg="0"/>
      <p:bldP spid="14343" grpId="0" autoUpdateAnimBg="0"/>
      <p:bldP spid="14344" grpId="0" autoUpdateAnimBg="0"/>
      <p:bldP spid="14345" grpId="0" autoUpdateAnimBg="0"/>
      <p:bldP spid="14349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195513" y="3357563"/>
            <a:ext cx="3960812" cy="720725"/>
          </a:xfrm>
          <a:prstGeom prst="rect">
            <a:avLst/>
          </a:prstGeom>
          <a:solidFill>
            <a:schemeClr val="accent1"/>
          </a:solidFill>
          <a:ln w="9525">
            <a:solidFill>
              <a:srgbClr val="CC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46094" name="Rectangle 14"/>
          <p:cNvSpPr>
            <a:spLocks noChangeArrowheads="1"/>
          </p:cNvSpPr>
          <p:nvPr/>
        </p:nvSpPr>
        <p:spPr bwMode="auto">
          <a:xfrm>
            <a:off x="2411413" y="4652963"/>
            <a:ext cx="1584325" cy="720725"/>
          </a:xfrm>
          <a:prstGeom prst="rect">
            <a:avLst/>
          </a:prstGeom>
          <a:solidFill>
            <a:schemeClr val="accent1"/>
          </a:solidFill>
          <a:ln w="9525">
            <a:solidFill>
              <a:srgbClr val="CC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>
              <a:solidFill>
                <a:srgbClr val="000000"/>
              </a:solidFill>
            </a:endParaRPr>
          </a:p>
        </p:txBody>
      </p:sp>
      <p:graphicFrame>
        <p:nvGraphicFramePr>
          <p:cNvPr id="111618" name="Object 2"/>
          <p:cNvGraphicFramePr>
            <a:graphicFrameLocks noChangeAspect="1"/>
          </p:cNvGraphicFramePr>
          <p:nvPr/>
        </p:nvGraphicFramePr>
        <p:xfrm>
          <a:off x="7553325" y="2640013"/>
          <a:ext cx="114300" cy="177800"/>
        </p:xfrm>
        <a:graphic>
          <a:graphicData uri="http://schemas.openxmlformats.org/presentationml/2006/ole">
            <p:oleObj spid="_x0000_s111618" name="Equation" r:id="rId3" imgW="114120" imgH="177480" progId="Equation.DSMT4">
              <p:embed/>
            </p:oleObj>
          </a:graphicData>
        </a:graphic>
      </p:graphicFrame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250825" y="2060575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解：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936625" y="2117725"/>
            <a:ext cx="45037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设水箱的长为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x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m,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宽为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y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m,</a:t>
            </a:r>
          </a:p>
        </p:txBody>
      </p:sp>
      <p:sp>
        <p:nvSpPr>
          <p:cNvPr id="111631" name="Text Box 5"/>
          <p:cNvSpPr txBox="1">
            <a:spLocks noChangeArrowheads="1"/>
          </p:cNvSpPr>
          <p:nvPr/>
        </p:nvSpPr>
        <p:spPr bwMode="auto">
          <a:xfrm>
            <a:off x="250825" y="601663"/>
            <a:ext cx="727075" cy="5238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例 </a:t>
            </a:r>
          </a:p>
        </p:txBody>
      </p:sp>
      <p:graphicFrame>
        <p:nvGraphicFramePr>
          <p:cNvPr id="111619" name="Object 3"/>
          <p:cNvGraphicFramePr>
            <a:graphicFrameLocks noChangeAspect="1"/>
          </p:cNvGraphicFramePr>
          <p:nvPr/>
        </p:nvGraphicFramePr>
        <p:xfrm>
          <a:off x="1012825" y="657225"/>
          <a:ext cx="7531100" cy="444500"/>
        </p:xfrm>
        <a:graphic>
          <a:graphicData uri="http://schemas.openxmlformats.org/presentationml/2006/ole">
            <p:oleObj spid="_x0000_s111619" name="Equation" r:id="rId4" imgW="7530840" imgH="444240" progId="Equation.3">
              <p:embed/>
            </p:oleObj>
          </a:graphicData>
        </a:graphic>
      </p:graphicFrame>
      <p:graphicFrame>
        <p:nvGraphicFramePr>
          <p:cNvPr id="111620" name="Object 4"/>
          <p:cNvGraphicFramePr>
            <a:graphicFrameLocks noChangeAspect="1"/>
          </p:cNvGraphicFramePr>
          <p:nvPr/>
        </p:nvGraphicFramePr>
        <p:xfrm>
          <a:off x="1076325" y="1368425"/>
          <a:ext cx="7391400" cy="406400"/>
        </p:xfrm>
        <a:graphic>
          <a:graphicData uri="http://schemas.openxmlformats.org/presentationml/2006/ole">
            <p:oleObj spid="_x0000_s111620" name="Equation" r:id="rId5" imgW="7391160" imgH="406080" progId="Equation.3">
              <p:embed/>
            </p:oleObj>
          </a:graphicData>
        </a:graphic>
      </p:graphicFrame>
      <p:sp>
        <p:nvSpPr>
          <p:cNvPr id="111632" name="Text Box 8"/>
          <p:cNvSpPr txBox="1">
            <a:spLocks noChangeArrowheads="1"/>
          </p:cNvSpPr>
          <p:nvPr/>
        </p:nvSpPr>
        <p:spPr bwMode="auto">
          <a:xfrm>
            <a:off x="5572125" y="2432050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2800" b="1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46089" name="Object 5"/>
          <p:cNvGraphicFramePr>
            <a:graphicFrameLocks noChangeAspect="1"/>
          </p:cNvGraphicFramePr>
          <p:nvPr/>
        </p:nvGraphicFramePr>
        <p:xfrm>
          <a:off x="1116013" y="2890838"/>
          <a:ext cx="3887787" cy="393700"/>
        </p:xfrm>
        <a:graphic>
          <a:graphicData uri="http://schemas.openxmlformats.org/presentationml/2006/ole">
            <p:oleObj spid="_x0000_s111621" name="Equation" r:id="rId6" imgW="3771720" imgH="393480" progId="Equation.DSMT4">
              <p:embed/>
            </p:oleObj>
          </a:graphicData>
        </a:graphic>
      </p:graphicFrame>
      <p:graphicFrame>
        <p:nvGraphicFramePr>
          <p:cNvPr id="46090" name="Object 6"/>
          <p:cNvGraphicFramePr>
            <a:graphicFrameLocks noChangeAspect="1"/>
          </p:cNvGraphicFramePr>
          <p:nvPr/>
        </p:nvGraphicFramePr>
        <p:xfrm>
          <a:off x="2136775" y="3500438"/>
          <a:ext cx="3937000" cy="528637"/>
        </p:xfrm>
        <a:graphic>
          <a:graphicData uri="http://schemas.openxmlformats.org/presentationml/2006/ole">
            <p:oleObj spid="_x0000_s111622" name="Equation" r:id="rId7" imgW="1511280" imgH="203040" progId="Equation.DSMT4">
              <p:embed/>
            </p:oleObj>
          </a:graphicData>
        </a:graphic>
      </p:graphicFrame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5295900" y="2106613"/>
            <a:ext cx="1600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高为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z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m,</a:t>
            </a:r>
          </a:p>
        </p:txBody>
      </p:sp>
      <p:graphicFrame>
        <p:nvGraphicFramePr>
          <p:cNvPr id="46092" name="Object 7"/>
          <p:cNvGraphicFramePr>
            <a:graphicFrameLocks noChangeAspect="1"/>
          </p:cNvGraphicFramePr>
          <p:nvPr/>
        </p:nvGraphicFramePr>
        <p:xfrm>
          <a:off x="971550" y="4149725"/>
          <a:ext cx="7754938" cy="498475"/>
        </p:xfrm>
        <a:graphic>
          <a:graphicData uri="http://schemas.openxmlformats.org/presentationml/2006/ole">
            <p:oleObj spid="_x0000_s111623" name="Equation" r:id="rId8" imgW="3365280" imgH="215640" progId="Equation.DSMT4">
              <p:embed/>
            </p:oleObj>
          </a:graphicData>
        </a:graphic>
      </p:graphicFrame>
      <p:graphicFrame>
        <p:nvGraphicFramePr>
          <p:cNvPr id="46093" name="Object 8"/>
          <p:cNvGraphicFramePr>
            <a:graphicFrameLocks noChangeAspect="1"/>
          </p:cNvGraphicFramePr>
          <p:nvPr/>
        </p:nvGraphicFramePr>
        <p:xfrm>
          <a:off x="971550" y="4724400"/>
          <a:ext cx="2751138" cy="498475"/>
        </p:xfrm>
        <a:graphic>
          <a:graphicData uri="http://schemas.openxmlformats.org/presentationml/2006/ole">
            <p:oleObj spid="_x0000_s111624" name="Equation" r:id="rId9" imgW="1193760" imgH="215640" progId="Equation.DSMT4">
              <p:embed/>
            </p:oleObj>
          </a:graphicData>
        </a:graphic>
      </p:graphicFrame>
      <p:graphicFrame>
        <p:nvGraphicFramePr>
          <p:cNvPr id="46095" name="Object 9"/>
          <p:cNvGraphicFramePr>
            <a:graphicFrameLocks noChangeAspect="1"/>
          </p:cNvGraphicFramePr>
          <p:nvPr/>
        </p:nvGraphicFramePr>
        <p:xfrm>
          <a:off x="3851275" y="5300663"/>
          <a:ext cx="1809750" cy="558800"/>
        </p:xfrm>
        <a:graphic>
          <a:graphicData uri="http://schemas.openxmlformats.org/presentationml/2006/ole">
            <p:oleObj spid="_x0000_s111625" name="Equation" r:id="rId10" imgW="660240" imgH="203040" progId="Equation.DSMT4">
              <p:embed/>
            </p:oleObj>
          </a:graphicData>
        </a:graphic>
      </p:graphicFrame>
      <p:graphicFrame>
        <p:nvGraphicFramePr>
          <p:cNvPr id="111626" name="Object 10"/>
          <p:cNvGraphicFramePr>
            <a:graphicFrameLocks noChangeAspect="1"/>
          </p:cNvGraphicFramePr>
          <p:nvPr/>
        </p:nvGraphicFramePr>
        <p:xfrm>
          <a:off x="6334125" y="3429000"/>
          <a:ext cx="1741488" cy="558800"/>
        </p:xfrm>
        <a:graphic>
          <a:graphicData uri="http://schemas.openxmlformats.org/presentationml/2006/ole">
            <p:oleObj spid="_x0000_s111626" name="Equation" r:id="rId11" imgW="63468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1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46094" grpId="0" animBg="1"/>
      <p:bldP spid="46083" grpId="0"/>
      <p:bldP spid="46084" grpId="0"/>
      <p:bldP spid="4609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2657027-6E14-466D-8669-E7D09D255FFC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762000" y="990600"/>
          <a:ext cx="3302000" cy="457200"/>
        </p:xfrm>
        <a:graphic>
          <a:graphicData uri="http://schemas.openxmlformats.org/presentationml/2006/ole">
            <p:oleObj spid="_x0000_s29698" name="Equation" r:id="rId3" imgW="3301920" imgH="457200" progId="Equation.3">
              <p:embed/>
            </p:oleObj>
          </a:graphicData>
        </a:graphic>
      </p:graphicFrame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28650" y="1524000"/>
            <a:ext cx="2495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如方法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所述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228600" y="2119313"/>
            <a:ext cx="4191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则问题等价于一元函数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5156200" y="1524000"/>
            <a:ext cx="2743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可确定隐函数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6096000" y="2195513"/>
            <a:ext cx="2209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的极值问题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304800" y="2667000"/>
            <a:ext cx="2514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极值点必满足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3022600" y="1546225"/>
            <a:ext cx="628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设 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609600" y="5410200"/>
            <a:ext cx="53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记</a:t>
            </a:r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4057650" y="990600"/>
          <a:ext cx="4064000" cy="444500"/>
        </p:xfrm>
        <a:graphic>
          <a:graphicData uri="http://schemas.openxmlformats.org/presentationml/2006/ole">
            <p:oleObj spid="_x0000_s29699" name="Equation" r:id="rId4" imgW="4063680" imgH="444240" progId="Equation.3">
              <p:embed/>
            </p:oleObj>
          </a:graphicData>
        </a:graphic>
      </p:graphicFrame>
      <p:graphicFrame>
        <p:nvGraphicFramePr>
          <p:cNvPr id="15371" name="Object 4"/>
          <p:cNvGraphicFramePr>
            <a:graphicFrameLocks noChangeAspect="1"/>
          </p:cNvGraphicFramePr>
          <p:nvPr/>
        </p:nvGraphicFramePr>
        <p:xfrm>
          <a:off x="3556000" y="1636713"/>
          <a:ext cx="1600200" cy="406400"/>
        </p:xfrm>
        <a:graphic>
          <a:graphicData uri="http://schemas.openxmlformats.org/presentationml/2006/ole">
            <p:oleObj spid="_x0000_s29700" name="Equation" r:id="rId5" imgW="1600200" imgH="406080" progId="Equation.3">
              <p:embed/>
            </p:oleObj>
          </a:graphicData>
        </a:graphic>
      </p:graphicFrame>
      <p:graphicFrame>
        <p:nvGraphicFramePr>
          <p:cNvPr id="15372" name="Object 5"/>
          <p:cNvGraphicFramePr>
            <a:graphicFrameLocks noChangeAspect="1"/>
          </p:cNvGraphicFramePr>
          <p:nvPr/>
        </p:nvGraphicFramePr>
        <p:xfrm>
          <a:off x="7467600" y="1651000"/>
          <a:ext cx="1447800" cy="406400"/>
        </p:xfrm>
        <a:graphic>
          <a:graphicData uri="http://schemas.openxmlformats.org/presentationml/2006/ole">
            <p:oleObj spid="_x0000_s29701" name="Equation" r:id="rId6" imgW="1447560" imgH="406080" progId="Equation.3">
              <p:embed/>
            </p:oleObj>
          </a:graphicData>
        </a:graphic>
      </p:graphicFrame>
      <p:graphicFrame>
        <p:nvGraphicFramePr>
          <p:cNvPr id="15373" name="Object 6"/>
          <p:cNvGraphicFramePr>
            <a:graphicFrameLocks noChangeAspect="1"/>
          </p:cNvGraphicFramePr>
          <p:nvPr/>
        </p:nvGraphicFramePr>
        <p:xfrm>
          <a:off x="3975100" y="2260600"/>
          <a:ext cx="2120900" cy="406400"/>
        </p:xfrm>
        <a:graphic>
          <a:graphicData uri="http://schemas.openxmlformats.org/presentationml/2006/ole">
            <p:oleObj spid="_x0000_s29702" name="Equation" r:id="rId7" imgW="2120760" imgH="406080" progId="Equation.3">
              <p:embed/>
            </p:oleObj>
          </a:graphicData>
        </a:graphic>
      </p:graphicFrame>
      <p:sp>
        <p:nvSpPr>
          <p:cNvPr id="29716" name="Text Box 14"/>
          <p:cNvSpPr txBox="1">
            <a:spLocks noChangeArrowheads="1"/>
          </p:cNvSpPr>
          <p:nvPr/>
        </p:nvSpPr>
        <p:spPr bwMode="auto">
          <a:xfrm>
            <a:off x="4514850" y="403225"/>
            <a:ext cx="984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例如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endParaRPr kumimoji="1" lang="en-US" altLang="zh-CN" sz="280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8153400" y="2200275"/>
            <a:ext cx="628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故 </a:t>
            </a:r>
          </a:p>
        </p:txBody>
      </p:sp>
      <p:graphicFrame>
        <p:nvGraphicFramePr>
          <p:cNvPr id="15376" name="Object 7"/>
          <p:cNvGraphicFramePr>
            <a:graphicFrameLocks noChangeAspect="1"/>
          </p:cNvGraphicFramePr>
          <p:nvPr/>
        </p:nvGraphicFramePr>
        <p:xfrm>
          <a:off x="2590800" y="3187700"/>
          <a:ext cx="3048000" cy="850900"/>
        </p:xfrm>
        <a:graphic>
          <a:graphicData uri="http://schemas.openxmlformats.org/presentationml/2006/ole">
            <p:oleObj spid="_x0000_s29703" name="Equation" r:id="rId8" imgW="3047760" imgH="850680" progId="Equation.3">
              <p:embed/>
            </p:oleObj>
          </a:graphicData>
        </a:graphic>
      </p:graphicFrame>
      <p:graphicFrame>
        <p:nvGraphicFramePr>
          <p:cNvPr id="15377" name="Object 8"/>
          <p:cNvGraphicFramePr>
            <a:graphicFrameLocks noChangeAspect="1"/>
          </p:cNvGraphicFramePr>
          <p:nvPr/>
        </p:nvGraphicFramePr>
        <p:xfrm>
          <a:off x="685800" y="4089400"/>
          <a:ext cx="2057400" cy="1016000"/>
        </p:xfrm>
        <a:graphic>
          <a:graphicData uri="http://schemas.openxmlformats.org/presentationml/2006/ole">
            <p:oleObj spid="_x0000_s29704" name="Equation" r:id="rId9" imgW="2057400" imgH="1015920" progId="Equation.3">
              <p:embed/>
            </p:oleObj>
          </a:graphicData>
        </a:graphic>
      </p:graphicFrame>
      <p:graphicFrame>
        <p:nvGraphicFramePr>
          <p:cNvPr id="15378" name="Object 9"/>
          <p:cNvGraphicFramePr>
            <a:graphicFrameLocks noChangeAspect="1"/>
          </p:cNvGraphicFramePr>
          <p:nvPr/>
        </p:nvGraphicFramePr>
        <p:xfrm>
          <a:off x="3581400" y="4114800"/>
          <a:ext cx="2209800" cy="1016000"/>
        </p:xfrm>
        <a:graphic>
          <a:graphicData uri="http://schemas.openxmlformats.org/presentationml/2006/ole">
            <p:oleObj spid="_x0000_s29705" name="Equation" r:id="rId10" imgW="2209680" imgH="1015920" progId="Equation.3">
              <p:embed/>
            </p:oleObj>
          </a:graphicData>
        </a:graphic>
      </p:graphicFrame>
      <p:graphicFrame>
        <p:nvGraphicFramePr>
          <p:cNvPr id="15379" name="Object 10"/>
          <p:cNvGraphicFramePr>
            <a:graphicFrameLocks noChangeAspect="1"/>
          </p:cNvGraphicFramePr>
          <p:nvPr/>
        </p:nvGraphicFramePr>
        <p:xfrm>
          <a:off x="2667000" y="5181600"/>
          <a:ext cx="1295400" cy="1079500"/>
        </p:xfrm>
        <a:graphic>
          <a:graphicData uri="http://schemas.openxmlformats.org/presentationml/2006/ole">
            <p:oleObj spid="_x0000_s29706" name="Equation" r:id="rId11" imgW="1295280" imgH="1079280" progId="Equation.3">
              <p:embed/>
            </p:oleObj>
          </a:graphicData>
        </a:graphic>
      </p:graphicFrame>
      <p:sp>
        <p:nvSpPr>
          <p:cNvPr id="15380" name="Text Box 20"/>
          <p:cNvSpPr txBox="1">
            <a:spLocks noChangeArrowheads="1"/>
          </p:cNvSpPr>
          <p:nvPr/>
        </p:nvSpPr>
        <p:spPr bwMode="auto">
          <a:xfrm>
            <a:off x="2743200" y="4267200"/>
            <a:ext cx="895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故有</a:t>
            </a:r>
          </a:p>
        </p:txBody>
      </p:sp>
      <p:graphicFrame>
        <p:nvGraphicFramePr>
          <p:cNvPr id="15381" name="Object 11"/>
          <p:cNvGraphicFramePr>
            <a:graphicFrameLocks noChangeAspect="1"/>
          </p:cNvGraphicFramePr>
          <p:nvPr/>
        </p:nvGraphicFramePr>
        <p:xfrm>
          <a:off x="4025900" y="5511800"/>
          <a:ext cx="774700" cy="393700"/>
        </p:xfrm>
        <a:graphic>
          <a:graphicData uri="http://schemas.openxmlformats.org/presentationml/2006/ole">
            <p:oleObj spid="_x0000_s29707" name="Equation" r:id="rId12" imgW="774360" imgH="393480" progId="Equation.3">
              <p:embed/>
            </p:oleObj>
          </a:graphicData>
        </a:graphic>
      </p:graphicFrame>
      <p:sp>
        <p:nvSpPr>
          <p:cNvPr id="29719" name="Rectangle 22"/>
          <p:cNvSpPr>
            <a:spLocks noChangeArrowheads="1"/>
          </p:cNvSpPr>
          <p:nvPr/>
        </p:nvSpPr>
        <p:spPr bwMode="auto">
          <a:xfrm>
            <a:off x="684213" y="404813"/>
            <a:ext cx="39322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方法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2   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拉格朗日乘数法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autoUpdateAnimBg="0"/>
      <p:bldP spid="15364" grpId="0" autoUpdateAnimBg="0"/>
      <p:bldP spid="15365" grpId="0" autoUpdateAnimBg="0"/>
      <p:bldP spid="15366" grpId="0" autoUpdateAnimBg="0"/>
      <p:bldP spid="15367" grpId="0" autoUpdateAnimBg="0"/>
      <p:bldP spid="15368" grpId="0" build="p" autoUpdateAnimBg="0"/>
      <p:bldP spid="15369" grpId="0" build="p" autoUpdateAnimBg="0"/>
      <p:bldP spid="15375" grpId="0" build="p" autoUpdateAnimBg="0"/>
      <p:bldP spid="15380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38466E-CDC3-459F-955B-4B858F017EAB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609600" y="2133600"/>
            <a:ext cx="2590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引入辅助函数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685800" y="4724400"/>
            <a:ext cx="6934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辅助函数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F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称为拉格朗日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 Lagrange )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函数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16388" name="Object 2"/>
          <p:cNvGraphicFramePr>
            <a:graphicFrameLocks noChangeAspect="1"/>
          </p:cNvGraphicFramePr>
          <p:nvPr/>
        </p:nvGraphicFramePr>
        <p:xfrm>
          <a:off x="3028950" y="2895600"/>
          <a:ext cx="2711450" cy="442913"/>
        </p:xfrm>
        <a:graphic>
          <a:graphicData uri="http://schemas.openxmlformats.org/presentationml/2006/ole">
            <p:oleObj spid="_x0000_s30722" name="Equation" r:id="rId3" imgW="2717640" imgH="444240" progId="Equation.3">
              <p:embed/>
            </p:oleObj>
          </a:graphicData>
        </a:graphic>
      </p:graphicFrame>
      <p:graphicFrame>
        <p:nvGraphicFramePr>
          <p:cNvPr id="16389" name="Object 3"/>
          <p:cNvGraphicFramePr>
            <a:graphicFrameLocks noChangeAspect="1"/>
          </p:cNvGraphicFramePr>
          <p:nvPr/>
        </p:nvGraphicFramePr>
        <p:xfrm>
          <a:off x="3022600" y="3467100"/>
          <a:ext cx="2768600" cy="495300"/>
        </p:xfrm>
        <a:graphic>
          <a:graphicData uri="http://schemas.openxmlformats.org/presentationml/2006/ole">
            <p:oleObj spid="_x0000_s30723" name="Equation" r:id="rId4" imgW="2768400" imgH="495000" progId="Equation.3">
              <p:embed/>
            </p:oleObj>
          </a:graphicData>
        </a:graphic>
      </p:graphicFrame>
      <p:graphicFrame>
        <p:nvGraphicFramePr>
          <p:cNvPr id="16390" name="Object 4"/>
          <p:cNvGraphicFramePr>
            <a:graphicFrameLocks noChangeAspect="1"/>
          </p:cNvGraphicFramePr>
          <p:nvPr/>
        </p:nvGraphicFramePr>
        <p:xfrm>
          <a:off x="3028950" y="4051300"/>
          <a:ext cx="1600200" cy="444500"/>
        </p:xfrm>
        <a:graphic>
          <a:graphicData uri="http://schemas.openxmlformats.org/presentationml/2006/ole">
            <p:oleObj spid="_x0000_s30724" name="Equation" r:id="rId5" imgW="1600200" imgH="444240" progId="Equation.3">
              <p:embed/>
            </p:oleObj>
          </a:graphicData>
        </a:graphic>
      </p:graphicFrame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7239000" y="4724400"/>
            <a:ext cx="175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利用拉格</a:t>
            </a:r>
          </a:p>
        </p:txBody>
      </p:sp>
      <p:sp>
        <p:nvSpPr>
          <p:cNvPr id="30733" name="Text Box 8"/>
          <p:cNvSpPr txBox="1">
            <a:spLocks noChangeArrowheads="1"/>
          </p:cNvSpPr>
          <p:nvPr/>
        </p:nvSpPr>
        <p:spPr bwMode="auto">
          <a:xfrm>
            <a:off x="609600" y="1066800"/>
            <a:ext cx="27432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极值点必满足</a:t>
            </a:r>
          </a:p>
        </p:txBody>
      </p:sp>
      <p:sp>
        <p:nvSpPr>
          <p:cNvPr id="16393" name="AutoShape 9"/>
          <p:cNvSpPr>
            <a:spLocks/>
          </p:cNvSpPr>
          <p:nvPr/>
        </p:nvSpPr>
        <p:spPr bwMode="auto">
          <a:xfrm>
            <a:off x="2971800" y="533400"/>
            <a:ext cx="228600" cy="1524000"/>
          </a:xfrm>
          <a:prstGeom prst="leftBrace">
            <a:avLst>
              <a:gd name="adj1" fmla="val 55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6394" name="Object 5"/>
          <p:cNvGraphicFramePr>
            <a:graphicFrameLocks noChangeAspect="1"/>
          </p:cNvGraphicFramePr>
          <p:nvPr/>
        </p:nvGraphicFramePr>
        <p:xfrm>
          <a:off x="3206750" y="546100"/>
          <a:ext cx="1930400" cy="444500"/>
        </p:xfrm>
        <a:graphic>
          <a:graphicData uri="http://schemas.openxmlformats.org/presentationml/2006/ole">
            <p:oleObj spid="_x0000_s30725" name="Equation" r:id="rId6" imgW="1930320" imgH="444240" progId="Equation.3">
              <p:embed/>
            </p:oleObj>
          </a:graphicData>
        </a:graphic>
      </p:graphicFrame>
      <p:graphicFrame>
        <p:nvGraphicFramePr>
          <p:cNvPr id="16395" name="Object 6"/>
          <p:cNvGraphicFramePr>
            <a:graphicFrameLocks noChangeAspect="1"/>
          </p:cNvGraphicFramePr>
          <p:nvPr/>
        </p:nvGraphicFramePr>
        <p:xfrm>
          <a:off x="3206750" y="1098550"/>
          <a:ext cx="1968500" cy="495300"/>
        </p:xfrm>
        <a:graphic>
          <a:graphicData uri="http://schemas.openxmlformats.org/presentationml/2006/ole">
            <p:oleObj spid="_x0000_s30726" name="Equation" r:id="rId7" imgW="1968480" imgH="495000" progId="Equation.3">
              <p:embed/>
            </p:oleObj>
          </a:graphicData>
        </a:graphic>
      </p:graphicFrame>
      <p:graphicFrame>
        <p:nvGraphicFramePr>
          <p:cNvPr id="16396" name="Object 7"/>
          <p:cNvGraphicFramePr>
            <a:graphicFrameLocks noChangeAspect="1"/>
          </p:cNvGraphicFramePr>
          <p:nvPr/>
        </p:nvGraphicFramePr>
        <p:xfrm>
          <a:off x="3276600" y="1651000"/>
          <a:ext cx="1600200" cy="406400"/>
        </p:xfrm>
        <a:graphic>
          <a:graphicData uri="http://schemas.openxmlformats.org/presentationml/2006/ole">
            <p:oleObj spid="_x0000_s30727" name="Equation" r:id="rId8" imgW="1600200" imgH="406080" progId="Equation.3">
              <p:embed/>
            </p:oleObj>
          </a:graphicData>
        </a:graphic>
      </p:graphicFrame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228600" y="3367088"/>
            <a:ext cx="24161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则极值点满足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16398" name="AutoShape 14"/>
          <p:cNvSpPr>
            <a:spLocks/>
          </p:cNvSpPr>
          <p:nvPr/>
        </p:nvSpPr>
        <p:spPr bwMode="auto">
          <a:xfrm>
            <a:off x="2743200" y="2895600"/>
            <a:ext cx="228600" cy="1524000"/>
          </a:xfrm>
          <a:prstGeom prst="leftBrace">
            <a:avLst>
              <a:gd name="adj1" fmla="val 55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228600" y="5334000"/>
            <a:ext cx="723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朗日函数求极值的方法称为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拉格朗日乘数法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16400" name="Object 8"/>
          <p:cNvGraphicFramePr>
            <a:graphicFrameLocks noChangeAspect="1"/>
          </p:cNvGraphicFramePr>
          <p:nvPr/>
        </p:nvGraphicFramePr>
        <p:xfrm>
          <a:off x="3022600" y="2286000"/>
          <a:ext cx="3365500" cy="406400"/>
        </p:xfrm>
        <a:graphic>
          <a:graphicData uri="http://schemas.openxmlformats.org/presentationml/2006/ole">
            <p:oleObj spid="_x0000_s30728" name="Equation" r:id="rId9" imgW="3365280" imgH="40608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utoUpdateAnimBg="0"/>
      <p:bldP spid="16387" grpId="0" autoUpdateAnimBg="0"/>
      <p:bldP spid="16391" grpId="0" autoUpdateAnimBg="0"/>
      <p:bldP spid="16393" grpId="0" animBg="1"/>
      <p:bldP spid="16397" grpId="0" build="p" autoUpdateAnimBg="0"/>
      <p:bldP spid="16398" grpId="0" animBg="1"/>
      <p:bldP spid="1639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C029A1C-1642-494F-BFE7-50E86D49D332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69654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692150"/>
            <a:ext cx="8283575" cy="685800"/>
          </a:xfrm>
        </p:spPr>
        <p:txBody>
          <a:bodyPr/>
          <a:lstStyle/>
          <a:p>
            <a:pPr algn="l" eaLnBrk="1" hangingPunct="1"/>
            <a:r>
              <a:rPr lang="zh-CN" altLang="en-US" smtClean="0"/>
              <a:t>一、 多元函数的极值及最大值、最小值 </a:t>
            </a:r>
          </a:p>
        </p:txBody>
      </p:sp>
      <p:grpSp>
        <p:nvGrpSpPr>
          <p:cNvPr id="69655" name="组合 38"/>
          <p:cNvGrpSpPr>
            <a:grpSpLocks/>
          </p:cNvGrpSpPr>
          <p:nvPr/>
        </p:nvGrpSpPr>
        <p:grpSpPr bwMode="auto">
          <a:xfrm>
            <a:off x="304800" y="3829050"/>
            <a:ext cx="8610600" cy="536575"/>
            <a:chOff x="304800" y="2300288"/>
            <a:chExt cx="8610600" cy="535608"/>
          </a:xfrm>
        </p:grpSpPr>
        <p:sp>
          <p:nvSpPr>
            <p:cNvPr id="69664" name="Text Box 9"/>
            <p:cNvSpPr txBox="1">
              <a:spLocks noChangeArrowheads="1"/>
            </p:cNvSpPr>
            <p:nvPr/>
          </p:nvSpPr>
          <p:spPr bwMode="auto">
            <a:xfrm>
              <a:off x="304800" y="2300288"/>
              <a:ext cx="716280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则称函数在该点取得</a:t>
              </a:r>
              <a:r>
                <a:rPr kumimoji="1" lang="zh-CN" altLang="en-US" sz="2800" b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极大值</a:t>
              </a:r>
              <a:r>
                <a:rPr kumimoji="1" lang="en-US" altLang="zh-CN" sz="2800" b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(</a:t>
              </a:r>
              <a:r>
                <a:rPr kumimoji="1" lang="zh-CN" altLang="en-US" sz="2800" b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极小值</a:t>
              </a:r>
              <a:r>
                <a:rPr kumimoji="1" lang="en-US" altLang="zh-CN" sz="28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).</a:t>
              </a:r>
            </a:p>
          </p:txBody>
        </p:sp>
        <p:sp>
          <p:nvSpPr>
            <p:cNvPr id="69665" name="Text Box 14"/>
            <p:cNvSpPr txBox="1">
              <a:spLocks noChangeArrowheads="1"/>
            </p:cNvSpPr>
            <p:nvPr/>
          </p:nvSpPr>
          <p:spPr bwMode="auto">
            <a:xfrm>
              <a:off x="6019800" y="2316784"/>
              <a:ext cx="289560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极大值和极小值</a:t>
              </a:r>
            </a:p>
          </p:txBody>
        </p:sp>
      </p:grpSp>
      <p:grpSp>
        <p:nvGrpSpPr>
          <p:cNvPr id="69656" name="组合 37"/>
          <p:cNvGrpSpPr>
            <a:grpSpLocks/>
          </p:cNvGrpSpPr>
          <p:nvPr/>
        </p:nvGrpSpPr>
        <p:grpSpPr bwMode="auto">
          <a:xfrm>
            <a:off x="304800" y="4652963"/>
            <a:ext cx="7315200" cy="525462"/>
            <a:chOff x="304800" y="2889251"/>
            <a:chExt cx="7315200" cy="525462"/>
          </a:xfrm>
        </p:grpSpPr>
        <p:sp>
          <p:nvSpPr>
            <p:cNvPr id="69662" name="Text Box 15"/>
            <p:cNvSpPr txBox="1">
              <a:spLocks noChangeArrowheads="1"/>
            </p:cNvSpPr>
            <p:nvPr/>
          </p:nvSpPr>
          <p:spPr bwMode="auto">
            <a:xfrm>
              <a:off x="304800" y="2895600"/>
              <a:ext cx="22860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统称为</a:t>
              </a:r>
              <a:r>
                <a:rPr kumimoji="1" lang="zh-CN" altLang="en-US" sz="2800" b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极值</a:t>
              </a:r>
              <a:r>
                <a:rPr kumimoji="1" lang="en-US" altLang="zh-CN" sz="28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,</a:t>
              </a:r>
            </a:p>
          </p:txBody>
        </p:sp>
        <p:sp>
          <p:nvSpPr>
            <p:cNvPr id="69663" name="Text Box 16"/>
            <p:cNvSpPr txBox="1">
              <a:spLocks noChangeArrowheads="1"/>
            </p:cNvSpPr>
            <p:nvPr/>
          </p:nvSpPr>
          <p:spPr bwMode="auto">
            <a:xfrm>
              <a:off x="2286000" y="2889251"/>
              <a:ext cx="53340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使函数取得极值的点称为</a:t>
              </a:r>
              <a:r>
                <a:rPr kumimoji="1" lang="zh-CN" altLang="en-US" sz="2800" b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极值点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.</a:t>
              </a:r>
            </a:p>
          </p:txBody>
        </p:sp>
      </p:grpSp>
      <p:graphicFrame>
        <p:nvGraphicFramePr>
          <p:cNvPr id="69634" name="Object 2"/>
          <p:cNvGraphicFramePr>
            <a:graphicFrameLocks noChangeAspect="1"/>
          </p:cNvGraphicFramePr>
          <p:nvPr/>
        </p:nvGraphicFramePr>
        <p:xfrm>
          <a:off x="1763713" y="3111500"/>
          <a:ext cx="2752725" cy="533400"/>
        </p:xfrm>
        <a:graphic>
          <a:graphicData uri="http://schemas.openxmlformats.org/presentationml/2006/ole">
            <p:oleObj spid="_x0000_s69634" name="Equation" r:id="rId3" imgW="1180800" imgH="228600" progId="Equation.DSMT4">
              <p:embed/>
            </p:oleObj>
          </a:graphicData>
        </a:graphic>
      </p:graphicFrame>
      <p:graphicFrame>
        <p:nvGraphicFramePr>
          <p:cNvPr id="69635" name="Object 3"/>
          <p:cNvGraphicFramePr>
            <a:graphicFrameLocks noChangeAspect="1"/>
          </p:cNvGraphicFramePr>
          <p:nvPr/>
        </p:nvGraphicFramePr>
        <p:xfrm>
          <a:off x="4716463" y="3111500"/>
          <a:ext cx="3259137" cy="533400"/>
        </p:xfrm>
        <a:graphic>
          <a:graphicData uri="http://schemas.openxmlformats.org/presentationml/2006/ole">
            <p:oleObj spid="_x0000_s69635" name="Equation" r:id="rId4" imgW="1396800" imgH="228600" progId="Equation.DSMT4">
              <p:embed/>
            </p:oleObj>
          </a:graphicData>
        </a:graphic>
      </p:graphicFrame>
      <p:grpSp>
        <p:nvGrpSpPr>
          <p:cNvPr id="69657" name="组合 39"/>
          <p:cNvGrpSpPr>
            <a:grpSpLocks/>
          </p:cNvGrpSpPr>
          <p:nvPr/>
        </p:nvGrpSpPr>
        <p:grpSpPr bwMode="auto">
          <a:xfrm>
            <a:off x="693738" y="1628775"/>
            <a:ext cx="7669212" cy="544513"/>
            <a:chOff x="693738" y="908720"/>
            <a:chExt cx="7669893" cy="544512"/>
          </a:xfrm>
        </p:grpSpPr>
        <p:sp>
          <p:nvSpPr>
            <p:cNvPr id="69660" name="Text Box 8"/>
            <p:cNvSpPr txBox="1">
              <a:spLocks noChangeArrowheads="1"/>
            </p:cNvSpPr>
            <p:nvPr/>
          </p:nvSpPr>
          <p:spPr bwMode="auto">
            <a:xfrm>
              <a:off x="693738" y="934120"/>
              <a:ext cx="243840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定义 </a:t>
              </a:r>
              <a:r>
                <a:rPr kumimoji="1" lang="zh-CN" altLang="en-US" sz="28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 若函数</a:t>
              </a:r>
            </a:p>
          </p:txBody>
        </p:sp>
        <p:graphicFrame>
          <p:nvGraphicFramePr>
            <p:cNvPr id="69639" name="Object 7"/>
            <p:cNvGraphicFramePr>
              <a:graphicFrameLocks noChangeAspect="1"/>
            </p:cNvGraphicFramePr>
            <p:nvPr/>
          </p:nvGraphicFramePr>
          <p:xfrm>
            <a:off x="2819400" y="970632"/>
            <a:ext cx="3617913" cy="469900"/>
          </p:xfrm>
          <a:graphic>
            <a:graphicData uri="http://schemas.openxmlformats.org/presentationml/2006/ole">
              <p:oleObj spid="_x0000_s69639" name="Equation" r:id="rId5" imgW="3619440" imgH="469800" progId="Equation.DSMT4">
                <p:embed/>
              </p:oleObj>
            </a:graphicData>
          </a:graphic>
        </p:graphicFrame>
        <p:sp>
          <p:nvSpPr>
            <p:cNvPr id="69661" name="Text Box 24"/>
            <p:cNvSpPr txBox="1">
              <a:spLocks noChangeArrowheads="1"/>
            </p:cNvSpPr>
            <p:nvPr/>
          </p:nvSpPr>
          <p:spPr bwMode="auto">
            <a:xfrm>
              <a:off x="6401307" y="908720"/>
              <a:ext cx="1962324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的某邻域内</a:t>
              </a:r>
              <a:endParaRPr kumimoji="1" lang="zh-CN" altLang="en-US" sz="32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69658" name="组合 40"/>
          <p:cNvGrpSpPr>
            <a:grpSpLocks/>
          </p:cNvGrpSpPr>
          <p:nvPr/>
        </p:nvGrpSpPr>
        <p:grpSpPr bwMode="auto">
          <a:xfrm>
            <a:off x="-757238" y="2420938"/>
            <a:ext cx="3586163" cy="579437"/>
            <a:chOff x="467544" y="1412776"/>
            <a:chExt cx="3585345" cy="579238"/>
          </a:xfrm>
        </p:grpSpPr>
        <p:sp>
          <p:nvSpPr>
            <p:cNvPr id="69659" name="Text Box 24"/>
            <p:cNvSpPr txBox="1">
              <a:spLocks noChangeArrowheads="1"/>
            </p:cNvSpPr>
            <p:nvPr/>
          </p:nvSpPr>
          <p:spPr bwMode="auto">
            <a:xfrm>
              <a:off x="467544" y="1412776"/>
              <a:ext cx="184108" cy="579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endParaRPr kumimoji="1" lang="zh-CN" altLang="en-US" sz="32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69652" name="Object 20"/>
            <p:cNvGraphicFramePr>
              <a:graphicFrameLocks noChangeAspect="1"/>
            </p:cNvGraphicFramePr>
            <p:nvPr/>
          </p:nvGraphicFramePr>
          <p:xfrm>
            <a:off x="1691228" y="1412776"/>
            <a:ext cx="2361661" cy="576064"/>
          </p:xfrm>
          <a:graphic>
            <a:graphicData uri="http://schemas.openxmlformats.org/presentationml/2006/ole">
              <p:oleObj spid="_x0000_s69652" name="Equation" r:id="rId6" imgW="1041120" imgH="253800" progId="Equation.DSMT4">
                <p:embed/>
              </p:oleObj>
            </a:graphicData>
          </a:graphic>
        </p:graphicFrame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684213" y="2276475"/>
          <a:ext cx="6573837" cy="566738"/>
        </p:xfrm>
        <a:graphic>
          <a:graphicData uri="http://schemas.openxmlformats.org/presentationml/2006/ole">
            <p:oleObj spid="_x0000_s114690" name="Equation" r:id="rId3" imgW="4635360" imgH="393480" progId="Equation.DSMT4">
              <p:embed/>
            </p:oleObj>
          </a:graphicData>
        </a:graphic>
      </p:graphicFrame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1187450" y="3357563"/>
          <a:ext cx="5959475" cy="1966912"/>
        </p:xfrm>
        <a:graphic>
          <a:graphicData uri="http://schemas.openxmlformats.org/presentationml/2006/ole">
            <p:oleObj spid="_x0000_s114691" name="Equation" r:id="rId4" imgW="5117760" imgH="1688760" progId="Equation.DSMT4">
              <p:embed/>
            </p:oleObj>
          </a:graphicData>
        </a:graphic>
      </p:graphicFrame>
      <p:sp>
        <p:nvSpPr>
          <p:cNvPr id="24580" name="Rectangle 4"/>
          <p:cNvSpPr>
            <a:spLocks noChangeArrowheads="1"/>
          </p:cNvSpPr>
          <p:nvPr/>
        </p:nvSpPr>
        <p:spPr bwMode="black">
          <a:xfrm>
            <a:off x="323850" y="5589588"/>
            <a:ext cx="829468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0000"/>
                </a:solidFill>
                <a:latin typeface="宋体" charset="-122"/>
              </a:rPr>
              <a:t>　由这方程组解出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itchFamily="18" charset="0"/>
              </a:rPr>
              <a:t>x</a:t>
            </a:r>
            <a:r>
              <a:rPr kumimoji="1" lang="zh-CN" altLang="en-US" sz="2800" b="1">
                <a:solidFill>
                  <a:srgbClr val="FF0066"/>
                </a:solidFill>
                <a:latin typeface="宋体" charset="-122"/>
              </a:rPr>
              <a:t>，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itchFamily="18" charset="0"/>
              </a:rPr>
              <a:t>y</a:t>
            </a:r>
            <a:r>
              <a:rPr kumimoji="1" lang="zh-CN" altLang="en-US" sz="2800" b="1">
                <a:solidFill>
                  <a:srgbClr val="FF0066"/>
                </a:solidFill>
                <a:latin typeface="宋体" charset="-122"/>
              </a:rPr>
              <a:t>及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itchFamily="18" charset="0"/>
              </a:rPr>
              <a:t>λ</a:t>
            </a:r>
            <a:r>
              <a:rPr kumimoji="1" lang="zh-CN" altLang="en-US" sz="2800" b="1">
                <a:solidFill>
                  <a:srgbClr val="000000"/>
                </a:solidFill>
                <a:latin typeface="宋体" charset="-122"/>
              </a:rPr>
              <a:t>，则其中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kumimoji="1" lang="zh-CN" altLang="en-US" sz="2800" b="1">
                <a:solidFill>
                  <a:srgbClr val="000000"/>
                </a:solidFill>
                <a:latin typeface="宋体" charset="-122"/>
              </a:rPr>
              <a:t>，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kumimoji="1" lang="zh-CN" altLang="en-US" sz="2800" b="1">
                <a:solidFill>
                  <a:srgbClr val="000000"/>
                </a:solidFill>
                <a:latin typeface="宋体" charset="-122"/>
              </a:rPr>
              <a:t>就是函数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f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kumimoji="1" lang="zh-CN" altLang="en-US" sz="2800" b="1">
                <a:solidFill>
                  <a:srgbClr val="000000"/>
                </a:solidFill>
                <a:latin typeface="宋体" charset="-122"/>
              </a:rPr>
              <a:t>，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kumimoji="1" lang="zh-CN" altLang="en-US" sz="2800" b="1">
                <a:solidFill>
                  <a:srgbClr val="000000"/>
                </a:solidFill>
                <a:latin typeface="宋体" charset="-122"/>
              </a:rPr>
              <a:t>在附加条件</a:t>
            </a:r>
            <a:r>
              <a:rPr kumimoji="1" lang="zh-CN" altLang="en-US" sz="2800" b="1" i="1">
                <a:solidFill>
                  <a:srgbClr val="000000"/>
                </a:solidFill>
                <a:latin typeface="宋体" charset="-122"/>
                <a:sym typeface="Symbol" pitchFamily="18" charset="2"/>
              </a:rPr>
              <a:t></a:t>
            </a:r>
            <a:r>
              <a:rPr kumimoji="1" lang="en-US" altLang="zh-CN" sz="2800" b="1">
                <a:solidFill>
                  <a:srgbClr val="000000"/>
                </a:solidFill>
                <a:latin typeface="宋体" charset="-122"/>
                <a:sym typeface="Symbol" pitchFamily="18" charset="2"/>
              </a:rPr>
              <a:t>(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x,y</a:t>
            </a:r>
            <a:r>
              <a:rPr kumimoji="1" lang="en-US" altLang="zh-CN" sz="2800" b="1">
                <a:solidFill>
                  <a:srgbClr val="000000"/>
                </a:solidFill>
                <a:latin typeface="宋体" charset="-122"/>
                <a:sym typeface="Symbol" pitchFamily="18" charset="2"/>
              </a:rPr>
              <a:t>)=0</a:t>
            </a:r>
            <a:r>
              <a:rPr kumimoji="1" lang="zh-CN" altLang="en-US" sz="2800" b="1">
                <a:solidFill>
                  <a:srgbClr val="000000"/>
                </a:solidFill>
                <a:latin typeface="宋体" charset="-122"/>
              </a:rPr>
              <a:t>下的可能极值点。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black">
          <a:xfrm>
            <a:off x="4932363" y="2924175"/>
            <a:ext cx="3581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其中</a:t>
            </a:r>
            <a:r>
              <a:rPr kumimoji="1" lang="en-US" altLang="zh-CN" sz="2400" b="1" i="1">
                <a:solidFill>
                  <a:srgbClr val="0000FF"/>
                </a:solidFill>
                <a:latin typeface="Times New Roman" pitchFamily="18" charset="0"/>
              </a:rPr>
              <a:t>λ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为某一常数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827088" y="1700213"/>
            <a:ext cx="6624637" cy="5619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可以先构成辅助函数：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拉格朗日函数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如下 </a:t>
            </a:r>
          </a:p>
        </p:txBody>
      </p:sp>
      <p:sp>
        <p:nvSpPr>
          <p:cNvPr id="114695" name="Rectangle 7"/>
          <p:cNvSpPr>
            <a:spLocks noChangeArrowheads="1"/>
          </p:cNvSpPr>
          <p:nvPr/>
        </p:nvSpPr>
        <p:spPr bwMode="black">
          <a:xfrm>
            <a:off x="250825" y="260350"/>
            <a:ext cx="29718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拉格朗日乘数法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:</a:t>
            </a:r>
          </a:p>
        </p:txBody>
      </p:sp>
      <p:sp>
        <p:nvSpPr>
          <p:cNvPr id="114696" name="Rectangle 8"/>
          <p:cNvSpPr>
            <a:spLocks noChangeArrowheads="1"/>
          </p:cNvSpPr>
          <p:nvPr/>
        </p:nvSpPr>
        <p:spPr bwMode="auto">
          <a:xfrm>
            <a:off x="323850" y="836613"/>
            <a:ext cx="7848600" cy="94615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      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要找函数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itchFamily="18" charset="0"/>
              </a:rPr>
              <a:t>z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=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itchFamily="18" charset="0"/>
              </a:rPr>
              <a:t>f 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kumimoji="1" lang="zh-CN" altLang="en-US" sz="2800" b="1" i="1">
                <a:solidFill>
                  <a:srgbClr val="0000FF"/>
                </a:solidFill>
                <a:latin typeface="Times New Roman" pitchFamily="18" charset="0"/>
              </a:rPr>
              <a:t>，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itchFamily="18" charset="0"/>
              </a:rPr>
              <a:t>y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)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在附加条件</a:t>
            </a:r>
            <a:r>
              <a:rPr kumimoji="1" lang="zh-CN" altLang="en-US" sz="2800" b="1" i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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,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y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)=0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下的可能极值点，</a:t>
            </a: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395288" y="3357563"/>
            <a:ext cx="611187" cy="184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zh-CN" altLang="en-US" sz="2800" b="1">
                <a:solidFill>
                  <a:srgbClr val="FF0066"/>
                </a:solidFill>
                <a:latin typeface="Times New Roman" pitchFamily="18" charset="0"/>
              </a:rPr>
              <a:t>列出方程组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autoUpdateAnimBg="0"/>
      <p:bldP spid="24581" grpId="0" autoUpdateAnimBg="0"/>
      <p:bldP spid="24582" grpId="0" autoUpdateAnimBg="0"/>
      <p:bldP spid="2458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709BBA3-2880-426A-A259-E516E12625F3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31756" name="Text Box 2"/>
          <p:cNvSpPr txBox="1">
            <a:spLocks noChangeArrowheads="1"/>
          </p:cNvSpPr>
          <p:nvPr/>
        </p:nvSpPr>
        <p:spPr bwMode="auto">
          <a:xfrm>
            <a:off x="1835150" y="236538"/>
            <a:ext cx="67056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拉格朗日乘数法可推广到多个自变量和多个约束条件的情形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 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609600" y="2438400"/>
            <a:ext cx="8461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设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685800" y="4129088"/>
            <a:ext cx="1905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解方程组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304800" y="5805488"/>
            <a:ext cx="85153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可得到拉格朗日函数的驻点，就是条件极值的可疑点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 </a:t>
            </a:r>
          </a:p>
        </p:txBody>
      </p:sp>
      <p:sp>
        <p:nvSpPr>
          <p:cNvPr id="31760" name="Text Box 6"/>
          <p:cNvSpPr txBox="1">
            <a:spLocks noChangeArrowheads="1"/>
          </p:cNvSpPr>
          <p:nvPr/>
        </p:nvSpPr>
        <p:spPr bwMode="auto">
          <a:xfrm>
            <a:off x="762000" y="1325563"/>
            <a:ext cx="2743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例如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求函数</a:t>
            </a:r>
          </a:p>
        </p:txBody>
      </p:sp>
      <p:sp>
        <p:nvSpPr>
          <p:cNvPr id="31761" name="Text Box 7"/>
          <p:cNvSpPr txBox="1">
            <a:spLocks noChangeArrowheads="1"/>
          </p:cNvSpPr>
          <p:nvPr/>
        </p:nvSpPr>
        <p:spPr bwMode="auto">
          <a:xfrm>
            <a:off x="2286000" y="1905000"/>
            <a:ext cx="1981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下的极值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31762" name="Text Box 8"/>
          <p:cNvSpPr txBox="1">
            <a:spLocks noChangeArrowheads="1"/>
          </p:cNvSpPr>
          <p:nvPr/>
        </p:nvSpPr>
        <p:spPr bwMode="auto">
          <a:xfrm>
            <a:off x="4876800" y="1295400"/>
            <a:ext cx="152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在条件</a:t>
            </a: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2971800" y="1390650"/>
          <a:ext cx="1955800" cy="406400"/>
        </p:xfrm>
        <a:graphic>
          <a:graphicData uri="http://schemas.openxmlformats.org/presentationml/2006/ole">
            <p:oleObj spid="_x0000_s31746" name="Equation" r:id="rId3" imgW="1955520" imgH="406080" progId="Equation.3">
              <p:embed/>
            </p:oleObj>
          </a:graphicData>
        </a:graphic>
      </p:graphicFrame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6011863" y="1412875"/>
          <a:ext cx="2044700" cy="406400"/>
        </p:xfrm>
        <a:graphic>
          <a:graphicData uri="http://schemas.openxmlformats.org/presentationml/2006/ole">
            <p:oleObj spid="_x0000_s31747" name="Equation" r:id="rId4" imgW="2044440" imgH="406080" progId="Equation.3">
              <p:embed/>
            </p:oleObj>
          </a:graphicData>
        </a:graphic>
      </p:graphicFrame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457200" y="1981200"/>
          <a:ext cx="1943100" cy="406400"/>
        </p:xfrm>
        <a:graphic>
          <a:graphicData uri="http://schemas.openxmlformats.org/presentationml/2006/ole">
            <p:oleObj spid="_x0000_s31748" name="Equation" r:id="rId5" imgW="1942920" imgH="406080" progId="Equation.3">
              <p:embed/>
            </p:oleObj>
          </a:graphicData>
        </a:graphic>
      </p:graphicFrame>
      <p:graphicFrame>
        <p:nvGraphicFramePr>
          <p:cNvPr id="17420" name="Object 5"/>
          <p:cNvGraphicFramePr>
            <a:graphicFrameLocks noChangeAspect="1"/>
          </p:cNvGraphicFramePr>
          <p:nvPr/>
        </p:nvGraphicFramePr>
        <p:xfrm>
          <a:off x="1219200" y="2513013"/>
          <a:ext cx="6057900" cy="444500"/>
        </p:xfrm>
        <a:graphic>
          <a:graphicData uri="http://schemas.openxmlformats.org/presentationml/2006/ole">
            <p:oleObj spid="_x0000_s31749" name="Equation" r:id="rId6" imgW="6057720" imgH="444240" progId="Equation.3">
              <p:embed/>
            </p:oleObj>
          </a:graphicData>
        </a:graphic>
      </p:graphicFrame>
      <p:graphicFrame>
        <p:nvGraphicFramePr>
          <p:cNvPr id="17421" name="Object 6"/>
          <p:cNvGraphicFramePr>
            <a:graphicFrameLocks noChangeAspect="1"/>
          </p:cNvGraphicFramePr>
          <p:nvPr/>
        </p:nvGraphicFramePr>
        <p:xfrm>
          <a:off x="2651125" y="3124200"/>
          <a:ext cx="3990975" cy="442913"/>
        </p:xfrm>
        <a:graphic>
          <a:graphicData uri="http://schemas.openxmlformats.org/presentationml/2006/ole">
            <p:oleObj spid="_x0000_s31750" name="Equation" r:id="rId7" imgW="4000320" imgH="444240" progId="Equation.3">
              <p:embed/>
            </p:oleObj>
          </a:graphicData>
        </a:graphic>
      </p:graphicFrame>
      <p:sp>
        <p:nvSpPr>
          <p:cNvPr id="17422" name="AutoShape 14"/>
          <p:cNvSpPr>
            <a:spLocks/>
          </p:cNvSpPr>
          <p:nvPr/>
        </p:nvSpPr>
        <p:spPr bwMode="auto">
          <a:xfrm>
            <a:off x="2374900" y="3276600"/>
            <a:ext cx="215900" cy="2376488"/>
          </a:xfrm>
          <a:prstGeom prst="leftBrace">
            <a:avLst>
              <a:gd name="adj1" fmla="val 9172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7423" name="Object 7"/>
          <p:cNvGraphicFramePr>
            <a:graphicFrameLocks noChangeAspect="1"/>
          </p:cNvGraphicFramePr>
          <p:nvPr/>
        </p:nvGraphicFramePr>
        <p:xfrm>
          <a:off x="2651125" y="3621088"/>
          <a:ext cx="4054475" cy="493712"/>
        </p:xfrm>
        <a:graphic>
          <a:graphicData uri="http://schemas.openxmlformats.org/presentationml/2006/ole">
            <p:oleObj spid="_x0000_s31751" name="Equation" r:id="rId8" imgW="4063680" imgH="495000" progId="Equation.3">
              <p:embed/>
            </p:oleObj>
          </a:graphicData>
        </a:graphic>
      </p:graphicFrame>
      <p:graphicFrame>
        <p:nvGraphicFramePr>
          <p:cNvPr id="17424" name="Object 8"/>
          <p:cNvGraphicFramePr>
            <a:graphicFrameLocks noChangeAspect="1"/>
          </p:cNvGraphicFramePr>
          <p:nvPr/>
        </p:nvGraphicFramePr>
        <p:xfrm>
          <a:off x="2651125" y="4205288"/>
          <a:ext cx="3952875" cy="442912"/>
        </p:xfrm>
        <a:graphic>
          <a:graphicData uri="http://schemas.openxmlformats.org/presentationml/2006/ole">
            <p:oleObj spid="_x0000_s31752" name="Equation" r:id="rId9" imgW="3962160" imgH="444240" progId="Equation.3">
              <p:embed/>
            </p:oleObj>
          </a:graphicData>
        </a:graphic>
      </p:graphicFrame>
      <p:graphicFrame>
        <p:nvGraphicFramePr>
          <p:cNvPr id="17425" name="Object 9"/>
          <p:cNvGraphicFramePr>
            <a:graphicFrameLocks noChangeAspect="1"/>
          </p:cNvGraphicFramePr>
          <p:nvPr/>
        </p:nvGraphicFramePr>
        <p:xfrm>
          <a:off x="2651125" y="4787900"/>
          <a:ext cx="1714500" cy="546100"/>
        </p:xfrm>
        <a:graphic>
          <a:graphicData uri="http://schemas.openxmlformats.org/presentationml/2006/ole">
            <p:oleObj spid="_x0000_s31753" name="Equation" r:id="rId10" imgW="1714320" imgH="545760" progId="Equation.3">
              <p:embed/>
            </p:oleObj>
          </a:graphicData>
        </a:graphic>
      </p:graphicFrame>
      <p:graphicFrame>
        <p:nvGraphicFramePr>
          <p:cNvPr id="17426" name="Object 10"/>
          <p:cNvGraphicFramePr>
            <a:graphicFrameLocks noChangeAspect="1"/>
          </p:cNvGraphicFramePr>
          <p:nvPr/>
        </p:nvGraphicFramePr>
        <p:xfrm>
          <a:off x="2651125" y="5321300"/>
          <a:ext cx="1739900" cy="546100"/>
        </p:xfrm>
        <a:graphic>
          <a:graphicData uri="http://schemas.openxmlformats.org/presentationml/2006/ole">
            <p:oleObj spid="_x0000_s31754" name="Equation" r:id="rId11" imgW="1739880" imgH="545760" progId="Equation.3">
              <p:embed/>
            </p:oleObj>
          </a:graphicData>
        </a:graphic>
      </p:graphicFrame>
      <p:sp>
        <p:nvSpPr>
          <p:cNvPr id="31764" name="Rectangle 19"/>
          <p:cNvSpPr>
            <a:spLocks noChangeArrowheads="1"/>
          </p:cNvSpPr>
          <p:nvPr/>
        </p:nvSpPr>
        <p:spPr bwMode="auto">
          <a:xfrm>
            <a:off x="684213" y="333375"/>
            <a:ext cx="908050" cy="528638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推广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autoUpdateAnimBg="0"/>
      <p:bldP spid="17412" grpId="0" autoUpdateAnimBg="0"/>
      <p:bldP spid="17413" grpId="0" autoUpdateAnimBg="0"/>
      <p:bldP spid="174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444C4A-BAF7-4768-8108-C9105EB5B774}" type="slidenum">
              <a:rPr lang="en-US" altLang="zh-CN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32786" name="Text Box 2"/>
          <p:cNvSpPr txBox="1">
            <a:spLocks noChangeArrowheads="1"/>
          </p:cNvSpPr>
          <p:nvPr/>
        </p:nvSpPr>
        <p:spPr bwMode="auto">
          <a:xfrm>
            <a:off x="1479550" y="392113"/>
            <a:ext cx="3276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要设计一个容量为</a:t>
            </a:r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4451350" y="457200"/>
          <a:ext cx="412750" cy="533400"/>
        </p:xfrm>
        <a:graphic>
          <a:graphicData uri="http://schemas.openxmlformats.org/presentationml/2006/ole">
            <p:oleObj spid="_x0000_s32770" name="公式" r:id="rId3" imgW="177480" imgH="228600" progId="">
              <p:embed/>
            </p:oleObj>
          </a:graphicData>
        </a:graphic>
      </p:graphicFrame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6096000" y="1614488"/>
            <a:ext cx="2819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则问题为求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y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629400" y="3381375"/>
            <a:ext cx="1752600" cy="990600"/>
            <a:chOff x="4176" y="2064"/>
            <a:chExt cx="1104" cy="624"/>
          </a:xfrm>
        </p:grpSpPr>
        <p:sp>
          <p:nvSpPr>
            <p:cNvPr id="32799" name="Line 6"/>
            <p:cNvSpPr>
              <a:spLocks noChangeShapeType="1"/>
            </p:cNvSpPr>
            <p:nvPr/>
          </p:nvSpPr>
          <p:spPr bwMode="auto">
            <a:xfrm flipH="1">
              <a:off x="4176" y="2064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0" name="Line 7"/>
            <p:cNvSpPr>
              <a:spLocks noChangeShapeType="1"/>
            </p:cNvSpPr>
            <p:nvPr/>
          </p:nvSpPr>
          <p:spPr bwMode="auto">
            <a:xfrm>
              <a:off x="4512" y="206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1" name="Line 8"/>
            <p:cNvSpPr>
              <a:spLocks noChangeShapeType="1"/>
            </p:cNvSpPr>
            <p:nvPr/>
          </p:nvSpPr>
          <p:spPr bwMode="auto">
            <a:xfrm>
              <a:off x="4176" y="240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2" name="Line 9"/>
            <p:cNvSpPr>
              <a:spLocks noChangeShapeType="1"/>
            </p:cNvSpPr>
            <p:nvPr/>
          </p:nvSpPr>
          <p:spPr bwMode="auto">
            <a:xfrm flipH="1">
              <a:off x="4944" y="2064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3" name="Line 10"/>
            <p:cNvSpPr>
              <a:spLocks noChangeShapeType="1"/>
            </p:cNvSpPr>
            <p:nvPr/>
          </p:nvSpPr>
          <p:spPr bwMode="auto">
            <a:xfrm>
              <a:off x="4176" y="24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4" name="Line 11"/>
            <p:cNvSpPr>
              <a:spLocks noChangeShapeType="1"/>
            </p:cNvSpPr>
            <p:nvPr/>
          </p:nvSpPr>
          <p:spPr bwMode="auto">
            <a:xfrm>
              <a:off x="4944" y="24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5" name="Line 12"/>
            <p:cNvSpPr>
              <a:spLocks noChangeShapeType="1"/>
            </p:cNvSpPr>
            <p:nvPr/>
          </p:nvSpPr>
          <p:spPr bwMode="auto">
            <a:xfrm>
              <a:off x="5280" y="20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6" name="Line 13"/>
            <p:cNvSpPr>
              <a:spLocks noChangeShapeType="1"/>
            </p:cNvSpPr>
            <p:nvPr/>
          </p:nvSpPr>
          <p:spPr bwMode="auto">
            <a:xfrm>
              <a:off x="4512" y="20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7" name="Line 14"/>
            <p:cNvSpPr>
              <a:spLocks noChangeShapeType="1"/>
            </p:cNvSpPr>
            <p:nvPr/>
          </p:nvSpPr>
          <p:spPr bwMode="auto">
            <a:xfrm>
              <a:off x="4512" y="235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8" name="Line 15"/>
            <p:cNvSpPr>
              <a:spLocks noChangeShapeType="1"/>
            </p:cNvSpPr>
            <p:nvPr/>
          </p:nvSpPr>
          <p:spPr bwMode="auto">
            <a:xfrm>
              <a:off x="4176" y="268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9" name="Line 16"/>
            <p:cNvSpPr>
              <a:spLocks noChangeShapeType="1"/>
            </p:cNvSpPr>
            <p:nvPr/>
          </p:nvSpPr>
          <p:spPr bwMode="auto">
            <a:xfrm flipH="1">
              <a:off x="4944" y="2352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0" name="Line 17"/>
            <p:cNvSpPr>
              <a:spLocks noChangeShapeType="1"/>
            </p:cNvSpPr>
            <p:nvPr/>
          </p:nvSpPr>
          <p:spPr bwMode="auto">
            <a:xfrm flipH="1">
              <a:off x="4176" y="2352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450" name="Text Box 18"/>
          <p:cNvSpPr txBox="1">
            <a:spLocks noChangeArrowheads="1"/>
          </p:cNvSpPr>
          <p:nvPr/>
        </p:nvSpPr>
        <p:spPr bwMode="auto">
          <a:xfrm>
            <a:off x="609600" y="3228975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令</a:t>
            </a:r>
          </a:p>
        </p:txBody>
      </p: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609600" y="4706938"/>
            <a:ext cx="213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解方程组</a:t>
            </a:r>
          </a:p>
        </p:txBody>
      </p:sp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685800" y="1614488"/>
            <a:ext cx="5715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: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设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y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,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z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分别表示长、宽、高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endParaRPr kumimoji="1" lang="en-US" altLang="zh-CN" sz="2800" i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3505200" y="2176463"/>
            <a:ext cx="2743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下水箱表面积</a:t>
            </a:r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304800" y="2757488"/>
            <a:ext cx="1066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最小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381000" y="2224088"/>
            <a:ext cx="2286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z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使在条件</a:t>
            </a:r>
          </a:p>
        </p:txBody>
      </p:sp>
      <p:sp>
        <p:nvSpPr>
          <p:cNvPr id="18456" name="AutoShape 24"/>
          <p:cNvSpPr>
            <a:spLocks/>
          </p:cNvSpPr>
          <p:nvPr/>
        </p:nvSpPr>
        <p:spPr bwMode="auto">
          <a:xfrm>
            <a:off x="2195513" y="4083050"/>
            <a:ext cx="152400" cy="2012950"/>
          </a:xfrm>
          <a:prstGeom prst="leftBrace">
            <a:avLst>
              <a:gd name="adj1" fmla="val 11006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8457" name="Object 3"/>
          <p:cNvGraphicFramePr>
            <a:graphicFrameLocks noChangeAspect="1"/>
          </p:cNvGraphicFramePr>
          <p:nvPr/>
        </p:nvGraphicFramePr>
        <p:xfrm>
          <a:off x="2411413" y="4013200"/>
          <a:ext cx="852487" cy="568325"/>
        </p:xfrm>
        <a:graphic>
          <a:graphicData uri="http://schemas.openxmlformats.org/presentationml/2006/ole">
            <p:oleObj spid="_x0000_s32771" name="Equation" r:id="rId4" imgW="342720" imgH="228600" progId="Equation.DSMT4">
              <p:embed/>
            </p:oleObj>
          </a:graphicData>
        </a:graphic>
      </p:graphicFrame>
      <p:graphicFrame>
        <p:nvGraphicFramePr>
          <p:cNvPr id="18458" name="Object 4"/>
          <p:cNvGraphicFramePr>
            <a:graphicFrameLocks noChangeAspect="1"/>
          </p:cNvGraphicFramePr>
          <p:nvPr/>
        </p:nvGraphicFramePr>
        <p:xfrm>
          <a:off x="3276600" y="4079875"/>
          <a:ext cx="2413000" cy="393700"/>
        </p:xfrm>
        <a:graphic>
          <a:graphicData uri="http://schemas.openxmlformats.org/presentationml/2006/ole">
            <p:oleObj spid="_x0000_s32772" name="Equation" r:id="rId5" imgW="2412720" imgH="393480" progId="Equation.3">
              <p:embed/>
            </p:oleObj>
          </a:graphicData>
        </a:graphic>
      </p:graphicFrame>
      <p:graphicFrame>
        <p:nvGraphicFramePr>
          <p:cNvPr id="18459" name="Object 5"/>
          <p:cNvGraphicFramePr>
            <a:graphicFrameLocks noChangeAspect="1"/>
          </p:cNvGraphicFramePr>
          <p:nvPr/>
        </p:nvGraphicFramePr>
        <p:xfrm>
          <a:off x="2411413" y="4581525"/>
          <a:ext cx="820737" cy="600075"/>
        </p:xfrm>
        <a:graphic>
          <a:graphicData uri="http://schemas.openxmlformats.org/presentationml/2006/ole">
            <p:oleObj spid="_x0000_s32773" name="Equation" r:id="rId6" imgW="330120" imgH="241200" progId="Equation.DSMT4">
              <p:embed/>
            </p:oleObj>
          </a:graphicData>
        </a:graphic>
      </p:graphicFrame>
      <p:graphicFrame>
        <p:nvGraphicFramePr>
          <p:cNvPr id="18460" name="Object 6"/>
          <p:cNvGraphicFramePr>
            <a:graphicFrameLocks noChangeAspect="1"/>
          </p:cNvGraphicFramePr>
          <p:nvPr/>
        </p:nvGraphicFramePr>
        <p:xfrm>
          <a:off x="3263900" y="4689475"/>
          <a:ext cx="2374900" cy="393700"/>
        </p:xfrm>
        <a:graphic>
          <a:graphicData uri="http://schemas.openxmlformats.org/presentationml/2006/ole">
            <p:oleObj spid="_x0000_s32774" name="Equation" r:id="rId7" imgW="2374560" imgH="393480" progId="Equation.DSMT4">
              <p:embed/>
            </p:oleObj>
          </a:graphicData>
        </a:graphic>
      </p:graphicFrame>
      <p:graphicFrame>
        <p:nvGraphicFramePr>
          <p:cNvPr id="18461" name="Object 7"/>
          <p:cNvGraphicFramePr>
            <a:graphicFrameLocks noChangeAspect="1"/>
          </p:cNvGraphicFramePr>
          <p:nvPr/>
        </p:nvGraphicFramePr>
        <p:xfrm>
          <a:off x="2411413" y="5157788"/>
          <a:ext cx="788987" cy="568325"/>
        </p:xfrm>
        <a:graphic>
          <a:graphicData uri="http://schemas.openxmlformats.org/presentationml/2006/ole">
            <p:oleObj spid="_x0000_s32775" name="Equation" r:id="rId8" imgW="317160" imgH="228600" progId="Equation.DSMT4">
              <p:embed/>
            </p:oleObj>
          </a:graphicData>
        </a:graphic>
      </p:graphicFrame>
      <p:graphicFrame>
        <p:nvGraphicFramePr>
          <p:cNvPr id="18462" name="Object 8"/>
          <p:cNvGraphicFramePr>
            <a:graphicFrameLocks noChangeAspect="1"/>
          </p:cNvGraphicFramePr>
          <p:nvPr/>
        </p:nvGraphicFramePr>
        <p:xfrm>
          <a:off x="3302000" y="5292725"/>
          <a:ext cx="2717800" cy="406400"/>
        </p:xfrm>
        <a:graphic>
          <a:graphicData uri="http://schemas.openxmlformats.org/presentationml/2006/ole">
            <p:oleObj spid="_x0000_s32776" name="Equation" r:id="rId9" imgW="2717640" imgH="406080" progId="Equation.3">
              <p:embed/>
            </p:oleObj>
          </a:graphicData>
        </a:graphic>
      </p:graphicFrame>
      <p:graphicFrame>
        <p:nvGraphicFramePr>
          <p:cNvPr id="18463" name="Object 9"/>
          <p:cNvGraphicFramePr>
            <a:graphicFrameLocks noChangeAspect="1"/>
          </p:cNvGraphicFramePr>
          <p:nvPr/>
        </p:nvGraphicFramePr>
        <p:xfrm>
          <a:off x="2411413" y="5732463"/>
          <a:ext cx="852487" cy="568325"/>
        </p:xfrm>
        <a:graphic>
          <a:graphicData uri="http://schemas.openxmlformats.org/presentationml/2006/ole">
            <p:oleObj spid="_x0000_s32777" name="Equation" r:id="rId10" imgW="342720" imgH="228600" progId="Equation.DSMT4">
              <p:embed/>
            </p:oleObj>
          </a:graphicData>
        </a:graphic>
      </p:graphicFrame>
      <p:graphicFrame>
        <p:nvGraphicFramePr>
          <p:cNvPr id="18464" name="Object 10"/>
          <p:cNvGraphicFramePr>
            <a:graphicFrameLocks noChangeAspect="1"/>
          </p:cNvGraphicFramePr>
          <p:nvPr/>
        </p:nvGraphicFramePr>
        <p:xfrm>
          <a:off x="3352800" y="5803900"/>
          <a:ext cx="1828800" cy="444500"/>
        </p:xfrm>
        <a:graphic>
          <a:graphicData uri="http://schemas.openxmlformats.org/presentationml/2006/ole">
            <p:oleObj spid="_x0000_s32778" name="Equation" r:id="rId11" imgW="1828800" imgH="444240" progId="Equation.3">
              <p:embed/>
            </p:oleObj>
          </a:graphicData>
        </a:graphic>
      </p:graphicFrame>
      <p:sp>
        <p:nvSpPr>
          <p:cNvPr id="18465" name="Text Box 33"/>
          <p:cNvSpPr txBox="1">
            <a:spLocks noChangeArrowheads="1"/>
          </p:cNvSpPr>
          <p:nvPr/>
        </p:nvSpPr>
        <p:spPr bwMode="auto">
          <a:xfrm>
            <a:off x="34925" y="990600"/>
            <a:ext cx="93868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水箱长、宽、高等于多少时所用材料最省？</a:t>
            </a:r>
            <a:endParaRPr kumimoji="1" lang="zh-CN" altLang="en-US" sz="2800" b="1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2797" name="Text Box 34"/>
          <p:cNvSpPr txBox="1">
            <a:spLocks noChangeArrowheads="1"/>
          </p:cNvSpPr>
          <p:nvPr/>
        </p:nvSpPr>
        <p:spPr bwMode="auto">
          <a:xfrm>
            <a:off x="4908550" y="395288"/>
            <a:ext cx="40068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的长方体开口水箱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试问 </a:t>
            </a:r>
          </a:p>
        </p:txBody>
      </p:sp>
      <p:graphicFrame>
        <p:nvGraphicFramePr>
          <p:cNvPr id="18467" name="Object 11"/>
          <p:cNvGraphicFramePr>
            <a:graphicFrameLocks noChangeAspect="1"/>
          </p:cNvGraphicFramePr>
          <p:nvPr/>
        </p:nvGraphicFramePr>
        <p:xfrm>
          <a:off x="2209800" y="2252663"/>
          <a:ext cx="1308100" cy="444500"/>
        </p:xfrm>
        <a:graphic>
          <a:graphicData uri="http://schemas.openxmlformats.org/presentationml/2006/ole">
            <p:oleObj spid="_x0000_s32779" name="Equation" r:id="rId12" imgW="1307880" imgH="444240" progId="Equation.3">
              <p:embed/>
            </p:oleObj>
          </a:graphicData>
        </a:graphic>
      </p:graphicFrame>
      <p:graphicFrame>
        <p:nvGraphicFramePr>
          <p:cNvPr id="18468" name="Object 12"/>
          <p:cNvGraphicFramePr>
            <a:graphicFrameLocks noChangeAspect="1"/>
          </p:cNvGraphicFramePr>
          <p:nvPr/>
        </p:nvGraphicFramePr>
        <p:xfrm>
          <a:off x="5829300" y="2287588"/>
          <a:ext cx="2933700" cy="406400"/>
        </p:xfrm>
        <a:graphic>
          <a:graphicData uri="http://schemas.openxmlformats.org/presentationml/2006/ole">
            <p:oleObj spid="_x0000_s32780" name="Equation" r:id="rId13" imgW="2933640" imgH="406080" progId="Equation.3">
              <p:embed/>
            </p:oleObj>
          </a:graphicData>
        </a:graphic>
      </p:graphicFrame>
      <p:graphicFrame>
        <p:nvGraphicFramePr>
          <p:cNvPr id="18469" name="Object 13"/>
          <p:cNvGraphicFramePr>
            <a:graphicFrameLocks noChangeAspect="1"/>
          </p:cNvGraphicFramePr>
          <p:nvPr/>
        </p:nvGraphicFramePr>
        <p:xfrm>
          <a:off x="1258888" y="3284538"/>
          <a:ext cx="5114925" cy="568325"/>
        </p:xfrm>
        <a:graphic>
          <a:graphicData uri="http://schemas.openxmlformats.org/presentationml/2006/ole">
            <p:oleObj spid="_x0000_s32781" name="Equation" r:id="rId14" imgW="2057400" imgH="228600" progId="Equation.DSMT4">
              <p:embed/>
            </p:oleObj>
          </a:graphicData>
        </a:graphic>
      </p:graphicFrame>
      <p:graphicFrame>
        <p:nvGraphicFramePr>
          <p:cNvPr id="18470" name="Object 14"/>
          <p:cNvGraphicFramePr>
            <a:graphicFrameLocks noChangeAspect="1"/>
          </p:cNvGraphicFramePr>
          <p:nvPr/>
        </p:nvGraphicFramePr>
        <p:xfrm>
          <a:off x="7162800" y="4419600"/>
          <a:ext cx="228600" cy="241300"/>
        </p:xfrm>
        <a:graphic>
          <a:graphicData uri="http://schemas.openxmlformats.org/presentationml/2006/ole">
            <p:oleObj spid="_x0000_s32782" name="Equation" r:id="rId15" imgW="228600" imgH="241200" progId="Equation.3">
              <p:embed/>
            </p:oleObj>
          </a:graphicData>
        </a:graphic>
      </p:graphicFrame>
      <p:graphicFrame>
        <p:nvGraphicFramePr>
          <p:cNvPr id="18471" name="Object 15"/>
          <p:cNvGraphicFramePr>
            <a:graphicFrameLocks noChangeAspect="1"/>
          </p:cNvGraphicFramePr>
          <p:nvPr/>
        </p:nvGraphicFramePr>
        <p:xfrm>
          <a:off x="8077200" y="4114800"/>
          <a:ext cx="241300" cy="317500"/>
        </p:xfrm>
        <a:graphic>
          <a:graphicData uri="http://schemas.openxmlformats.org/presentationml/2006/ole">
            <p:oleObj spid="_x0000_s32783" name="Equation" r:id="rId16" imgW="241200" imgH="317160" progId="Equation.3">
              <p:embed/>
            </p:oleObj>
          </a:graphicData>
        </a:graphic>
      </p:graphicFrame>
      <p:graphicFrame>
        <p:nvGraphicFramePr>
          <p:cNvPr id="18472" name="Object 16"/>
          <p:cNvGraphicFramePr>
            <a:graphicFrameLocks noChangeAspect="1"/>
          </p:cNvGraphicFramePr>
          <p:nvPr/>
        </p:nvGraphicFramePr>
        <p:xfrm>
          <a:off x="8470900" y="3505200"/>
          <a:ext cx="215900" cy="215900"/>
        </p:xfrm>
        <a:graphic>
          <a:graphicData uri="http://schemas.openxmlformats.org/presentationml/2006/ole">
            <p:oleObj spid="_x0000_s32784" name="Equation" r:id="rId17" imgW="215640" imgH="215640" progId="Equation.3">
              <p:embed/>
            </p:oleObj>
          </a:graphicData>
        </a:graphic>
      </p:graphicFrame>
      <p:sp>
        <p:nvSpPr>
          <p:cNvPr id="32798" name="Rectangle 41"/>
          <p:cNvSpPr>
            <a:spLocks noChangeArrowheads="1"/>
          </p:cNvSpPr>
          <p:nvPr/>
        </p:nvSpPr>
        <p:spPr bwMode="auto">
          <a:xfrm>
            <a:off x="685800" y="404813"/>
            <a:ext cx="7191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8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8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 autoUpdateAnimBg="0"/>
      <p:bldP spid="18450" grpId="0" autoUpdateAnimBg="0"/>
      <p:bldP spid="18451" grpId="0" autoUpdateAnimBg="0"/>
      <p:bldP spid="18452" grpId="0" build="p" autoUpdateAnimBg="0"/>
      <p:bldP spid="18453" grpId="0" autoUpdateAnimBg="0"/>
      <p:bldP spid="18454" grpId="0" autoUpdateAnimBg="0"/>
      <p:bldP spid="18455" grpId="0" autoUpdateAnimBg="0"/>
      <p:bldP spid="18456" grpId="0" animBg="1"/>
      <p:bldP spid="18465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4A6971-974B-4566-859F-E172C7FA7E8D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grpSp>
        <p:nvGrpSpPr>
          <p:cNvPr id="130067" name="组合 16"/>
          <p:cNvGrpSpPr>
            <a:grpSpLocks/>
          </p:cNvGrpSpPr>
          <p:nvPr/>
        </p:nvGrpSpPr>
        <p:grpSpPr bwMode="auto">
          <a:xfrm>
            <a:off x="323850" y="260350"/>
            <a:ext cx="6551613" cy="2289175"/>
            <a:chOff x="-36512" y="332656"/>
            <a:chExt cx="6552728" cy="2288714"/>
          </a:xfrm>
        </p:grpSpPr>
        <p:sp>
          <p:nvSpPr>
            <p:cNvPr id="130069" name="Text Box 19"/>
            <p:cNvSpPr txBox="1">
              <a:spLocks noChangeArrowheads="1"/>
            </p:cNvSpPr>
            <p:nvPr/>
          </p:nvSpPr>
          <p:spPr bwMode="auto">
            <a:xfrm>
              <a:off x="-36512" y="1177588"/>
              <a:ext cx="288032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0000CC"/>
                  </a:solidFill>
                  <a:latin typeface="Times New Roman" pitchFamily="18" charset="0"/>
                  <a:ea typeface="楷体_GB2312" pitchFamily="49" charset="-122"/>
                </a:rPr>
                <a:t>注：方程组求解</a:t>
              </a:r>
            </a:p>
          </p:txBody>
        </p:sp>
        <p:graphicFrame>
          <p:nvGraphicFramePr>
            <p:cNvPr id="130050" name="Object 2"/>
            <p:cNvGraphicFramePr>
              <a:graphicFrameLocks noChangeAspect="1"/>
            </p:cNvGraphicFramePr>
            <p:nvPr/>
          </p:nvGraphicFramePr>
          <p:xfrm>
            <a:off x="2908176" y="332656"/>
            <a:ext cx="852439" cy="568293"/>
          </p:xfrm>
          <a:graphic>
            <a:graphicData uri="http://schemas.openxmlformats.org/presentationml/2006/ole">
              <p:oleObj spid="_x0000_s130050" name="Equation" r:id="rId3" imgW="342720" imgH="228600" progId="Equation.DSMT4">
                <p:embed/>
              </p:oleObj>
            </a:graphicData>
          </a:graphic>
        </p:graphicFrame>
        <p:graphicFrame>
          <p:nvGraphicFramePr>
            <p:cNvPr id="130051" name="Object 3"/>
            <p:cNvGraphicFramePr>
              <a:graphicFrameLocks noChangeAspect="1"/>
            </p:cNvGraphicFramePr>
            <p:nvPr/>
          </p:nvGraphicFramePr>
          <p:xfrm>
            <a:off x="3773016" y="399696"/>
            <a:ext cx="2413000" cy="393700"/>
          </p:xfrm>
          <a:graphic>
            <a:graphicData uri="http://schemas.openxmlformats.org/presentationml/2006/ole">
              <p:oleObj spid="_x0000_s130051" name="Equation" r:id="rId4" imgW="2412720" imgH="393480" progId="Equation.3">
                <p:embed/>
              </p:oleObj>
            </a:graphicData>
          </a:graphic>
        </p:graphicFrame>
        <p:graphicFrame>
          <p:nvGraphicFramePr>
            <p:cNvPr id="130052" name="Object 4"/>
            <p:cNvGraphicFramePr>
              <a:graphicFrameLocks noChangeAspect="1"/>
            </p:cNvGraphicFramePr>
            <p:nvPr/>
          </p:nvGraphicFramePr>
          <p:xfrm>
            <a:off x="2908176" y="900949"/>
            <a:ext cx="820868" cy="599864"/>
          </p:xfrm>
          <a:graphic>
            <a:graphicData uri="http://schemas.openxmlformats.org/presentationml/2006/ole">
              <p:oleObj spid="_x0000_s130052" name="Equation" r:id="rId5" imgW="330120" imgH="241200" progId="Equation.DSMT4">
                <p:embed/>
              </p:oleObj>
            </a:graphicData>
          </a:graphic>
        </p:graphicFrame>
        <p:graphicFrame>
          <p:nvGraphicFramePr>
            <p:cNvPr id="130053" name="Object 5"/>
            <p:cNvGraphicFramePr>
              <a:graphicFrameLocks noChangeAspect="1"/>
            </p:cNvGraphicFramePr>
            <p:nvPr/>
          </p:nvGraphicFramePr>
          <p:xfrm>
            <a:off x="3760316" y="1009296"/>
            <a:ext cx="2374900" cy="393700"/>
          </p:xfrm>
          <a:graphic>
            <a:graphicData uri="http://schemas.openxmlformats.org/presentationml/2006/ole">
              <p:oleObj spid="_x0000_s130053" name="Equation" r:id="rId6" imgW="2374560" imgH="393480" progId="Equation.DSMT4">
                <p:embed/>
              </p:oleObj>
            </a:graphicData>
          </a:graphic>
        </p:graphicFrame>
        <p:graphicFrame>
          <p:nvGraphicFramePr>
            <p:cNvPr id="130054" name="Object 6"/>
            <p:cNvGraphicFramePr>
              <a:graphicFrameLocks noChangeAspect="1"/>
            </p:cNvGraphicFramePr>
            <p:nvPr/>
          </p:nvGraphicFramePr>
          <p:xfrm>
            <a:off x="2908176" y="1477013"/>
            <a:ext cx="789296" cy="568292"/>
          </p:xfrm>
          <a:graphic>
            <a:graphicData uri="http://schemas.openxmlformats.org/presentationml/2006/ole">
              <p:oleObj spid="_x0000_s130054" name="Equation" r:id="rId7" imgW="317160" imgH="228600" progId="Equation.DSMT4">
                <p:embed/>
              </p:oleObj>
            </a:graphicData>
          </a:graphic>
        </p:graphicFrame>
        <p:graphicFrame>
          <p:nvGraphicFramePr>
            <p:cNvPr id="130055" name="Object 7"/>
            <p:cNvGraphicFramePr>
              <a:graphicFrameLocks noChangeAspect="1"/>
            </p:cNvGraphicFramePr>
            <p:nvPr/>
          </p:nvGraphicFramePr>
          <p:xfrm>
            <a:off x="3798416" y="1612546"/>
            <a:ext cx="2717800" cy="406400"/>
          </p:xfrm>
          <a:graphic>
            <a:graphicData uri="http://schemas.openxmlformats.org/presentationml/2006/ole">
              <p:oleObj spid="_x0000_s130055" name="Equation" r:id="rId8" imgW="2717640" imgH="406080" progId="Equation.3">
                <p:embed/>
              </p:oleObj>
            </a:graphicData>
          </a:graphic>
        </p:graphicFrame>
        <p:graphicFrame>
          <p:nvGraphicFramePr>
            <p:cNvPr id="130056" name="Object 8"/>
            <p:cNvGraphicFramePr>
              <a:graphicFrameLocks noChangeAspect="1"/>
            </p:cNvGraphicFramePr>
            <p:nvPr/>
          </p:nvGraphicFramePr>
          <p:xfrm>
            <a:off x="2908176" y="2053077"/>
            <a:ext cx="852439" cy="568293"/>
          </p:xfrm>
          <a:graphic>
            <a:graphicData uri="http://schemas.openxmlformats.org/presentationml/2006/ole">
              <p:oleObj spid="_x0000_s130056" name="Equation" r:id="rId9" imgW="342720" imgH="228600" progId="Equation.DSMT4">
                <p:embed/>
              </p:oleObj>
            </a:graphicData>
          </a:graphic>
        </p:graphicFrame>
        <p:graphicFrame>
          <p:nvGraphicFramePr>
            <p:cNvPr id="130057" name="Object 9"/>
            <p:cNvGraphicFramePr>
              <a:graphicFrameLocks noChangeAspect="1"/>
            </p:cNvGraphicFramePr>
            <p:nvPr/>
          </p:nvGraphicFramePr>
          <p:xfrm>
            <a:off x="3849216" y="2123721"/>
            <a:ext cx="1828800" cy="444500"/>
          </p:xfrm>
          <a:graphic>
            <a:graphicData uri="http://schemas.openxmlformats.org/presentationml/2006/ole">
              <p:oleObj spid="_x0000_s130057" name="Equation" r:id="rId10" imgW="1828800" imgH="444240" progId="Equation.DSMT4">
                <p:embed/>
              </p:oleObj>
            </a:graphicData>
          </a:graphic>
        </p:graphicFrame>
        <p:sp>
          <p:nvSpPr>
            <p:cNvPr id="130070" name="AutoShape 24"/>
            <p:cNvSpPr>
              <a:spLocks/>
            </p:cNvSpPr>
            <p:nvPr/>
          </p:nvSpPr>
          <p:spPr bwMode="auto">
            <a:xfrm>
              <a:off x="2691408" y="476672"/>
              <a:ext cx="152400" cy="2012950"/>
            </a:xfrm>
            <a:prstGeom prst="leftBrace">
              <a:avLst>
                <a:gd name="adj1" fmla="val 11006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130060" name="Object 12"/>
          <p:cNvGraphicFramePr>
            <a:graphicFrameLocks noChangeAspect="1"/>
          </p:cNvGraphicFramePr>
          <p:nvPr/>
        </p:nvGraphicFramePr>
        <p:xfrm>
          <a:off x="684213" y="3644900"/>
          <a:ext cx="3919537" cy="2016125"/>
        </p:xfrm>
        <a:graphic>
          <a:graphicData uri="http://schemas.openxmlformats.org/presentationml/2006/ole">
            <p:oleObj spid="_x0000_s130060" name="Equation" r:id="rId11" imgW="1676160" imgH="863280" progId="Equation.DSMT4">
              <p:embed/>
            </p:oleObj>
          </a:graphicData>
        </a:graphic>
      </p:graphicFrame>
      <p:graphicFrame>
        <p:nvGraphicFramePr>
          <p:cNvPr id="130061" name="Object 13"/>
          <p:cNvGraphicFramePr>
            <a:graphicFrameLocks noChangeAspect="1"/>
          </p:cNvGraphicFramePr>
          <p:nvPr/>
        </p:nvGraphicFramePr>
        <p:xfrm>
          <a:off x="4375150" y="4278313"/>
          <a:ext cx="2500313" cy="482600"/>
        </p:xfrm>
        <a:graphic>
          <a:graphicData uri="http://schemas.openxmlformats.org/presentationml/2006/ole">
            <p:oleObj spid="_x0000_s130061" name="Equation" r:id="rId12" imgW="1117440" imgH="215640" progId="Equation.DSMT4">
              <p:embed/>
            </p:oleObj>
          </a:graphicData>
        </a:graphic>
      </p:graphicFrame>
      <p:graphicFrame>
        <p:nvGraphicFramePr>
          <p:cNvPr id="19" name="Object 14"/>
          <p:cNvGraphicFramePr>
            <a:graphicFrameLocks noChangeAspect="1"/>
          </p:cNvGraphicFramePr>
          <p:nvPr/>
        </p:nvGraphicFramePr>
        <p:xfrm>
          <a:off x="6948488" y="4279900"/>
          <a:ext cx="1828800" cy="444500"/>
        </p:xfrm>
        <a:graphic>
          <a:graphicData uri="http://schemas.openxmlformats.org/presentationml/2006/ole">
            <p:oleObj spid="_x0000_s130062" name="Equation" r:id="rId13" imgW="1828800" imgH="444240" progId="Equation.DSMT4">
              <p:embed/>
            </p:oleObj>
          </a:graphicData>
        </a:graphic>
      </p:graphicFrame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704850" y="5789613"/>
            <a:ext cx="2438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得唯一解</a:t>
            </a:r>
          </a:p>
        </p:txBody>
      </p:sp>
      <p:graphicFrame>
        <p:nvGraphicFramePr>
          <p:cNvPr id="21" name="Object 15"/>
          <p:cNvGraphicFramePr>
            <a:graphicFrameLocks noChangeAspect="1"/>
          </p:cNvGraphicFramePr>
          <p:nvPr/>
        </p:nvGraphicFramePr>
        <p:xfrm>
          <a:off x="2484438" y="5732463"/>
          <a:ext cx="2879725" cy="630237"/>
        </p:xfrm>
        <a:graphic>
          <a:graphicData uri="http://schemas.openxmlformats.org/presentationml/2006/ole">
            <p:oleObj spid="_x0000_s130063" name="Equation" r:id="rId14" imgW="1218960" imgH="266400" progId="Equation.DSMT4">
              <p:embed/>
            </p:oleObj>
          </a:graphicData>
        </a:graphic>
      </p:graphicFrame>
      <p:graphicFrame>
        <p:nvGraphicFramePr>
          <p:cNvPr id="130065" name="Object 12"/>
          <p:cNvGraphicFramePr>
            <a:graphicFrameLocks noChangeAspect="1"/>
          </p:cNvGraphicFramePr>
          <p:nvPr/>
        </p:nvGraphicFramePr>
        <p:xfrm>
          <a:off x="539750" y="2708275"/>
          <a:ext cx="7345363" cy="981075"/>
        </p:xfrm>
        <a:graphic>
          <a:graphicData uri="http://schemas.openxmlformats.org/presentationml/2006/ole">
            <p:oleObj spid="_x0000_s130065" name="Equation" r:id="rId15" imgW="3149280" imgH="419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0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0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4BEEAE1-B0E0-4C4E-A6C6-1BAB0919DB2B}" type="slidenum">
              <a:rPr lang="en-US" altLang="zh-CN"/>
              <a:pPr>
                <a:defRPr/>
              </a:pPr>
              <a:t>24</a:t>
            </a:fld>
            <a:endParaRPr lang="en-US" altLang="zh-CN"/>
          </a:p>
        </p:txBody>
      </p:sp>
      <p:grpSp>
        <p:nvGrpSpPr>
          <p:cNvPr id="33805" name="组合 36"/>
          <p:cNvGrpSpPr>
            <a:grpSpLocks/>
          </p:cNvGrpSpPr>
          <p:nvPr/>
        </p:nvGrpSpPr>
        <p:grpSpPr bwMode="auto">
          <a:xfrm>
            <a:off x="539750" y="1160463"/>
            <a:ext cx="7777163" cy="684212"/>
            <a:chOff x="539552" y="1484784"/>
            <a:chExt cx="7776864" cy="683593"/>
          </a:xfrm>
        </p:grpSpPr>
        <p:sp>
          <p:nvSpPr>
            <p:cNvPr id="33810" name="Text Box 2"/>
            <p:cNvSpPr txBox="1">
              <a:spLocks noChangeArrowheads="1"/>
            </p:cNvSpPr>
            <p:nvPr/>
          </p:nvSpPr>
          <p:spPr bwMode="auto">
            <a:xfrm>
              <a:off x="539552" y="1556792"/>
              <a:ext cx="7776864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所以                                     是唯一可能的极值点，</a:t>
              </a:r>
            </a:p>
          </p:txBody>
        </p:sp>
        <p:graphicFrame>
          <p:nvGraphicFramePr>
            <p:cNvPr id="33794" name="Object 2"/>
            <p:cNvGraphicFramePr>
              <a:graphicFrameLocks noChangeAspect="1"/>
            </p:cNvGraphicFramePr>
            <p:nvPr/>
          </p:nvGraphicFramePr>
          <p:xfrm>
            <a:off x="1403648" y="1484784"/>
            <a:ext cx="3027340" cy="683593"/>
          </p:xfrm>
          <a:graphic>
            <a:graphicData uri="http://schemas.openxmlformats.org/presentationml/2006/ole">
              <p:oleObj spid="_x0000_s33794" name="Equation" r:id="rId3" imgW="1180800" imgH="266400" progId="Equation.DSMT4">
                <p:embed/>
              </p:oleObj>
            </a:graphicData>
          </a:graphic>
        </p:graphicFrame>
      </p:grp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468313" y="2060575"/>
            <a:ext cx="7848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根据实际情况可知问题的最小值是存在的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因此</a:t>
            </a:r>
            <a:endParaRPr kumimoji="1" lang="en-US" altLang="zh-CN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468313" y="2781300"/>
            <a:ext cx="84963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最小值就在这个唯一极值点处取得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即长，宽，高</a:t>
            </a:r>
            <a:endParaRPr kumimoji="1" lang="en-US" altLang="zh-CN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41" name="组合 40"/>
          <p:cNvGrpSpPr>
            <a:grpSpLocks/>
          </p:cNvGrpSpPr>
          <p:nvPr/>
        </p:nvGrpSpPr>
        <p:grpSpPr bwMode="auto">
          <a:xfrm>
            <a:off x="539750" y="3357563"/>
            <a:ext cx="6108700" cy="682625"/>
            <a:chOff x="539552" y="3356992"/>
            <a:chExt cx="6109365" cy="683593"/>
          </a:xfrm>
        </p:grpSpPr>
        <p:sp>
          <p:nvSpPr>
            <p:cNvPr id="33809" name="矩形 39"/>
            <p:cNvSpPr>
              <a:spLocks noChangeArrowheads="1"/>
            </p:cNvSpPr>
            <p:nvPr/>
          </p:nvSpPr>
          <p:spPr bwMode="auto">
            <a:xfrm>
              <a:off x="539552" y="3429000"/>
              <a:ext cx="610936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8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满足                                     时用料最省</a:t>
              </a:r>
              <a:r>
                <a:rPr kumimoji="1" lang="en-US" altLang="zh-CN" sz="28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.</a:t>
              </a:r>
              <a:endParaRPr lang="zh-CN" altLang="en-US"/>
            </a:p>
          </p:txBody>
        </p:sp>
        <p:graphicFrame>
          <p:nvGraphicFramePr>
            <p:cNvPr id="33803" name="Object 11"/>
            <p:cNvGraphicFramePr>
              <a:graphicFrameLocks noChangeAspect="1"/>
            </p:cNvGraphicFramePr>
            <p:nvPr/>
          </p:nvGraphicFramePr>
          <p:xfrm>
            <a:off x="1403648" y="3356992"/>
            <a:ext cx="3027340" cy="683593"/>
          </p:xfrm>
          <a:graphic>
            <a:graphicData uri="http://schemas.openxmlformats.org/presentationml/2006/ole">
              <p:oleObj spid="_x0000_s33803" name="Equation" r:id="rId4" imgW="1180800" imgH="266400" progId="Equation.DSMT4">
                <p:embed/>
              </p:oleObj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utoUpdateAnimBg="0"/>
      <p:bldP spid="19462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7" name="Rectangle 2"/>
          <p:cNvSpPr>
            <a:spLocks noChangeArrowheads="1"/>
          </p:cNvSpPr>
          <p:nvPr/>
        </p:nvSpPr>
        <p:spPr bwMode="black">
          <a:xfrm>
            <a:off x="611188" y="333375"/>
            <a:ext cx="82089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33CC"/>
                </a:solidFill>
                <a:latin typeface="宋体" charset="-122"/>
              </a:rPr>
              <a:t>例</a:t>
            </a:r>
            <a:r>
              <a:rPr kumimoji="1" lang="en-US" altLang="zh-CN" sz="2800" b="1">
                <a:solidFill>
                  <a:srgbClr val="0033CC"/>
                </a:solidFill>
                <a:latin typeface="宋体" charset="-122"/>
              </a:rPr>
              <a:t>5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itchFamily="18" charset="0"/>
              </a:rPr>
              <a:t>  </a:t>
            </a:r>
            <a:r>
              <a:rPr kumimoji="1" lang="zh-CN" altLang="en-US" sz="2800" b="1">
                <a:solidFill>
                  <a:srgbClr val="000000"/>
                </a:solidFill>
                <a:latin typeface="宋体" charset="-122"/>
              </a:rPr>
              <a:t>求表面积为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sz="2800" b="1" baseline="30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zh-CN" altLang="en-US" sz="2800" b="1">
                <a:solidFill>
                  <a:srgbClr val="000000"/>
                </a:solidFill>
                <a:latin typeface="宋体" charset="-122"/>
              </a:rPr>
              <a:t>而体积为最大的长方形的体积。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black">
          <a:xfrm>
            <a:off x="603250" y="914400"/>
            <a:ext cx="8001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kumimoji="1" lang="zh-CN" altLang="en-US" sz="2800" b="1">
                <a:solidFill>
                  <a:srgbClr val="0033CC"/>
                </a:solidFill>
                <a:latin typeface="Times New Roman" pitchFamily="18" charset="0"/>
              </a:rPr>
              <a:t>解：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设长方形的三棱长为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，则问题就是在</a:t>
            </a:r>
            <a:r>
              <a:rPr kumimoji="1" lang="zh-CN" altLang="en-US" sz="2800" b="1">
                <a:latin typeface="Times New Roman" pitchFamily="18" charset="0"/>
              </a:rPr>
              <a:t>条件</a:t>
            </a:r>
          </a:p>
        </p:txBody>
      </p:sp>
      <p:graphicFrame>
        <p:nvGraphicFramePr>
          <p:cNvPr id="27652" name="Object 2"/>
          <p:cNvGraphicFramePr>
            <a:graphicFrameLocks noChangeAspect="1"/>
          </p:cNvGraphicFramePr>
          <p:nvPr/>
        </p:nvGraphicFramePr>
        <p:xfrm>
          <a:off x="1547813" y="1341438"/>
          <a:ext cx="6769100" cy="542925"/>
        </p:xfrm>
        <a:graphic>
          <a:graphicData uri="http://schemas.openxmlformats.org/presentationml/2006/ole">
            <p:oleObj spid="_x0000_s131074" name="Equation" r:id="rId3" imgW="5765760" imgH="469800" progId="Equation.DSMT4">
              <p:embed/>
            </p:oleObj>
          </a:graphicData>
        </a:graphic>
      </p:graphicFrame>
      <p:sp>
        <p:nvSpPr>
          <p:cNvPr id="27653" name="Rectangle 5"/>
          <p:cNvSpPr>
            <a:spLocks noChangeArrowheads="1"/>
          </p:cNvSpPr>
          <p:nvPr/>
        </p:nvSpPr>
        <p:spPr bwMode="black">
          <a:xfrm>
            <a:off x="684213" y="2463800"/>
            <a:ext cx="7731125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体积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V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=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xyz           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&gt;0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&gt;0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&gt;0)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的最大值。 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black">
          <a:xfrm>
            <a:off x="611188" y="2997200"/>
            <a:ext cx="7848600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构造辅助函数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拉格朗日函数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如下</a:t>
            </a:r>
          </a:p>
        </p:txBody>
      </p:sp>
      <p:graphicFrame>
        <p:nvGraphicFramePr>
          <p:cNvPr id="27655" name="Object 3"/>
          <p:cNvGraphicFramePr>
            <a:graphicFrameLocks noChangeAspect="1"/>
          </p:cNvGraphicFramePr>
          <p:nvPr/>
        </p:nvGraphicFramePr>
        <p:xfrm>
          <a:off x="900113" y="4292600"/>
          <a:ext cx="4032250" cy="2124075"/>
        </p:xfrm>
        <a:graphic>
          <a:graphicData uri="http://schemas.openxmlformats.org/presentationml/2006/ole">
            <p:oleObj spid="_x0000_s131075" name="Equation" r:id="rId4" imgW="4076640" imgH="2145960" progId="Equation.DSMT4">
              <p:embed/>
            </p:oleObj>
          </a:graphicData>
        </a:graphic>
      </p:graphicFrame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971550" y="3573463"/>
            <a:ext cx="6378575" cy="604837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itchFamily="18" charset="0"/>
              </a:rPr>
              <a:t>L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itchFamily="18" charset="0"/>
              </a:rPr>
              <a:t>(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itchFamily="18" charset="0"/>
              </a:rPr>
              <a:t>x</a:t>
            </a:r>
            <a:r>
              <a:rPr kumimoji="1" lang="zh-CN" altLang="en-US" sz="2800" b="1">
                <a:solidFill>
                  <a:srgbClr val="FF0066"/>
                </a:solidFill>
                <a:latin typeface="宋体" charset="-122"/>
              </a:rPr>
              <a:t>，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itchFamily="18" charset="0"/>
              </a:rPr>
              <a:t>y</a:t>
            </a:r>
            <a:r>
              <a:rPr kumimoji="1" lang="zh-CN" altLang="en-US" sz="2800" b="1">
                <a:solidFill>
                  <a:srgbClr val="FF0066"/>
                </a:solidFill>
                <a:latin typeface="宋体" charset="-122"/>
              </a:rPr>
              <a:t>，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itchFamily="18" charset="0"/>
              </a:rPr>
              <a:t>z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itchFamily="18" charset="0"/>
              </a:rPr>
              <a:t>)=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xyz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+</a:t>
            </a:r>
            <a:r>
              <a:rPr kumimoji="1" lang="en-US" altLang="zh-CN" sz="2800" b="1" i="1">
                <a:solidFill>
                  <a:srgbClr val="000000"/>
                </a:solidFill>
                <a:latin typeface="宋体" charset="-122"/>
              </a:rPr>
              <a:t>λ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(2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xy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+2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yz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+2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xz</a:t>
            </a:r>
            <a:r>
              <a:rPr kumimoji="1" lang="zh-CN" altLang="en-US" sz="2800" b="1">
                <a:solidFill>
                  <a:srgbClr val="000000"/>
                </a:solidFill>
                <a:latin typeface="宋体" charset="-122"/>
              </a:rPr>
              <a:t>－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sz="2800" b="1" baseline="30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kumimoji="1" lang="zh-CN" altLang="en-US" sz="2800" b="1">
                <a:solidFill>
                  <a:srgbClr val="000000"/>
                </a:solidFill>
                <a:latin typeface="宋体" charset="-122"/>
              </a:rPr>
              <a:t>，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611188" y="1916113"/>
            <a:ext cx="2327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</a:rPr>
              <a:t>下求</a:t>
            </a:r>
            <a:r>
              <a:rPr lang="zh-CN" altLang="en-US" sz="2800" b="1">
                <a:latin typeface="Times New Roman" pitchFamily="18" charset="0"/>
              </a:rPr>
              <a:t>目标函数</a:t>
            </a: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250825" y="4581525"/>
            <a:ext cx="611188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zh-CN" altLang="en-US" sz="2800" b="1">
                <a:solidFill>
                  <a:srgbClr val="FF0066"/>
                </a:solidFill>
                <a:latin typeface="Times New Roman" pitchFamily="18" charset="0"/>
              </a:rPr>
              <a:t>解方程组</a:t>
            </a:r>
          </a:p>
        </p:txBody>
      </p:sp>
      <p:graphicFrame>
        <p:nvGraphicFramePr>
          <p:cNvPr id="131076" name="Object 4"/>
          <p:cNvGraphicFramePr>
            <a:graphicFrameLocks noChangeAspect="1"/>
          </p:cNvGraphicFramePr>
          <p:nvPr/>
        </p:nvGraphicFramePr>
        <p:xfrm>
          <a:off x="5003800" y="4724400"/>
          <a:ext cx="4175125" cy="1225550"/>
        </p:xfrm>
        <a:graphic>
          <a:graphicData uri="http://schemas.openxmlformats.org/presentationml/2006/ole">
            <p:oleObj spid="_x0000_s131076" name="Equation" r:id="rId5" imgW="2336760" imgH="685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autoUpdateAnimBg="0"/>
      <p:bldP spid="27653" grpId="0" autoUpdateAnimBg="0"/>
      <p:bldP spid="27654" grpId="0" autoUpdateAnimBg="0"/>
      <p:bldP spid="27656" grpId="0" autoUpdateAnimBg="0"/>
      <p:bldP spid="27657" grpId="0"/>
      <p:bldP spid="2765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ChangeArrowheads="1"/>
          </p:cNvSpPr>
          <p:nvPr/>
        </p:nvSpPr>
        <p:spPr bwMode="black">
          <a:xfrm>
            <a:off x="827088" y="2133600"/>
            <a:ext cx="434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0000"/>
                </a:solidFill>
                <a:latin typeface="宋体" charset="-122"/>
              </a:rPr>
              <a:t>由以上式子解得 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x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=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y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=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black">
          <a:xfrm>
            <a:off x="827088" y="2838450"/>
            <a:ext cx="449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代入第四个方程便得</a:t>
            </a:r>
          </a:p>
        </p:txBody>
      </p:sp>
      <p:graphicFrame>
        <p:nvGraphicFramePr>
          <p:cNvPr id="28678" name="Object 2"/>
          <p:cNvGraphicFramePr>
            <a:graphicFrameLocks noChangeAspect="1"/>
          </p:cNvGraphicFramePr>
          <p:nvPr/>
        </p:nvGraphicFramePr>
        <p:xfrm>
          <a:off x="4211638" y="2492375"/>
          <a:ext cx="2971800" cy="1104900"/>
        </p:xfrm>
        <a:graphic>
          <a:graphicData uri="http://schemas.openxmlformats.org/presentationml/2006/ole">
            <p:oleObj spid="_x0000_s132098" name="Equation" r:id="rId3" imgW="1155600" imgH="431640" progId="Equation.3">
              <p:embed/>
            </p:oleObj>
          </a:graphicData>
        </a:graphic>
      </p:graphicFrame>
      <p:sp>
        <p:nvSpPr>
          <p:cNvPr id="28679" name="Rectangle 7"/>
          <p:cNvSpPr>
            <a:spLocks noChangeArrowheads="1"/>
          </p:cNvSpPr>
          <p:nvPr/>
        </p:nvSpPr>
        <p:spPr bwMode="black">
          <a:xfrm>
            <a:off x="366713" y="3429000"/>
            <a:ext cx="8382000" cy="175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800" b="1">
                <a:solidFill>
                  <a:srgbClr val="000000"/>
                </a:solidFill>
                <a:latin typeface="宋体" charset="-122"/>
              </a:rPr>
              <a:t>　 这是</a:t>
            </a:r>
            <a:r>
              <a:rPr kumimoji="1" lang="zh-CN" altLang="en-US" sz="2800" b="1">
                <a:solidFill>
                  <a:srgbClr val="FF0066"/>
                </a:solidFill>
                <a:latin typeface="宋体" charset="-122"/>
              </a:rPr>
              <a:t>唯一可能的极值点</a:t>
            </a:r>
            <a:r>
              <a:rPr kumimoji="1" lang="zh-CN" altLang="en-US" sz="2800" b="1">
                <a:solidFill>
                  <a:srgbClr val="000000"/>
                </a:solidFill>
                <a:latin typeface="宋体" charset="-122"/>
              </a:rPr>
              <a:t>。因为由问题本身可知最大值一定存在，所以最大值就在这个可能的极值点处取得。</a:t>
            </a:r>
            <a:endParaRPr kumimoji="1" lang="zh-CN" altLang="en-US" sz="2800" b="1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28680" name="Object 3"/>
          <p:cNvGraphicFramePr>
            <a:graphicFrameLocks noChangeAspect="1"/>
          </p:cNvGraphicFramePr>
          <p:nvPr/>
        </p:nvGraphicFramePr>
        <p:xfrm>
          <a:off x="2700338" y="4941888"/>
          <a:ext cx="2133600" cy="1109662"/>
        </p:xfrm>
        <a:graphic>
          <a:graphicData uri="http://schemas.openxmlformats.org/presentationml/2006/ole">
            <p:oleObj spid="_x0000_s132099" name="Equation" r:id="rId4" imgW="749160" imgH="431640" progId="Equation.3">
              <p:embed/>
            </p:oleObj>
          </a:graphicData>
        </a:graphic>
      </p:graphicFrame>
      <p:sp>
        <p:nvSpPr>
          <p:cNvPr id="28681" name="Text Box 9"/>
          <p:cNvSpPr txBox="1">
            <a:spLocks noChangeArrowheads="1"/>
          </p:cNvSpPr>
          <p:nvPr/>
        </p:nvSpPr>
        <p:spPr bwMode="black">
          <a:xfrm>
            <a:off x="755650" y="5229225"/>
            <a:ext cx="243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宋体" charset="-122"/>
              </a:rPr>
              <a:t>最大体积为</a:t>
            </a:r>
          </a:p>
        </p:txBody>
      </p:sp>
      <p:graphicFrame>
        <p:nvGraphicFramePr>
          <p:cNvPr id="132100" name="Object 4"/>
          <p:cNvGraphicFramePr>
            <a:graphicFrameLocks noChangeAspect="1"/>
          </p:cNvGraphicFramePr>
          <p:nvPr/>
        </p:nvGraphicFramePr>
        <p:xfrm>
          <a:off x="1042988" y="333375"/>
          <a:ext cx="5761037" cy="1690688"/>
        </p:xfrm>
        <a:graphic>
          <a:graphicData uri="http://schemas.openxmlformats.org/presentationml/2006/ole">
            <p:oleObj spid="_x0000_s132100" name="Equation" r:id="rId5" imgW="2336760" imgH="685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autoUpdateAnimBg="0"/>
      <p:bldP spid="28677" grpId="0" autoUpdateAnimBg="0"/>
      <p:bldP spid="28679" grpId="0" autoUpdateAnimBg="0"/>
      <p:bldP spid="28681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194" name="Object 2"/>
          <p:cNvGraphicFramePr>
            <a:graphicFrameLocks noChangeAspect="1"/>
          </p:cNvGraphicFramePr>
          <p:nvPr/>
        </p:nvGraphicFramePr>
        <p:xfrm>
          <a:off x="1404938" y="260350"/>
          <a:ext cx="6838950" cy="1524000"/>
        </p:xfrm>
        <a:graphic>
          <a:graphicData uri="http://schemas.openxmlformats.org/presentationml/2006/ole">
            <p:oleObj spid="_x0000_s136194" name="公式" r:id="rId3" imgW="2450880" imgH="545760" progId="Equation.3">
              <p:embed/>
            </p:oleObj>
          </a:graphicData>
        </a:graphic>
      </p:graphicFrame>
      <p:sp>
        <p:nvSpPr>
          <p:cNvPr id="29699" name="Rectangle 3"/>
          <p:cNvSpPr>
            <a:spLocks noChangeArrowheads="1"/>
          </p:cNvSpPr>
          <p:nvPr/>
        </p:nvSpPr>
        <p:spPr bwMode="black">
          <a:xfrm>
            <a:off x="755650" y="1676400"/>
            <a:ext cx="779145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kumimoji="1" lang="zh-CN" altLang="en-US" sz="2800" b="1">
                <a:solidFill>
                  <a:srgbClr val="0033CC"/>
                </a:solidFill>
                <a:latin typeface="Times New Roman" pitchFamily="18" charset="0"/>
              </a:rPr>
              <a:t>解</a:t>
            </a:r>
            <a:r>
              <a:rPr kumimoji="1" lang="zh-CN" altLang="en-US" sz="2800" b="1">
                <a:solidFill>
                  <a:srgbClr val="333399"/>
                </a:solidFill>
                <a:latin typeface="Times New Roman" pitchFamily="18" charset="0"/>
              </a:rPr>
              <a:t> 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设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是所求长方体在第一卦限的顶   点的坐标，</a:t>
            </a:r>
          </a:p>
        </p:txBody>
      </p:sp>
      <p:graphicFrame>
        <p:nvGraphicFramePr>
          <p:cNvPr id="29700" name="Object 3"/>
          <p:cNvGraphicFramePr>
            <a:graphicFrameLocks noChangeAspect="1"/>
          </p:cNvGraphicFramePr>
          <p:nvPr/>
        </p:nvGraphicFramePr>
        <p:xfrm>
          <a:off x="1584325" y="3357563"/>
          <a:ext cx="5364163" cy="992187"/>
        </p:xfrm>
        <a:graphic>
          <a:graphicData uri="http://schemas.openxmlformats.org/presentationml/2006/ole">
            <p:oleObj spid="_x0000_s136195" name="Equation" r:id="rId4" imgW="2286000" imgH="419040" progId="Equation.3">
              <p:embed/>
            </p:oleObj>
          </a:graphicData>
        </a:graphic>
      </p:graphicFrame>
      <p:sp>
        <p:nvSpPr>
          <p:cNvPr id="29701" name="Rectangle 5"/>
          <p:cNvSpPr>
            <a:spLocks noChangeArrowheads="1"/>
          </p:cNvSpPr>
          <p:nvPr/>
        </p:nvSpPr>
        <p:spPr bwMode="black">
          <a:xfrm>
            <a:off x="755650" y="4437063"/>
            <a:ext cx="53292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构造辅助函数拉格朗日函数如下</a:t>
            </a:r>
          </a:p>
        </p:txBody>
      </p:sp>
      <p:graphicFrame>
        <p:nvGraphicFramePr>
          <p:cNvPr id="29702" name="Object 4"/>
          <p:cNvGraphicFramePr>
            <a:graphicFrameLocks noChangeAspect="1"/>
          </p:cNvGraphicFramePr>
          <p:nvPr/>
        </p:nvGraphicFramePr>
        <p:xfrm>
          <a:off x="1314450" y="4941888"/>
          <a:ext cx="6122988" cy="1127125"/>
        </p:xfrm>
        <a:graphic>
          <a:graphicData uri="http://schemas.openxmlformats.org/presentationml/2006/ole">
            <p:oleObj spid="_x0000_s136196" name="Equation" r:id="rId5" imgW="2603160" imgH="482400" progId="Equation.DSMT4">
              <p:embed/>
            </p:oleObj>
          </a:graphicData>
        </a:graphic>
      </p:graphicFrame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827088" y="2743200"/>
            <a:ext cx="3756025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则问题化为求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目标函数</a:t>
            </a: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4427538" y="2781300"/>
            <a:ext cx="3951287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体积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itchFamily="18" charset="0"/>
              </a:rPr>
              <a:t>V 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= 8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itchFamily="18" charset="0"/>
              </a:rPr>
              <a:t>xyz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kumimoji="1" lang="zh-CN" altLang="en-US" sz="2800" b="1">
                <a:solidFill>
                  <a:srgbClr val="000000"/>
                </a:solidFill>
                <a:latin typeface="宋体" charset="-122"/>
              </a:rPr>
              <a:t>在</a:t>
            </a:r>
            <a:r>
              <a:rPr kumimoji="1" lang="zh-CN" altLang="en-US" sz="2800" b="1">
                <a:solidFill>
                  <a:srgbClr val="0000FF"/>
                </a:solidFill>
                <a:latin typeface="宋体" charset="-122"/>
              </a:rPr>
              <a:t>条件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  ：</a:t>
            </a:r>
          </a:p>
        </p:txBody>
      </p:sp>
      <p:sp>
        <p:nvSpPr>
          <p:cNvPr id="136201" name="Rectangle 9"/>
          <p:cNvSpPr>
            <a:spLocks noChangeArrowheads="1"/>
          </p:cNvSpPr>
          <p:nvPr/>
        </p:nvSpPr>
        <p:spPr bwMode="black">
          <a:xfrm>
            <a:off x="611188" y="476250"/>
            <a:ext cx="1943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例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6</a:t>
            </a:r>
            <a:endParaRPr kumimoji="1" lang="zh-CN" altLang="en-US" sz="2800" b="1">
              <a:solidFill>
                <a:srgbClr val="0000F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autoUpdateAnimBg="0"/>
      <p:bldP spid="29701" grpId="0" autoUpdateAnimBg="0"/>
      <p:bldP spid="29703" grpId="0" autoUpdateAnimBg="0"/>
      <p:bldP spid="29704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4859338" y="0"/>
          <a:ext cx="3100387" cy="3816350"/>
        </p:xfrm>
        <a:graphic>
          <a:graphicData uri="http://schemas.openxmlformats.org/presentationml/2006/ole">
            <p:oleObj spid="_x0000_s137218" name="Equation" r:id="rId3" imgW="3098520" imgH="3822480" progId="Equation.DSMT4">
              <p:embed/>
            </p:oleObj>
          </a:graphicData>
        </a:graphic>
      </p:graphicFrame>
      <p:sp>
        <p:nvSpPr>
          <p:cNvPr id="30723" name="Rectangle 3"/>
          <p:cNvSpPr>
            <a:spLocks noChangeArrowheads="1"/>
          </p:cNvSpPr>
          <p:nvPr/>
        </p:nvSpPr>
        <p:spPr bwMode="black">
          <a:xfrm>
            <a:off x="381000" y="2189163"/>
            <a:ext cx="457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0000"/>
                </a:solidFill>
                <a:latin typeface="宋体" charset="-122"/>
              </a:rPr>
              <a:t>由其中的前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kumimoji="1" lang="zh-CN" altLang="en-US" sz="2800" b="1">
                <a:solidFill>
                  <a:srgbClr val="000000"/>
                </a:solidFill>
                <a:latin typeface="宋体" charset="-122"/>
              </a:rPr>
              <a:t>个方程可推出</a:t>
            </a:r>
            <a:endParaRPr kumimoji="1" lang="zh-CN" altLang="en-US" sz="2800" b="1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30724" name="Object 3"/>
          <p:cNvGraphicFramePr>
            <a:graphicFrameLocks noChangeAspect="1"/>
          </p:cNvGraphicFramePr>
          <p:nvPr/>
        </p:nvGraphicFramePr>
        <p:xfrm>
          <a:off x="1066800" y="2684463"/>
          <a:ext cx="2667000" cy="1176337"/>
        </p:xfrm>
        <a:graphic>
          <a:graphicData uri="http://schemas.openxmlformats.org/presentationml/2006/ole">
            <p:oleObj spid="_x0000_s137219" name="Equation" r:id="rId4" imgW="952200" imgH="419040" progId="Equation.3">
              <p:embed/>
            </p:oleObj>
          </a:graphicData>
        </a:graphic>
      </p:graphicFrame>
      <p:sp>
        <p:nvSpPr>
          <p:cNvPr id="30725" name="Rectangle 5"/>
          <p:cNvSpPr>
            <a:spLocks noChangeArrowheads="1"/>
          </p:cNvSpPr>
          <p:nvPr/>
        </p:nvSpPr>
        <p:spPr bwMode="black">
          <a:xfrm>
            <a:off x="381000" y="3989388"/>
            <a:ext cx="70199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000000"/>
                </a:solidFill>
                <a:latin typeface="宋体" charset="-122"/>
              </a:rPr>
              <a:t>（因为</a:t>
            </a:r>
            <a:r>
              <a:rPr kumimoji="1" lang="en-US" altLang="zh-CN" sz="2800" b="1" i="1">
                <a:solidFill>
                  <a:srgbClr val="000000"/>
                </a:solidFill>
                <a:latin typeface="宋体" charset="-122"/>
              </a:rPr>
              <a:t>λ</a:t>
            </a:r>
            <a:r>
              <a:rPr kumimoji="1" lang="en-US" altLang="zh-CN" sz="2800" b="1">
                <a:solidFill>
                  <a:srgbClr val="000000"/>
                </a:solidFill>
                <a:latin typeface="宋体" charset="-122"/>
              </a:rPr>
              <a:t>≠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kumimoji="1" lang="zh-CN" altLang="en-US" sz="2800" b="1">
                <a:solidFill>
                  <a:srgbClr val="000000"/>
                </a:solidFill>
                <a:latin typeface="宋体" charset="-122"/>
              </a:rPr>
              <a:t>，否则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xyz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=0</a:t>
            </a:r>
            <a:r>
              <a:rPr kumimoji="1" lang="zh-CN" altLang="en-US" sz="2800" b="1">
                <a:solidFill>
                  <a:srgbClr val="000000"/>
                </a:solidFill>
                <a:latin typeface="宋体" charset="-122"/>
              </a:rPr>
              <a:t>与题意不合），得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black">
          <a:xfrm>
            <a:off x="471488" y="5200650"/>
            <a:ext cx="6477000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而依题意知体积最大的内接长方形存在。</a:t>
            </a:r>
          </a:p>
        </p:txBody>
      </p:sp>
      <p:graphicFrame>
        <p:nvGraphicFramePr>
          <p:cNvPr id="30727" name="Object 4"/>
          <p:cNvGraphicFramePr>
            <a:graphicFrameLocks noChangeAspect="1"/>
          </p:cNvGraphicFramePr>
          <p:nvPr/>
        </p:nvGraphicFramePr>
        <p:xfrm>
          <a:off x="838200" y="4330700"/>
          <a:ext cx="3886200" cy="1042988"/>
        </p:xfrm>
        <a:graphic>
          <a:graphicData uri="http://schemas.openxmlformats.org/presentationml/2006/ole">
            <p:oleObj spid="_x0000_s137220" name="Equation" r:id="rId5" imgW="1612800" imgH="431640" progId="Equation.3">
              <p:embed/>
            </p:oleObj>
          </a:graphicData>
        </a:graphic>
      </p:graphicFrame>
      <p:graphicFrame>
        <p:nvGraphicFramePr>
          <p:cNvPr id="30728" name="Object 5"/>
          <p:cNvGraphicFramePr>
            <a:graphicFrameLocks noChangeAspect="1"/>
          </p:cNvGraphicFramePr>
          <p:nvPr/>
        </p:nvGraphicFramePr>
        <p:xfrm>
          <a:off x="5003800" y="5713413"/>
          <a:ext cx="2590800" cy="955675"/>
        </p:xfrm>
        <a:graphic>
          <a:graphicData uri="http://schemas.openxmlformats.org/presentationml/2006/ole">
            <p:oleObj spid="_x0000_s137221" name="Equation" r:id="rId6" imgW="1054080" imgH="431640" progId="Equation.3">
              <p:embed/>
            </p:oleObj>
          </a:graphicData>
        </a:graphic>
      </p:graphicFrame>
      <p:sp>
        <p:nvSpPr>
          <p:cNvPr id="30729" name="Text Box 9"/>
          <p:cNvSpPr txBox="1">
            <a:spLocks noChangeArrowheads="1"/>
          </p:cNvSpPr>
          <p:nvPr/>
        </p:nvSpPr>
        <p:spPr bwMode="black">
          <a:xfrm>
            <a:off x="420688" y="5862638"/>
            <a:ext cx="441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故内接长方形最大体积为</a:t>
            </a:r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4876800" y="4638675"/>
            <a:ext cx="3756025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是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itchFamily="18" charset="0"/>
              </a:rPr>
              <a:t>唯一的可能极值点，</a:t>
            </a:r>
          </a:p>
        </p:txBody>
      </p:sp>
      <p:sp>
        <p:nvSpPr>
          <p:cNvPr id="137227" name="Text Box 11"/>
          <p:cNvSpPr txBox="1">
            <a:spLocks noChangeArrowheads="1"/>
          </p:cNvSpPr>
          <p:nvPr/>
        </p:nvSpPr>
        <p:spPr bwMode="auto">
          <a:xfrm>
            <a:off x="4067175" y="549275"/>
            <a:ext cx="611188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zh-CN" altLang="en-US" sz="2800" b="1">
                <a:solidFill>
                  <a:srgbClr val="FF0066"/>
                </a:solidFill>
                <a:latin typeface="Times New Roman" pitchFamily="18" charset="0"/>
              </a:rPr>
              <a:t>解方程组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autoUpdateAnimBg="0"/>
      <p:bldP spid="30725" grpId="0" autoUpdateAnimBg="0"/>
      <p:bldP spid="30726" grpId="0" autoUpdateAnimBg="0"/>
      <p:bldP spid="30729" grpId="0" autoUpdateAnimBg="0"/>
      <p:bldP spid="30730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242" name="Object 2"/>
          <p:cNvGraphicFramePr>
            <a:graphicFrameLocks noChangeAspect="1"/>
          </p:cNvGraphicFramePr>
          <p:nvPr/>
        </p:nvGraphicFramePr>
        <p:xfrm>
          <a:off x="900113" y="620713"/>
          <a:ext cx="7632700" cy="1128712"/>
        </p:xfrm>
        <a:graphic>
          <a:graphicData uri="http://schemas.openxmlformats.org/presentationml/2006/ole">
            <p:oleObj spid="_x0000_s138242" name="文档" r:id="rId3" imgW="7447320" imgH="1143000" progId="Word.Document.8">
              <p:embed/>
            </p:oleObj>
          </a:graphicData>
        </a:graphic>
      </p:graphicFrame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914400" y="2019300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解</a:t>
            </a:r>
          </a:p>
        </p:txBody>
      </p:sp>
      <p:graphicFrame>
        <p:nvGraphicFramePr>
          <p:cNvPr id="31748" name="Object 3"/>
          <p:cNvGraphicFramePr>
            <a:graphicFrameLocks noChangeAspect="1"/>
          </p:cNvGraphicFramePr>
          <p:nvPr/>
        </p:nvGraphicFramePr>
        <p:xfrm>
          <a:off x="1600200" y="2057400"/>
          <a:ext cx="6991350" cy="552450"/>
        </p:xfrm>
        <a:graphic>
          <a:graphicData uri="http://schemas.openxmlformats.org/presentationml/2006/ole">
            <p:oleObj spid="_x0000_s138243" name="文档" r:id="rId4" imgW="6864480" imgH="557280" progId="Word.Document.8">
              <p:embed/>
            </p:oleObj>
          </a:graphicData>
        </a:graphic>
      </p:graphicFrame>
      <p:graphicFrame>
        <p:nvGraphicFramePr>
          <p:cNvPr id="31749" name="Object 4"/>
          <p:cNvGraphicFramePr>
            <a:graphicFrameLocks noChangeAspect="1"/>
          </p:cNvGraphicFramePr>
          <p:nvPr/>
        </p:nvGraphicFramePr>
        <p:xfrm>
          <a:off x="2133600" y="2667000"/>
          <a:ext cx="3352800" cy="2235200"/>
        </p:xfrm>
        <a:graphic>
          <a:graphicData uri="http://schemas.openxmlformats.org/presentationml/2006/ole">
            <p:oleObj spid="_x0000_s138244" name="公式" r:id="rId5" imgW="3352680" imgH="2234880" progId="Equation.3">
              <p:embed/>
            </p:oleObj>
          </a:graphicData>
        </a:graphic>
      </p:graphicFrame>
      <p:graphicFrame>
        <p:nvGraphicFramePr>
          <p:cNvPr id="31750" name="Object 5"/>
          <p:cNvGraphicFramePr>
            <a:graphicFrameLocks noChangeAspect="1"/>
          </p:cNvGraphicFramePr>
          <p:nvPr/>
        </p:nvGraphicFramePr>
        <p:xfrm>
          <a:off x="1143000" y="5029200"/>
          <a:ext cx="3695700" cy="457200"/>
        </p:xfrm>
        <a:graphic>
          <a:graphicData uri="http://schemas.openxmlformats.org/presentationml/2006/ole">
            <p:oleObj spid="_x0000_s138245" name="文档" r:id="rId6" imgW="3478680" imgH="447480" progId="Word.Document.8">
              <p:embed/>
            </p:oleObj>
          </a:graphicData>
        </a:graphic>
      </p:graphicFrame>
      <p:graphicFrame>
        <p:nvGraphicFramePr>
          <p:cNvPr id="31751" name="Object 6"/>
          <p:cNvGraphicFramePr>
            <a:graphicFrameLocks noChangeAspect="1"/>
          </p:cNvGraphicFramePr>
          <p:nvPr/>
        </p:nvGraphicFramePr>
        <p:xfrm>
          <a:off x="3048000" y="5573713"/>
          <a:ext cx="3686175" cy="522287"/>
        </p:xfrm>
        <a:graphic>
          <a:graphicData uri="http://schemas.openxmlformats.org/presentationml/2006/ole">
            <p:oleObj spid="_x0000_s138246" name="公式" r:id="rId7" imgW="3390840" imgH="482400" progId="Equation.3">
              <p:embed/>
            </p:oleObj>
          </a:graphicData>
        </a:graphic>
      </p:graphicFrame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1295400" y="347503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则</a:t>
            </a:r>
          </a:p>
        </p:txBody>
      </p:sp>
      <p:graphicFrame>
        <p:nvGraphicFramePr>
          <p:cNvPr id="31753" name="Object 7"/>
          <p:cNvGraphicFramePr>
            <a:graphicFrameLocks noChangeAspect="1"/>
          </p:cNvGraphicFramePr>
          <p:nvPr/>
        </p:nvGraphicFramePr>
        <p:xfrm>
          <a:off x="1219200" y="5638800"/>
          <a:ext cx="2190750" cy="457200"/>
        </p:xfrm>
        <a:graphic>
          <a:graphicData uri="http://schemas.openxmlformats.org/presentationml/2006/ole">
            <p:oleObj spid="_x0000_s138247" name="文档" r:id="rId8" imgW="2190600" imgH="457200" progId="Word.Document.8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autoUpdateAnimBg="0"/>
      <p:bldP spid="3175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724400" y="1127125"/>
            <a:ext cx="3962400" cy="1341438"/>
            <a:chOff x="2976" y="710"/>
            <a:chExt cx="2496" cy="845"/>
          </a:xfrm>
        </p:grpSpPr>
        <p:pic>
          <p:nvPicPr>
            <p:cNvPr id="7067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976" y="710"/>
              <a:ext cx="2112" cy="845"/>
            </a:xfrm>
            <a:prstGeom prst="rect">
              <a:avLst/>
            </a:prstGeom>
            <a:noFill/>
            <a:ln w="3175">
              <a:solidFill>
                <a:schemeClr val="accent2"/>
              </a:solidFill>
              <a:miter lim="800000"/>
              <a:headEnd/>
              <a:tailEnd/>
            </a:ln>
          </p:spPr>
        </p:pic>
        <p:sp>
          <p:nvSpPr>
            <p:cNvPr id="70672" name="Text Box 4"/>
            <p:cNvSpPr txBox="1">
              <a:spLocks noChangeArrowheads="1"/>
            </p:cNvSpPr>
            <p:nvPr/>
          </p:nvSpPr>
          <p:spPr bwMode="auto">
            <a:xfrm>
              <a:off x="5088" y="1008"/>
              <a:ext cx="384" cy="28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(1)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4724400" y="2620963"/>
            <a:ext cx="3962400" cy="1341437"/>
            <a:chOff x="2976" y="1651"/>
            <a:chExt cx="2496" cy="845"/>
          </a:xfrm>
        </p:grpSpPr>
        <p:pic>
          <p:nvPicPr>
            <p:cNvPr id="70669" name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976" y="1651"/>
              <a:ext cx="2112" cy="845"/>
            </a:xfrm>
            <a:prstGeom prst="rect">
              <a:avLst/>
            </a:prstGeom>
            <a:noFill/>
            <a:ln w="3175">
              <a:solidFill>
                <a:schemeClr val="accent2"/>
              </a:solidFill>
              <a:miter lim="800000"/>
              <a:headEnd/>
              <a:tailEnd/>
            </a:ln>
          </p:spPr>
        </p:pic>
        <p:sp>
          <p:nvSpPr>
            <p:cNvPr id="70670" name="Text Box 7"/>
            <p:cNvSpPr txBox="1">
              <a:spLocks noChangeArrowheads="1"/>
            </p:cNvSpPr>
            <p:nvPr/>
          </p:nvSpPr>
          <p:spPr bwMode="auto">
            <a:xfrm>
              <a:off x="5088" y="1824"/>
              <a:ext cx="384" cy="28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(2)</a:t>
              </a:r>
            </a:p>
          </p:txBody>
        </p:sp>
      </p:grpSp>
      <p:graphicFrame>
        <p:nvGraphicFramePr>
          <p:cNvPr id="7176" name="Object 2"/>
          <p:cNvGraphicFramePr>
            <a:graphicFrameLocks noChangeAspect="1"/>
          </p:cNvGraphicFramePr>
          <p:nvPr/>
        </p:nvGraphicFramePr>
        <p:xfrm>
          <a:off x="750888" y="1203325"/>
          <a:ext cx="3251200" cy="1001713"/>
        </p:xfrm>
        <a:graphic>
          <a:graphicData uri="http://schemas.openxmlformats.org/presentationml/2006/ole">
            <p:oleObj spid="_x0000_s70658" name="Equation" r:id="rId5" imgW="3251160" imgH="1002960" progId="Equation.DSMT4">
              <p:embed/>
            </p:oleObj>
          </a:graphicData>
        </a:graphic>
      </p:graphicFrame>
      <p:graphicFrame>
        <p:nvGraphicFramePr>
          <p:cNvPr id="7177" name="Object 3"/>
          <p:cNvGraphicFramePr>
            <a:graphicFrameLocks noChangeAspect="1"/>
          </p:cNvGraphicFramePr>
          <p:nvPr/>
        </p:nvGraphicFramePr>
        <p:xfrm>
          <a:off x="755650" y="2684463"/>
          <a:ext cx="3340100" cy="1104900"/>
        </p:xfrm>
        <a:graphic>
          <a:graphicData uri="http://schemas.openxmlformats.org/presentationml/2006/ole">
            <p:oleObj spid="_x0000_s70659" name="Equation" r:id="rId6" imgW="3340080" imgH="1104840" progId="Equation.DSMT4">
              <p:embed/>
            </p:oleObj>
          </a:graphicData>
        </a:graphic>
      </p:graphicFrame>
      <p:graphicFrame>
        <p:nvGraphicFramePr>
          <p:cNvPr id="7178" name="Object 4"/>
          <p:cNvGraphicFramePr>
            <a:graphicFrameLocks noChangeAspect="1"/>
          </p:cNvGraphicFramePr>
          <p:nvPr/>
        </p:nvGraphicFramePr>
        <p:xfrm>
          <a:off x="827088" y="4365625"/>
          <a:ext cx="2908300" cy="977900"/>
        </p:xfrm>
        <a:graphic>
          <a:graphicData uri="http://schemas.openxmlformats.org/presentationml/2006/ole">
            <p:oleObj spid="_x0000_s70660" name="Equation" r:id="rId7" imgW="2908080" imgH="977760" progId="Equation.DSMT4">
              <p:embed/>
            </p:oleObj>
          </a:graphicData>
        </a:graphic>
      </p:graphicFrame>
      <p:sp>
        <p:nvSpPr>
          <p:cNvPr id="70667" name="Text Box 11"/>
          <p:cNvSpPr txBox="1">
            <a:spLocks noChangeArrowheads="1"/>
          </p:cNvSpPr>
          <p:nvPr/>
        </p:nvSpPr>
        <p:spPr bwMode="auto">
          <a:xfrm>
            <a:off x="539750" y="260350"/>
            <a:ext cx="5953125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latin typeface="宋体" charset="-122"/>
              </a:rPr>
              <a:t>根据极值的定义</a:t>
            </a:r>
            <a:r>
              <a:rPr kumimoji="1" lang="en-US" altLang="zh-CN" sz="3200" b="1">
                <a:latin typeface="宋体" charset="-122"/>
              </a:rPr>
              <a:t>,</a:t>
            </a:r>
            <a:r>
              <a:rPr kumimoji="1" lang="zh-CN" altLang="en-US" sz="3200" b="1">
                <a:latin typeface="宋体" charset="-122"/>
              </a:rPr>
              <a:t>易知以下结果</a:t>
            </a:r>
            <a:r>
              <a:rPr kumimoji="1" lang="en-US" altLang="zh-CN" sz="3200" b="1">
                <a:latin typeface="宋体" charset="-122"/>
              </a:rPr>
              <a:t>: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5435600" y="4149725"/>
            <a:ext cx="1871663" cy="2562225"/>
            <a:chOff x="4128" y="2160"/>
            <a:chExt cx="1352" cy="1824"/>
          </a:xfrm>
        </p:grpSpPr>
        <p:graphicFrame>
          <p:nvGraphicFramePr>
            <p:cNvPr id="70661" name="Object 5"/>
            <p:cNvGraphicFramePr>
              <a:graphicFrameLocks noChangeAspect="1"/>
            </p:cNvGraphicFramePr>
            <p:nvPr/>
          </p:nvGraphicFramePr>
          <p:xfrm>
            <a:off x="4224" y="2160"/>
            <a:ext cx="1185" cy="1824"/>
          </p:xfrm>
          <a:graphic>
            <a:graphicData uri="http://schemas.openxmlformats.org/presentationml/2006/ole">
              <p:oleObj spid="_x0000_s70661" name="位图图像" r:id="rId8" imgW="1886213" imgH="2905531" progId="PBrush">
                <p:embed/>
              </p:oleObj>
            </a:graphicData>
          </a:graphic>
        </p:graphicFrame>
        <p:graphicFrame>
          <p:nvGraphicFramePr>
            <p:cNvPr id="70662" name="Object 6"/>
            <p:cNvGraphicFramePr>
              <a:graphicFrameLocks noChangeAspect="1"/>
            </p:cNvGraphicFramePr>
            <p:nvPr/>
          </p:nvGraphicFramePr>
          <p:xfrm>
            <a:off x="4128" y="3688"/>
            <a:ext cx="144" cy="152"/>
          </p:xfrm>
          <a:graphic>
            <a:graphicData uri="http://schemas.openxmlformats.org/presentationml/2006/ole">
              <p:oleObj spid="_x0000_s70662" name="Equation" r:id="rId9" imgW="228600" imgH="241200" progId="Equation.3">
                <p:embed/>
              </p:oleObj>
            </a:graphicData>
          </a:graphic>
        </p:graphicFrame>
        <p:graphicFrame>
          <p:nvGraphicFramePr>
            <p:cNvPr id="70663" name="Object 7"/>
            <p:cNvGraphicFramePr>
              <a:graphicFrameLocks noChangeAspect="1"/>
            </p:cNvGraphicFramePr>
            <p:nvPr/>
          </p:nvGraphicFramePr>
          <p:xfrm>
            <a:off x="5328" y="3264"/>
            <a:ext cx="152" cy="200"/>
          </p:xfrm>
          <a:graphic>
            <a:graphicData uri="http://schemas.openxmlformats.org/presentationml/2006/ole">
              <p:oleObj spid="_x0000_s70663" name="Equation" r:id="rId10" imgW="241200" imgH="317160" progId="Equation.3">
                <p:embed/>
              </p:oleObj>
            </a:graphicData>
          </a:graphic>
        </p:graphicFrame>
        <p:graphicFrame>
          <p:nvGraphicFramePr>
            <p:cNvPr id="70664" name="Object 8"/>
            <p:cNvGraphicFramePr>
              <a:graphicFrameLocks noChangeAspect="1"/>
            </p:cNvGraphicFramePr>
            <p:nvPr/>
          </p:nvGraphicFramePr>
          <p:xfrm>
            <a:off x="4848" y="2160"/>
            <a:ext cx="136" cy="136"/>
          </p:xfrm>
          <a:graphic>
            <a:graphicData uri="http://schemas.openxmlformats.org/presentationml/2006/ole">
              <p:oleObj spid="_x0000_s70664" name="Equation" r:id="rId11" imgW="215640" imgH="215640" progId="Equation.3">
                <p:embed/>
              </p:oleObj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8" name="Rectangle 2"/>
          <p:cNvSpPr>
            <a:spLocks noChangeArrowheads="1"/>
          </p:cNvSpPr>
          <p:nvPr/>
        </p:nvSpPr>
        <p:spPr bwMode="black">
          <a:xfrm>
            <a:off x="395288" y="476250"/>
            <a:ext cx="8305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练习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kumimoji="1" lang="zh-CN" altLang="en-US" sz="2800" b="1">
                <a:solidFill>
                  <a:srgbClr val="000000"/>
                </a:solidFill>
                <a:latin typeface="宋体" charset="-122"/>
              </a:rPr>
              <a:t>求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=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kumimoji="1" lang="en-US" altLang="zh-CN" sz="2800" b="1" baseline="3000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+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kumimoji="1" lang="en-US" altLang="zh-CN" sz="2800" b="1" baseline="3000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kumimoji="1" lang="zh-CN" altLang="en-US" sz="2800" b="1">
                <a:solidFill>
                  <a:srgbClr val="000000"/>
                </a:solidFill>
                <a:latin typeface="宋体" charset="-122"/>
              </a:rPr>
              <a:t>在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：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kumimoji="1" lang="en-US" altLang="zh-CN" sz="2800" b="1" baseline="30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+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kumimoji="1" lang="en-US" altLang="zh-CN" sz="2800" b="1" baseline="30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en-US" altLang="zh-CN" sz="2800" b="1">
                <a:solidFill>
                  <a:srgbClr val="000000"/>
                </a:solidFill>
                <a:latin typeface="宋体" charset="-122"/>
              </a:rPr>
              <a:t>≤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zh-CN" altLang="en-US" sz="2800" b="1">
                <a:solidFill>
                  <a:srgbClr val="000000"/>
                </a:solidFill>
                <a:latin typeface="宋体" charset="-122"/>
              </a:rPr>
              <a:t>上的最大值和最小值。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black">
          <a:xfrm>
            <a:off x="539750" y="1125538"/>
            <a:ext cx="7661275" cy="130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b="1">
                <a:solidFill>
                  <a:srgbClr val="0000FF"/>
                </a:solidFill>
                <a:latin typeface="宋体" charset="-122"/>
              </a:rPr>
              <a:t>解</a:t>
            </a:r>
            <a:r>
              <a:rPr kumimoji="1" lang="zh-CN" altLang="en-US" sz="2800" b="1">
                <a:solidFill>
                  <a:srgbClr val="333399"/>
                </a:solidFill>
                <a:latin typeface="Times New Roman" pitchFamily="18" charset="0"/>
              </a:rPr>
              <a:t>  </a:t>
            </a:r>
            <a:r>
              <a:rPr kumimoji="1" lang="zh-CN" altLang="en-US" sz="2800" b="1">
                <a:solidFill>
                  <a:srgbClr val="000000"/>
                </a:solidFill>
                <a:latin typeface="宋体" charset="-122"/>
              </a:rPr>
              <a:t>函数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=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kumimoji="1" lang="en-US" altLang="zh-CN" sz="2800" b="1" baseline="3000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+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kumimoji="1" lang="en-US" altLang="zh-CN" sz="2800" b="1" baseline="3000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kumimoji="1" lang="zh-CN" altLang="en-US" sz="2800" b="1">
                <a:solidFill>
                  <a:srgbClr val="000000"/>
                </a:solidFill>
                <a:latin typeface="宋体" charset="-122"/>
              </a:rPr>
              <a:t>在有界闭区域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kumimoji="1" lang="en-US" altLang="zh-CN" sz="2800" b="1" baseline="30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+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kumimoji="1" lang="en-US" altLang="zh-CN" sz="2800" b="1" baseline="30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en-US" altLang="zh-CN" sz="2800" b="1">
                <a:solidFill>
                  <a:srgbClr val="000000"/>
                </a:solidFill>
                <a:latin typeface="宋体" charset="-122"/>
              </a:rPr>
              <a:t>≤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zh-CN" altLang="en-US" sz="2800" b="1">
                <a:solidFill>
                  <a:srgbClr val="000000"/>
                </a:solidFill>
                <a:latin typeface="宋体" charset="-122"/>
              </a:rPr>
              <a:t>上一定可取得最大值和最小值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black">
          <a:xfrm>
            <a:off x="611188" y="2549525"/>
            <a:ext cx="175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0000"/>
                </a:solidFill>
                <a:latin typeface="宋体" charset="-122"/>
              </a:rPr>
              <a:t>先求驻点</a:t>
            </a:r>
            <a:endParaRPr kumimoji="1" lang="zh-CN" altLang="en-US" sz="2800" b="1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32773" name="Object 2"/>
          <p:cNvGraphicFramePr>
            <a:graphicFrameLocks noChangeAspect="1"/>
          </p:cNvGraphicFramePr>
          <p:nvPr/>
        </p:nvGraphicFramePr>
        <p:xfrm>
          <a:off x="2555875" y="2395538"/>
          <a:ext cx="3200400" cy="1033462"/>
        </p:xfrm>
        <a:graphic>
          <a:graphicData uri="http://schemas.openxmlformats.org/presentationml/2006/ole">
            <p:oleObj spid="_x0000_s139266" name="Equation" r:id="rId3" imgW="1333440" imgH="431640" progId="Equation.3">
              <p:embed/>
            </p:oleObj>
          </a:graphicData>
        </a:graphic>
      </p:graphicFrame>
      <p:sp>
        <p:nvSpPr>
          <p:cNvPr id="32774" name="Rectangle 6"/>
          <p:cNvSpPr>
            <a:spLocks noChangeArrowheads="1"/>
          </p:cNvSpPr>
          <p:nvPr/>
        </p:nvSpPr>
        <p:spPr bwMode="black">
          <a:xfrm>
            <a:off x="619125" y="3414713"/>
            <a:ext cx="7497763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000000"/>
                </a:solidFill>
                <a:latin typeface="宋体" charset="-122"/>
              </a:rPr>
              <a:t>唯一驻点为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(0</a:t>
            </a:r>
            <a:r>
              <a:rPr kumimoji="1" lang="zh-CN" altLang="en-US" sz="2800" b="1">
                <a:solidFill>
                  <a:srgbClr val="000000"/>
                </a:solidFill>
                <a:latin typeface="宋体" charset="-122"/>
              </a:rPr>
              <a:t>，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0)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kumimoji="1" lang="zh-CN" altLang="en-US" sz="2800" b="1">
                <a:solidFill>
                  <a:srgbClr val="000000"/>
                </a:solidFill>
                <a:latin typeface="宋体" charset="-122"/>
              </a:rPr>
              <a:t>该点的函数值为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(0</a:t>
            </a:r>
            <a:r>
              <a:rPr kumimoji="1" lang="zh-CN" altLang="en-US" sz="2800" b="1">
                <a:solidFill>
                  <a:srgbClr val="000000"/>
                </a:solidFill>
                <a:latin typeface="宋体" charset="-122"/>
              </a:rPr>
              <a:t>，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0)=0 .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black">
          <a:xfrm>
            <a:off x="539750" y="3995738"/>
            <a:ext cx="7924800" cy="130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b="1">
                <a:solidFill>
                  <a:srgbClr val="000000"/>
                </a:solidFill>
                <a:latin typeface="宋体" charset="-122"/>
              </a:rPr>
              <a:t>在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kumimoji="1" lang="zh-CN" altLang="en-US" sz="2800" b="1">
                <a:solidFill>
                  <a:srgbClr val="000000"/>
                </a:solidFill>
                <a:latin typeface="宋体" charset="-122"/>
              </a:rPr>
              <a:t>的边界上求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kumimoji="1" lang="en-US" altLang="zh-CN" sz="2800" b="1" baseline="3000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+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kumimoji="1" lang="en-US" altLang="zh-CN" sz="2800" b="1" baseline="3000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kumimoji="1" lang="zh-CN" altLang="en-US" sz="2800" b="1">
                <a:solidFill>
                  <a:srgbClr val="000000"/>
                </a:solidFill>
                <a:latin typeface="宋体" charset="-122"/>
              </a:rPr>
              <a:t>的极值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kumimoji="1" lang="zh-CN" altLang="en-US" sz="2800" b="1">
                <a:solidFill>
                  <a:srgbClr val="000000"/>
                </a:solidFill>
                <a:latin typeface="宋体" charset="-122"/>
              </a:rPr>
              <a:t>这里用拉格朗日乘数求解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。 </a:t>
            </a: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black">
          <a:xfrm>
            <a:off x="611188" y="5300663"/>
            <a:ext cx="35290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0000"/>
                </a:solidFill>
                <a:latin typeface="宋体" charset="-122"/>
              </a:rPr>
              <a:t>引入拉格朗日函数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32777" name="Object 3"/>
          <p:cNvGraphicFramePr>
            <a:graphicFrameLocks noChangeAspect="1"/>
          </p:cNvGraphicFramePr>
          <p:nvPr/>
        </p:nvGraphicFramePr>
        <p:xfrm>
          <a:off x="1668463" y="5886450"/>
          <a:ext cx="5856287" cy="566738"/>
        </p:xfrm>
        <a:graphic>
          <a:graphicData uri="http://schemas.openxmlformats.org/presentationml/2006/ole">
            <p:oleObj spid="_x0000_s139267" name="Equation" r:id="rId4" imgW="234936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autoUpdateAnimBg="0"/>
      <p:bldP spid="32772" grpId="0" autoUpdateAnimBg="0"/>
      <p:bldP spid="32774" grpId="0" autoUpdateAnimBg="0"/>
      <p:bldP spid="32775" grpId="0" autoUpdateAnimBg="0"/>
      <p:bldP spid="32776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black">
          <a:xfrm>
            <a:off x="762000" y="2262188"/>
            <a:ext cx="742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0000"/>
                </a:solidFill>
                <a:latin typeface="宋体" charset="-122"/>
              </a:rPr>
              <a:t>得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33795" name="Object 2"/>
          <p:cNvGraphicFramePr>
            <a:graphicFrameLocks noChangeAspect="1"/>
          </p:cNvGraphicFramePr>
          <p:nvPr/>
        </p:nvGraphicFramePr>
        <p:xfrm>
          <a:off x="903288" y="409575"/>
          <a:ext cx="3308350" cy="1795463"/>
        </p:xfrm>
        <a:graphic>
          <a:graphicData uri="http://schemas.openxmlformats.org/presentationml/2006/ole">
            <p:oleObj spid="_x0000_s140290" name="Equation" r:id="rId3" imgW="1358640" imgH="736560" progId="Equation.3">
              <p:embed/>
            </p:oleObj>
          </a:graphicData>
        </a:graphic>
      </p:graphicFrame>
      <p:graphicFrame>
        <p:nvGraphicFramePr>
          <p:cNvPr id="33796" name="Object 3"/>
          <p:cNvGraphicFramePr>
            <a:graphicFrameLocks noChangeAspect="1"/>
          </p:cNvGraphicFramePr>
          <p:nvPr/>
        </p:nvGraphicFramePr>
        <p:xfrm>
          <a:off x="1524000" y="2022475"/>
          <a:ext cx="5784850" cy="958850"/>
        </p:xfrm>
        <a:graphic>
          <a:graphicData uri="http://schemas.openxmlformats.org/presentationml/2006/ole">
            <p:oleObj spid="_x0000_s140291" name="Equation" r:id="rId4" imgW="2374560" imgH="393480" progId="Equation.DSMT4">
              <p:embed/>
            </p:oleObj>
          </a:graphicData>
        </a:graphic>
      </p:graphicFrame>
      <p:sp>
        <p:nvSpPr>
          <p:cNvPr id="33797" name="Rectangle 5"/>
          <p:cNvSpPr>
            <a:spLocks noChangeArrowheads="1"/>
          </p:cNvSpPr>
          <p:nvPr/>
        </p:nvSpPr>
        <p:spPr bwMode="black">
          <a:xfrm>
            <a:off x="762000" y="2981325"/>
            <a:ext cx="9556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0000"/>
                </a:solidFill>
                <a:latin typeface="宋体" charset="-122"/>
              </a:rPr>
              <a:t>或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33798" name="Object 4"/>
          <p:cNvGraphicFramePr>
            <a:graphicFrameLocks noChangeAspect="1"/>
          </p:cNvGraphicFramePr>
          <p:nvPr/>
        </p:nvGraphicFramePr>
        <p:xfrm>
          <a:off x="1619250" y="2708275"/>
          <a:ext cx="4203700" cy="1050925"/>
        </p:xfrm>
        <a:graphic>
          <a:graphicData uri="http://schemas.openxmlformats.org/presentationml/2006/ole">
            <p:oleObj spid="_x0000_s140292" name="Equation" r:id="rId5" imgW="1726920" imgH="431640" progId="Equation.3">
              <p:embed/>
            </p:oleObj>
          </a:graphicData>
        </a:graphic>
      </p:graphicFrame>
      <p:sp>
        <p:nvSpPr>
          <p:cNvPr id="33799" name="Rectangle 7"/>
          <p:cNvSpPr>
            <a:spLocks noChangeArrowheads="1"/>
          </p:cNvSpPr>
          <p:nvPr/>
        </p:nvSpPr>
        <p:spPr bwMode="black">
          <a:xfrm>
            <a:off x="539750" y="3706813"/>
            <a:ext cx="8305800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Aft>
                <a:spcPts val="120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计算这些点的函数值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algn="just">
              <a:spcAft>
                <a:spcPts val="120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   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(1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0)=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(0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1)=1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－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0)=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(0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，－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1)=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－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，</a:t>
            </a:r>
            <a:endParaRPr kumimoji="1" lang="en-US" altLang="zh-CN" sz="2800" b="1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33800" name="Object 5"/>
          <p:cNvGraphicFramePr>
            <a:graphicFrameLocks noChangeAspect="1"/>
          </p:cNvGraphicFramePr>
          <p:nvPr/>
        </p:nvGraphicFramePr>
        <p:xfrm>
          <a:off x="904875" y="4864100"/>
          <a:ext cx="6188075" cy="992188"/>
        </p:xfrm>
        <a:graphic>
          <a:graphicData uri="http://schemas.openxmlformats.org/presentationml/2006/ole">
            <p:oleObj spid="_x0000_s140293" name="Equation" r:id="rId6" imgW="2692080" imgH="431640" progId="Equation.DSMT4">
              <p:embed/>
            </p:oleObj>
          </a:graphicData>
        </a:graphic>
      </p:graphicFrame>
      <p:sp>
        <p:nvSpPr>
          <p:cNvPr id="33801" name="Text Box 9"/>
          <p:cNvSpPr txBox="1">
            <a:spLocks noChangeArrowheads="1"/>
          </p:cNvSpPr>
          <p:nvPr/>
        </p:nvSpPr>
        <p:spPr bwMode="black">
          <a:xfrm>
            <a:off x="971550" y="5949950"/>
            <a:ext cx="541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宋体" charset="-122"/>
              </a:rPr>
              <a:t>所以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latin typeface="宋体" charset="-122"/>
              </a:rPr>
              <a:t>最大值为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zh-CN" altLang="en-US" sz="2800" b="1">
                <a:solidFill>
                  <a:srgbClr val="000000"/>
                </a:solidFill>
                <a:latin typeface="宋体" charset="-122"/>
              </a:rPr>
              <a:t>，最小值为－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autoUpdateAnimBg="0"/>
      <p:bldP spid="33797" grpId="0" autoUpdateAnimBg="0"/>
      <p:bldP spid="33799" grpId="0" autoUpdateAnimBg="0"/>
      <p:bldP spid="33801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C827901-B08C-4278-8B12-E2FFC3D64D32}" type="slidenum">
              <a:rPr lang="en-US" altLang="zh-CN"/>
              <a:pPr>
                <a:defRPr/>
              </a:pPr>
              <a:t>32</a:t>
            </a:fld>
            <a:endParaRPr lang="en-US" altLang="zh-CN"/>
          </a:p>
        </p:txBody>
      </p:sp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549275" y="0"/>
          <a:ext cx="7551738" cy="1719263"/>
        </p:xfrm>
        <a:graphic>
          <a:graphicData uri="http://schemas.openxmlformats.org/presentationml/2006/ole">
            <p:oleObj spid="_x0000_s34818" name="文档" r:id="rId3" imgW="3453840" imgH="792360" progId="Word.Document.8">
              <p:embed/>
            </p:oleObj>
          </a:graphicData>
        </a:graphic>
      </p:graphicFrame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441325" y="1757363"/>
            <a:ext cx="16097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提示：</a:t>
            </a:r>
            <a:endParaRPr kumimoji="1" lang="zh-CN" altLang="en-US" sz="2800" i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20484" name="Object 3"/>
          <p:cNvGraphicFramePr>
            <a:graphicFrameLocks noChangeAspect="1"/>
          </p:cNvGraphicFramePr>
          <p:nvPr/>
        </p:nvGraphicFramePr>
        <p:xfrm>
          <a:off x="1692275" y="1847850"/>
          <a:ext cx="4495800" cy="495300"/>
        </p:xfrm>
        <a:graphic>
          <a:graphicData uri="http://schemas.openxmlformats.org/presentationml/2006/ole">
            <p:oleObj spid="_x0000_s34819" name="文档" r:id="rId4" imgW="1710713" imgH="197649" progId="Word.Document.8">
              <p:embed/>
            </p:oleObj>
          </a:graphicData>
        </a:graphic>
      </p:graphicFrame>
      <p:graphicFrame>
        <p:nvGraphicFramePr>
          <p:cNvPr id="20485" name="Object 4"/>
          <p:cNvGraphicFramePr>
            <a:graphicFrameLocks noChangeAspect="1"/>
          </p:cNvGraphicFramePr>
          <p:nvPr/>
        </p:nvGraphicFramePr>
        <p:xfrm>
          <a:off x="1692275" y="2255838"/>
          <a:ext cx="6038850" cy="1028700"/>
        </p:xfrm>
        <a:graphic>
          <a:graphicData uri="http://schemas.openxmlformats.org/presentationml/2006/ole">
            <p:oleObj spid="_x0000_s34820" name="文档" r:id="rId5" imgW="2312750" imgH="396017" progId="Word.Document.8">
              <p:embed/>
            </p:oleObj>
          </a:graphicData>
        </a:graphic>
      </p:graphicFrame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468313" y="3213100"/>
            <a:ext cx="26654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目标函数：</a:t>
            </a:r>
            <a:endParaRPr kumimoji="1" lang="zh-CN" altLang="en-US" sz="2800" i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20487" name="Object 5"/>
          <p:cNvGraphicFramePr>
            <a:graphicFrameLocks noChangeAspect="1"/>
          </p:cNvGraphicFramePr>
          <p:nvPr/>
        </p:nvGraphicFramePr>
        <p:xfrm>
          <a:off x="2411413" y="2976563"/>
          <a:ext cx="3771900" cy="1028700"/>
        </p:xfrm>
        <a:graphic>
          <a:graphicData uri="http://schemas.openxmlformats.org/presentationml/2006/ole">
            <p:oleObj spid="_x0000_s34821" name="文档" r:id="rId6" imgW="1459659" imgH="396017" progId="Word.Document.8">
              <p:embed/>
            </p:oleObj>
          </a:graphicData>
        </a:graphic>
      </p:graphicFrame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468313" y="3989388"/>
            <a:ext cx="23034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约束条件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：</a:t>
            </a:r>
          </a:p>
        </p:txBody>
      </p:sp>
      <p:graphicFrame>
        <p:nvGraphicFramePr>
          <p:cNvPr id="20489" name="Object 6"/>
          <p:cNvGraphicFramePr>
            <a:graphicFrameLocks noChangeAspect="1"/>
          </p:cNvGraphicFramePr>
          <p:nvPr/>
        </p:nvGraphicFramePr>
        <p:xfrm>
          <a:off x="2484438" y="3789363"/>
          <a:ext cx="5143500" cy="1009650"/>
        </p:xfrm>
        <a:graphic>
          <a:graphicData uri="http://schemas.openxmlformats.org/presentationml/2006/ole">
            <p:oleObj spid="_x0000_s34822" name="文档" r:id="rId7" imgW="1986961" imgH="396017" progId="Word.Document.8">
              <p:embed/>
            </p:oleObj>
          </a:graphicData>
        </a:graphic>
      </p:graphicFrame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468313" y="4724400"/>
            <a:ext cx="3743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构造拉格朗日函数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：</a:t>
            </a:r>
          </a:p>
        </p:txBody>
      </p:sp>
      <p:graphicFrame>
        <p:nvGraphicFramePr>
          <p:cNvPr id="20491" name="Object 7"/>
          <p:cNvGraphicFramePr>
            <a:graphicFrameLocks noChangeAspect="1"/>
          </p:cNvGraphicFramePr>
          <p:nvPr/>
        </p:nvGraphicFramePr>
        <p:xfrm>
          <a:off x="1331913" y="5345113"/>
          <a:ext cx="7343775" cy="676275"/>
        </p:xfrm>
        <a:graphic>
          <a:graphicData uri="http://schemas.openxmlformats.org/presentationml/2006/ole">
            <p:oleObj spid="_x0000_s34823" name="文档" r:id="rId8" imgW="2675180" imgH="205927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autoUpdateAnimBg="0"/>
      <p:bldP spid="20486" grpId="0" build="p" autoUpdateAnimBg="0"/>
      <p:bldP spid="20488" grpId="0" build="p" autoUpdateAnimBg="0"/>
      <p:bldP spid="20490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7D5B73-E6F5-4314-8930-E45E077EA0F4}" type="slidenum">
              <a:rPr lang="en-US" altLang="zh-CN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33375"/>
            <a:ext cx="2286000" cy="685800"/>
          </a:xfrm>
          <a:ln w="38100">
            <a:solidFill>
              <a:srgbClr val="FF00FF"/>
            </a:solidFill>
          </a:ln>
        </p:spPr>
        <p:txBody>
          <a:bodyPr/>
          <a:lstStyle/>
          <a:p>
            <a:pPr eaLnBrk="1" hangingPunct="1"/>
            <a:r>
              <a:rPr lang="zh-CN" altLang="en-US" smtClean="0"/>
              <a:t>内容小结</a:t>
            </a:r>
          </a:p>
        </p:txBody>
      </p:sp>
      <p:sp>
        <p:nvSpPr>
          <p:cNvPr id="35846" name="Text Box 3"/>
          <p:cNvSpPr txBox="1">
            <a:spLocks noChangeArrowheads="1"/>
          </p:cNvSpPr>
          <p:nvPr/>
        </p:nvSpPr>
        <p:spPr bwMode="auto">
          <a:xfrm>
            <a:off x="685800" y="1157288"/>
            <a:ext cx="3886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1.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函数的极值问题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990600" y="1619250"/>
            <a:ext cx="6629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第一步  利用必要条件在定义域内找驻点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6248400" y="2182813"/>
            <a:ext cx="213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即解方程组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990600" y="3824288"/>
            <a:ext cx="7543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第二步  利用充分条件 判别驻点是否为极值点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685800" y="4371975"/>
            <a:ext cx="495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2.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函数的条件极值问题</a:t>
            </a: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1066800" y="4967288"/>
            <a:ext cx="3733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(1)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简单问题用代入法</a:t>
            </a:r>
          </a:p>
        </p:txBody>
      </p:sp>
      <p:graphicFrame>
        <p:nvGraphicFramePr>
          <p:cNvPr id="21513" name="Object 2"/>
          <p:cNvGraphicFramePr>
            <a:graphicFrameLocks noChangeAspect="1"/>
          </p:cNvGraphicFramePr>
          <p:nvPr/>
        </p:nvGraphicFramePr>
        <p:xfrm>
          <a:off x="4483100" y="2260600"/>
          <a:ext cx="1765300" cy="406400"/>
        </p:xfrm>
        <a:graphic>
          <a:graphicData uri="http://schemas.openxmlformats.org/presentationml/2006/ole">
            <p:oleObj spid="_x0000_s35842" name="Equation" r:id="rId3" imgW="1765080" imgH="406080" progId="Equation.3">
              <p:embed/>
            </p:oleObj>
          </a:graphicData>
        </a:graphic>
      </p:graphicFrame>
      <p:graphicFrame>
        <p:nvGraphicFramePr>
          <p:cNvPr id="21514" name="Object 3"/>
          <p:cNvGraphicFramePr>
            <a:graphicFrameLocks noChangeAspect="1"/>
          </p:cNvGraphicFramePr>
          <p:nvPr/>
        </p:nvGraphicFramePr>
        <p:xfrm>
          <a:off x="3378200" y="2819400"/>
          <a:ext cx="1955800" cy="965200"/>
        </p:xfrm>
        <a:graphic>
          <a:graphicData uri="http://schemas.openxmlformats.org/presentationml/2006/ole">
            <p:oleObj spid="_x0000_s35843" name="Equation" r:id="rId4" imgW="1955520" imgH="965160" progId="Equation.3">
              <p:embed/>
            </p:oleObj>
          </a:graphicData>
        </a:graphic>
      </p:graphicFrame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2209800" y="2152650"/>
            <a:ext cx="2590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如对二元函数</a:t>
            </a:r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1066800" y="5576888"/>
            <a:ext cx="5181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(2)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一般问题用拉格朗日乘数法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utoUpdateAnimBg="0"/>
      <p:bldP spid="21509" grpId="0" autoUpdateAnimBg="0"/>
      <p:bldP spid="21510" grpId="0" autoUpdateAnimBg="0"/>
      <p:bldP spid="21511" grpId="0" autoUpdateAnimBg="0"/>
      <p:bldP spid="21512" grpId="0" autoUpdateAnimBg="0"/>
      <p:bldP spid="21515" grpId="0" autoUpdateAnimBg="0"/>
      <p:bldP spid="21516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255CD2-C7FB-44EA-8D50-5C4D0D18ACAB}" type="slidenum">
              <a:rPr lang="en-US" altLang="zh-CN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304800" y="9906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设拉格朗日函数</a:t>
            </a:r>
          </a:p>
        </p:txBody>
      </p:sp>
      <p:sp>
        <p:nvSpPr>
          <p:cNvPr id="36874" name="Text Box 3"/>
          <p:cNvSpPr txBox="1">
            <a:spLocks noChangeArrowheads="1"/>
          </p:cNvSpPr>
          <p:nvPr/>
        </p:nvSpPr>
        <p:spPr bwMode="auto">
          <a:xfrm>
            <a:off x="652463" y="395288"/>
            <a:ext cx="25479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如求二元函数</a:t>
            </a:r>
          </a:p>
        </p:txBody>
      </p:sp>
      <p:sp>
        <p:nvSpPr>
          <p:cNvPr id="36875" name="Text Box 4"/>
          <p:cNvSpPr txBox="1">
            <a:spLocks noChangeArrowheads="1"/>
          </p:cNvSpPr>
          <p:nvPr/>
        </p:nvSpPr>
        <p:spPr bwMode="auto">
          <a:xfrm>
            <a:off x="7162800" y="395288"/>
            <a:ext cx="1752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下的极值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304800" y="2071688"/>
            <a:ext cx="1752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解方程组</a:t>
            </a:r>
          </a:p>
        </p:txBody>
      </p:sp>
      <p:sp>
        <p:nvSpPr>
          <p:cNvPr id="36877" name="Text Box 6"/>
          <p:cNvSpPr txBox="1">
            <a:spLocks noChangeArrowheads="1"/>
          </p:cNvSpPr>
          <p:nvPr/>
        </p:nvSpPr>
        <p:spPr bwMode="auto">
          <a:xfrm>
            <a:off x="4449763" y="395288"/>
            <a:ext cx="17224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在条件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5029200" y="2093913"/>
            <a:ext cx="15176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求驻点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 </a:t>
            </a:r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2933700" y="533400"/>
          <a:ext cx="1638300" cy="406400"/>
        </p:xfrm>
        <a:graphic>
          <a:graphicData uri="http://schemas.openxmlformats.org/presentationml/2006/ole">
            <p:oleObj spid="_x0000_s36866" name="Equation" r:id="rId3" imgW="1638000" imgH="406080" progId="Equation.3">
              <p:embed/>
            </p:oleObj>
          </a:graphicData>
        </a:graphic>
      </p:graphicFrame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5638800" y="508000"/>
          <a:ext cx="1600200" cy="406400"/>
        </p:xfrm>
        <a:graphic>
          <a:graphicData uri="http://schemas.openxmlformats.org/presentationml/2006/ole">
            <p:oleObj spid="_x0000_s36867" name="Equation" r:id="rId4" imgW="1600200" imgH="406080" progId="Equation.3">
              <p:embed/>
            </p:oleObj>
          </a:graphicData>
        </a:graphic>
      </p:graphicFrame>
      <p:graphicFrame>
        <p:nvGraphicFramePr>
          <p:cNvPr id="22538" name="Object 4"/>
          <p:cNvGraphicFramePr>
            <a:graphicFrameLocks noChangeAspect="1"/>
          </p:cNvGraphicFramePr>
          <p:nvPr/>
        </p:nvGraphicFramePr>
        <p:xfrm>
          <a:off x="3073400" y="1143000"/>
          <a:ext cx="3327400" cy="406400"/>
        </p:xfrm>
        <a:graphic>
          <a:graphicData uri="http://schemas.openxmlformats.org/presentationml/2006/ole">
            <p:oleObj spid="_x0000_s36868" name="Equation" r:id="rId5" imgW="3327120" imgH="406080" progId="Equation.3">
              <p:embed/>
            </p:oleObj>
          </a:graphicData>
        </a:graphic>
      </p:graphicFrame>
      <p:graphicFrame>
        <p:nvGraphicFramePr>
          <p:cNvPr id="22539" name="Object 5"/>
          <p:cNvGraphicFramePr>
            <a:graphicFrameLocks noChangeAspect="1"/>
          </p:cNvGraphicFramePr>
          <p:nvPr/>
        </p:nvGraphicFramePr>
        <p:xfrm>
          <a:off x="2209800" y="1676400"/>
          <a:ext cx="2711450" cy="442913"/>
        </p:xfrm>
        <a:graphic>
          <a:graphicData uri="http://schemas.openxmlformats.org/presentationml/2006/ole">
            <p:oleObj spid="_x0000_s36869" name="Equation" r:id="rId6" imgW="2717640" imgH="444240" progId="Equation.3">
              <p:embed/>
            </p:oleObj>
          </a:graphicData>
        </a:graphic>
      </p:graphicFrame>
      <p:graphicFrame>
        <p:nvGraphicFramePr>
          <p:cNvPr id="22540" name="Object 6"/>
          <p:cNvGraphicFramePr>
            <a:graphicFrameLocks noChangeAspect="1"/>
          </p:cNvGraphicFramePr>
          <p:nvPr/>
        </p:nvGraphicFramePr>
        <p:xfrm>
          <a:off x="2203450" y="2171700"/>
          <a:ext cx="2768600" cy="495300"/>
        </p:xfrm>
        <a:graphic>
          <a:graphicData uri="http://schemas.openxmlformats.org/presentationml/2006/ole">
            <p:oleObj spid="_x0000_s36870" name="Equation" r:id="rId7" imgW="2768400" imgH="495000" progId="Equation.3">
              <p:embed/>
            </p:oleObj>
          </a:graphicData>
        </a:graphic>
      </p:graphicFrame>
      <p:graphicFrame>
        <p:nvGraphicFramePr>
          <p:cNvPr id="22541" name="Object 7"/>
          <p:cNvGraphicFramePr>
            <a:graphicFrameLocks noChangeAspect="1"/>
          </p:cNvGraphicFramePr>
          <p:nvPr/>
        </p:nvGraphicFramePr>
        <p:xfrm>
          <a:off x="2209800" y="2755900"/>
          <a:ext cx="1600200" cy="444500"/>
        </p:xfrm>
        <a:graphic>
          <a:graphicData uri="http://schemas.openxmlformats.org/presentationml/2006/ole">
            <p:oleObj spid="_x0000_s36871" name="Equation" r:id="rId8" imgW="1600200" imgH="444240" progId="Equation.3">
              <p:embed/>
            </p:oleObj>
          </a:graphicData>
        </a:graphic>
      </p:graphicFrame>
      <p:sp>
        <p:nvSpPr>
          <p:cNvPr id="22542" name="AutoShape 14"/>
          <p:cNvSpPr>
            <a:spLocks/>
          </p:cNvSpPr>
          <p:nvPr/>
        </p:nvSpPr>
        <p:spPr bwMode="auto">
          <a:xfrm>
            <a:off x="1981200" y="1676400"/>
            <a:ext cx="179388" cy="1447800"/>
          </a:xfrm>
          <a:prstGeom prst="leftBrace">
            <a:avLst>
              <a:gd name="adj1" fmla="val 672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827088" y="3270250"/>
            <a:ext cx="3028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3. 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函数的最值问题</a:t>
            </a:r>
          </a:p>
        </p:txBody>
      </p:sp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914400" y="4419600"/>
            <a:ext cx="2362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第二步  判别</a:t>
            </a:r>
          </a:p>
        </p:txBody>
      </p: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1371600" y="4953000"/>
            <a:ext cx="6096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• 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比较驻点及边界点上函数值的大小</a:t>
            </a:r>
          </a:p>
        </p:txBody>
      </p:sp>
      <p:sp>
        <p:nvSpPr>
          <p:cNvPr id="22546" name="Text Box 18"/>
          <p:cNvSpPr txBox="1">
            <a:spLocks noChangeArrowheads="1"/>
          </p:cNvSpPr>
          <p:nvPr/>
        </p:nvSpPr>
        <p:spPr bwMode="auto">
          <a:xfrm>
            <a:off x="1371600" y="5500688"/>
            <a:ext cx="5334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• 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根据问题的实际意义确定最值</a:t>
            </a:r>
          </a:p>
        </p:txBody>
      </p:sp>
      <p:sp>
        <p:nvSpPr>
          <p:cNvPr id="22547" name="Text Box 19"/>
          <p:cNvSpPr txBox="1">
            <a:spLocks noChangeArrowheads="1"/>
          </p:cNvSpPr>
          <p:nvPr/>
        </p:nvSpPr>
        <p:spPr bwMode="auto">
          <a:xfrm>
            <a:off x="914400" y="3824288"/>
            <a:ext cx="7696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第一步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找目标函数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确定定义域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及约束条件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utoUpdateAnimBg="0"/>
      <p:bldP spid="22533" grpId="0" autoUpdateAnimBg="0"/>
      <p:bldP spid="22535" grpId="0" build="p" autoUpdateAnimBg="0"/>
      <p:bldP spid="22542" grpId="0" animBg="1"/>
      <p:bldP spid="22543" grpId="0"/>
      <p:bldP spid="22544" grpId="0" autoUpdateAnimBg="0"/>
      <p:bldP spid="22545" grpId="0" autoUpdateAnimBg="0"/>
      <p:bldP spid="22546" grpId="0" autoUpdateAnimBg="0"/>
      <p:bldP spid="22547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7" name="Text Box 2"/>
          <p:cNvSpPr txBox="1">
            <a:spLocks noChangeArrowheads="1"/>
          </p:cNvSpPr>
          <p:nvPr/>
        </p:nvSpPr>
        <p:spPr bwMode="auto">
          <a:xfrm>
            <a:off x="684213" y="1341438"/>
            <a:ext cx="67691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习题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7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－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8     2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；   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；    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5</a:t>
            </a:r>
          </a:p>
        </p:txBody>
      </p:sp>
      <p:sp>
        <p:nvSpPr>
          <p:cNvPr id="158728" name="Rectangle 3"/>
          <p:cNvSpPr>
            <a:spLocks noChangeArrowheads="1"/>
          </p:cNvSpPr>
          <p:nvPr/>
        </p:nvSpPr>
        <p:spPr bwMode="auto">
          <a:xfrm>
            <a:off x="395288" y="333375"/>
            <a:ext cx="1935162" cy="615950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课后作业</a:t>
            </a:r>
          </a:p>
        </p:txBody>
      </p:sp>
      <p:graphicFrame>
        <p:nvGraphicFramePr>
          <p:cNvPr id="158726" name="Object 6"/>
          <p:cNvGraphicFramePr>
            <a:graphicFrameLocks noChangeAspect="1"/>
          </p:cNvGraphicFramePr>
          <p:nvPr/>
        </p:nvGraphicFramePr>
        <p:xfrm>
          <a:off x="971550" y="2133600"/>
          <a:ext cx="7340600" cy="3683000"/>
        </p:xfrm>
        <a:graphic>
          <a:graphicData uri="http://schemas.openxmlformats.org/presentationml/2006/ole">
            <p:oleObj spid="_x0000_s158726" name="Equation" r:id="rId3" imgW="7340400" imgH="3682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0C88D05-75B4-47E3-BF0B-6CE9464762BE}" type="slidenum">
              <a:rPr lang="en-US" altLang="zh-CN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2627313" y="1268413"/>
            <a:ext cx="594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已知平面上两定点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( 1 , 3 ),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( 4 , 2 ),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277813" y="2184400"/>
            <a:ext cx="205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试在椭圆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5611813" y="2144713"/>
            <a:ext cx="3352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圆周上求一点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C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使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274638" y="2924175"/>
            <a:ext cx="3505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△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ABC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面积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</a:t>
            </a:r>
            <a:r>
              <a:rPr kumimoji="1" lang="en-US" altLang="zh-CN" sz="2800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△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最大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395288" y="1196975"/>
            <a:ext cx="2016125" cy="647700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80000"/>
              </a:lnSpc>
            </a:pPr>
            <a:r>
              <a:rPr lang="zh-CN" altLang="en-US" sz="3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思考练习</a:t>
            </a:r>
          </a:p>
        </p:txBody>
      </p:sp>
      <p:graphicFrame>
        <p:nvGraphicFramePr>
          <p:cNvPr id="23561" name="Object 2"/>
          <p:cNvGraphicFramePr>
            <a:graphicFrameLocks noChangeAspect="1"/>
          </p:cNvGraphicFramePr>
          <p:nvPr/>
        </p:nvGraphicFramePr>
        <p:xfrm>
          <a:off x="1878013" y="1916113"/>
          <a:ext cx="3797300" cy="939800"/>
        </p:xfrm>
        <a:graphic>
          <a:graphicData uri="http://schemas.openxmlformats.org/presentationml/2006/ole">
            <p:oleObj spid="_x0000_s37890" name="Equation" r:id="rId3" imgW="3797280" imgH="939600" progId="Equation.DSMT4">
              <p:embed/>
            </p:oleObj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103938" y="2636838"/>
            <a:ext cx="2644775" cy="2187575"/>
            <a:chOff x="3735" y="1104"/>
            <a:chExt cx="1853" cy="1532"/>
          </a:xfrm>
        </p:grpSpPr>
        <p:grpSp>
          <p:nvGrpSpPr>
            <p:cNvPr id="37917" name="Group 11"/>
            <p:cNvGrpSpPr>
              <a:grpSpLocks/>
            </p:cNvGrpSpPr>
            <p:nvPr/>
          </p:nvGrpSpPr>
          <p:grpSpPr bwMode="auto">
            <a:xfrm>
              <a:off x="3735" y="1104"/>
              <a:ext cx="1853" cy="1532"/>
              <a:chOff x="3735" y="1104"/>
              <a:chExt cx="1853" cy="1532"/>
            </a:xfrm>
          </p:grpSpPr>
          <p:sp>
            <p:nvSpPr>
              <p:cNvPr id="37919" name="Line 12"/>
              <p:cNvSpPr>
                <a:spLocks noChangeShapeType="1"/>
              </p:cNvSpPr>
              <p:nvPr/>
            </p:nvSpPr>
            <p:spPr bwMode="auto">
              <a:xfrm>
                <a:off x="3984" y="2352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20" name="Arc 13"/>
              <p:cNvSpPr>
                <a:spLocks/>
              </p:cNvSpPr>
              <p:nvPr/>
            </p:nvSpPr>
            <p:spPr bwMode="auto">
              <a:xfrm>
                <a:off x="3984" y="1680"/>
                <a:ext cx="960" cy="672"/>
              </a:xfrm>
              <a:custGeom>
                <a:avLst/>
                <a:gdLst>
                  <a:gd name="T0" fmla="*/ 0 w 21600"/>
                  <a:gd name="T1" fmla="*/ 0 h 21600"/>
                  <a:gd name="T2" fmla="*/ 43 w 21600"/>
                  <a:gd name="T3" fmla="*/ 21 h 21600"/>
                  <a:gd name="T4" fmla="*/ 0 w 21600"/>
                  <a:gd name="T5" fmla="*/ 21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37921" name="Freeform 14"/>
              <p:cNvSpPr>
                <a:spLocks/>
              </p:cNvSpPr>
              <p:nvPr/>
            </p:nvSpPr>
            <p:spPr bwMode="auto">
              <a:xfrm>
                <a:off x="4320" y="1344"/>
                <a:ext cx="1008" cy="528"/>
              </a:xfrm>
              <a:custGeom>
                <a:avLst/>
                <a:gdLst>
                  <a:gd name="T0" fmla="*/ 0 w 1008"/>
                  <a:gd name="T1" fmla="*/ 0 h 528"/>
                  <a:gd name="T2" fmla="*/ 1008 w 1008"/>
                  <a:gd name="T3" fmla="*/ 336 h 528"/>
                  <a:gd name="T4" fmla="*/ 336 w 1008"/>
                  <a:gd name="T5" fmla="*/ 528 h 528"/>
                  <a:gd name="T6" fmla="*/ 0 w 1008"/>
                  <a:gd name="T7" fmla="*/ 0 h 52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08"/>
                  <a:gd name="T13" fmla="*/ 0 h 528"/>
                  <a:gd name="T14" fmla="*/ 1008 w 1008"/>
                  <a:gd name="T15" fmla="*/ 528 h 52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08" h="528">
                    <a:moveTo>
                      <a:pt x="0" y="0"/>
                    </a:moveTo>
                    <a:lnTo>
                      <a:pt x="1008" y="336"/>
                    </a:lnTo>
                    <a:lnTo>
                      <a:pt x="336" y="5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graphicFrame>
            <p:nvGraphicFramePr>
              <p:cNvPr id="37896" name="Object 8"/>
              <p:cNvGraphicFramePr>
                <a:graphicFrameLocks noChangeAspect="1"/>
              </p:cNvGraphicFramePr>
              <p:nvPr/>
            </p:nvGraphicFramePr>
            <p:xfrm>
              <a:off x="4464" y="1872"/>
              <a:ext cx="228" cy="267"/>
            </p:xfrm>
            <a:graphic>
              <a:graphicData uri="http://schemas.openxmlformats.org/presentationml/2006/ole">
                <p:oleObj spid="_x0000_s37896" name="公式" r:id="rId4" imgW="152280" imgH="177480" progId="">
                  <p:embed/>
                </p:oleObj>
              </a:graphicData>
            </a:graphic>
          </p:graphicFrame>
          <p:graphicFrame>
            <p:nvGraphicFramePr>
              <p:cNvPr id="37897" name="Object 9"/>
              <p:cNvGraphicFramePr>
                <a:graphicFrameLocks noChangeAspect="1"/>
              </p:cNvGraphicFramePr>
              <p:nvPr/>
            </p:nvGraphicFramePr>
            <p:xfrm>
              <a:off x="5328" y="1440"/>
              <a:ext cx="211" cy="228"/>
            </p:xfrm>
            <a:graphic>
              <a:graphicData uri="http://schemas.openxmlformats.org/presentationml/2006/ole">
                <p:oleObj spid="_x0000_s37897" name="公式" r:id="rId5" imgW="152280" imgH="164880" progId="">
                  <p:embed/>
                </p:oleObj>
              </a:graphicData>
            </a:graphic>
          </p:graphicFrame>
          <p:graphicFrame>
            <p:nvGraphicFramePr>
              <p:cNvPr id="37898" name="Object 10"/>
              <p:cNvGraphicFramePr>
                <a:graphicFrameLocks noChangeAspect="1"/>
              </p:cNvGraphicFramePr>
              <p:nvPr/>
            </p:nvGraphicFramePr>
            <p:xfrm>
              <a:off x="4224" y="1104"/>
              <a:ext cx="214" cy="232"/>
            </p:xfrm>
            <a:graphic>
              <a:graphicData uri="http://schemas.openxmlformats.org/presentationml/2006/ole">
                <p:oleObj spid="_x0000_s37898" name="公式" r:id="rId6" imgW="152280" imgH="164880" progId="">
                  <p:embed/>
                </p:oleObj>
              </a:graphicData>
            </a:graphic>
          </p:graphicFrame>
          <p:graphicFrame>
            <p:nvGraphicFramePr>
              <p:cNvPr id="37899" name="Object 11"/>
              <p:cNvGraphicFramePr>
                <a:graphicFrameLocks noChangeAspect="1"/>
              </p:cNvGraphicFramePr>
              <p:nvPr/>
            </p:nvGraphicFramePr>
            <p:xfrm>
              <a:off x="3916" y="2352"/>
              <a:ext cx="212" cy="236"/>
            </p:xfrm>
            <a:graphic>
              <a:graphicData uri="http://schemas.openxmlformats.org/presentationml/2006/ole">
                <p:oleObj spid="_x0000_s37899" name="公式" r:id="rId7" imgW="126720" imgH="139680" progId="">
                  <p:embed/>
                </p:oleObj>
              </a:graphicData>
            </a:graphic>
          </p:graphicFrame>
          <p:graphicFrame>
            <p:nvGraphicFramePr>
              <p:cNvPr id="37900" name="Object 12"/>
              <p:cNvGraphicFramePr>
                <a:graphicFrameLocks noChangeAspect="1"/>
              </p:cNvGraphicFramePr>
              <p:nvPr/>
            </p:nvGraphicFramePr>
            <p:xfrm>
              <a:off x="3744" y="1248"/>
              <a:ext cx="236" cy="276"/>
            </p:xfrm>
            <a:graphic>
              <a:graphicData uri="http://schemas.openxmlformats.org/presentationml/2006/ole">
                <p:oleObj spid="_x0000_s37900" name="公式" r:id="rId8" imgW="139680" imgH="164880" progId="">
                  <p:embed/>
                </p:oleObj>
              </a:graphicData>
            </a:graphic>
          </p:graphicFrame>
          <p:graphicFrame>
            <p:nvGraphicFramePr>
              <p:cNvPr id="37901" name="Object 13"/>
              <p:cNvGraphicFramePr>
                <a:graphicFrameLocks noChangeAspect="1"/>
              </p:cNvGraphicFramePr>
              <p:nvPr/>
            </p:nvGraphicFramePr>
            <p:xfrm>
              <a:off x="5376" y="2400"/>
              <a:ext cx="212" cy="236"/>
            </p:xfrm>
            <a:graphic>
              <a:graphicData uri="http://schemas.openxmlformats.org/presentationml/2006/ole">
                <p:oleObj spid="_x0000_s37901" name="公式" r:id="rId9" imgW="126720" imgH="139680" progId="">
                  <p:embed/>
                </p:oleObj>
              </a:graphicData>
            </a:graphic>
          </p:graphicFrame>
          <p:graphicFrame>
            <p:nvGraphicFramePr>
              <p:cNvPr id="37902" name="Object 14"/>
              <p:cNvGraphicFramePr>
                <a:graphicFrameLocks noChangeAspect="1"/>
              </p:cNvGraphicFramePr>
              <p:nvPr/>
            </p:nvGraphicFramePr>
            <p:xfrm>
              <a:off x="4848" y="2361"/>
              <a:ext cx="228" cy="248"/>
            </p:xfrm>
            <a:graphic>
              <a:graphicData uri="http://schemas.openxmlformats.org/presentationml/2006/ole">
                <p:oleObj spid="_x0000_s37902" name="公式" r:id="rId10" imgW="152280" imgH="164880" progId="">
                  <p:embed/>
                </p:oleObj>
              </a:graphicData>
            </a:graphic>
          </p:graphicFrame>
          <p:graphicFrame>
            <p:nvGraphicFramePr>
              <p:cNvPr id="37903" name="Object 15"/>
              <p:cNvGraphicFramePr>
                <a:graphicFrameLocks noChangeAspect="1"/>
              </p:cNvGraphicFramePr>
              <p:nvPr/>
            </p:nvGraphicFramePr>
            <p:xfrm>
              <a:off x="3735" y="1593"/>
              <a:ext cx="247" cy="248"/>
            </p:xfrm>
            <a:graphic>
              <a:graphicData uri="http://schemas.openxmlformats.org/presentationml/2006/ole">
                <p:oleObj spid="_x0000_s37903" name="公式" r:id="rId11" imgW="164880" imgH="164880" progId="">
                  <p:embed/>
                </p:oleObj>
              </a:graphicData>
            </a:graphic>
          </p:graphicFrame>
        </p:grpSp>
        <p:sp>
          <p:nvSpPr>
            <p:cNvPr id="37918" name="Line 23"/>
            <p:cNvSpPr>
              <a:spLocks noChangeShapeType="1"/>
            </p:cNvSpPr>
            <p:nvPr/>
          </p:nvSpPr>
          <p:spPr bwMode="auto">
            <a:xfrm flipV="1">
              <a:off x="3984" y="1296"/>
              <a:ext cx="1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576" name="Text Box 24"/>
          <p:cNvSpPr txBox="1">
            <a:spLocks noChangeArrowheads="1"/>
          </p:cNvSpPr>
          <p:nvPr/>
        </p:nvSpPr>
        <p:spPr bwMode="auto">
          <a:xfrm>
            <a:off x="468313" y="3557588"/>
            <a:ext cx="1828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解答提示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23577" name="Text Box 25"/>
          <p:cNvSpPr txBox="1">
            <a:spLocks noChangeArrowheads="1"/>
          </p:cNvSpPr>
          <p:nvPr/>
        </p:nvSpPr>
        <p:spPr bwMode="auto">
          <a:xfrm>
            <a:off x="2220913" y="3500438"/>
            <a:ext cx="3505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设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C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点坐标为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y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),</a:t>
            </a:r>
          </a:p>
        </p:txBody>
      </p:sp>
      <p:graphicFrame>
        <p:nvGraphicFramePr>
          <p:cNvPr id="23578" name="Object 3"/>
          <p:cNvGraphicFramePr>
            <a:graphicFrameLocks noChangeAspect="1"/>
          </p:cNvGraphicFramePr>
          <p:nvPr/>
        </p:nvGraphicFramePr>
        <p:xfrm>
          <a:off x="179388" y="5165725"/>
          <a:ext cx="3352800" cy="901700"/>
        </p:xfrm>
        <a:graphic>
          <a:graphicData uri="http://schemas.openxmlformats.org/presentationml/2006/ole">
            <p:oleObj spid="_x0000_s37891" name="Equation" r:id="rId12" imgW="3352680" imgH="901440" progId="Equation.3">
              <p:embed/>
            </p:oleObj>
          </a:graphicData>
        </a:graphic>
      </p:graphicFrame>
      <p:sp>
        <p:nvSpPr>
          <p:cNvPr id="23579" name="Text Box 27"/>
          <p:cNvSpPr txBox="1">
            <a:spLocks noChangeArrowheads="1"/>
          </p:cNvSpPr>
          <p:nvPr/>
        </p:nvSpPr>
        <p:spPr bwMode="auto">
          <a:xfrm>
            <a:off x="107950" y="4111625"/>
            <a:ext cx="692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32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则 </a:t>
            </a:r>
          </a:p>
        </p:txBody>
      </p: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869950" y="4005263"/>
            <a:ext cx="2595563" cy="847725"/>
            <a:chOff x="624" y="2160"/>
            <a:chExt cx="1635" cy="534"/>
          </a:xfrm>
        </p:grpSpPr>
        <p:graphicFrame>
          <p:nvGraphicFramePr>
            <p:cNvPr id="37895" name="Object 7"/>
            <p:cNvGraphicFramePr>
              <a:graphicFrameLocks noChangeAspect="1"/>
            </p:cNvGraphicFramePr>
            <p:nvPr/>
          </p:nvGraphicFramePr>
          <p:xfrm>
            <a:off x="624" y="2160"/>
            <a:ext cx="1635" cy="534"/>
          </p:xfrm>
          <a:graphic>
            <a:graphicData uri="http://schemas.openxmlformats.org/presentationml/2006/ole">
              <p:oleObj spid="_x0000_s37895" name="Equation" r:id="rId13" imgW="2603160" imgH="850680" progId="Equation.3">
                <p:embed/>
              </p:oleObj>
            </a:graphicData>
          </a:graphic>
        </p:graphicFrame>
        <p:sp>
          <p:nvSpPr>
            <p:cNvPr id="37915" name="Line 30"/>
            <p:cNvSpPr>
              <a:spLocks noChangeShapeType="1"/>
            </p:cNvSpPr>
            <p:nvPr/>
          </p:nvSpPr>
          <p:spPr bwMode="auto">
            <a:xfrm>
              <a:off x="1392" y="2280"/>
              <a:ext cx="2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6" name="Line 31"/>
            <p:cNvSpPr>
              <a:spLocks noChangeShapeType="1"/>
            </p:cNvSpPr>
            <p:nvPr/>
          </p:nvSpPr>
          <p:spPr bwMode="auto">
            <a:xfrm>
              <a:off x="1920" y="2280"/>
              <a:ext cx="2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3584" name="Object 4"/>
          <p:cNvGraphicFramePr>
            <a:graphicFrameLocks noChangeAspect="1"/>
          </p:cNvGraphicFramePr>
          <p:nvPr/>
        </p:nvGraphicFramePr>
        <p:xfrm>
          <a:off x="827088" y="4789488"/>
          <a:ext cx="2565400" cy="1447800"/>
        </p:xfrm>
        <a:graphic>
          <a:graphicData uri="http://schemas.openxmlformats.org/presentationml/2006/ole">
            <p:oleObj spid="_x0000_s37892" name="Equation" r:id="rId14" imgW="2565360" imgH="1447560" progId="Equation.3">
              <p:embed/>
            </p:oleObj>
          </a:graphicData>
        </a:graphic>
      </p:graphicFrame>
      <p:graphicFrame>
        <p:nvGraphicFramePr>
          <p:cNvPr id="23585" name="Object 5"/>
          <p:cNvGraphicFramePr>
            <a:graphicFrameLocks noChangeAspect="1"/>
          </p:cNvGraphicFramePr>
          <p:nvPr/>
        </p:nvGraphicFramePr>
        <p:xfrm>
          <a:off x="3492500" y="5170488"/>
          <a:ext cx="3213100" cy="850900"/>
        </p:xfrm>
        <a:graphic>
          <a:graphicData uri="http://schemas.openxmlformats.org/presentationml/2006/ole">
            <p:oleObj spid="_x0000_s37893" name="Equation" r:id="rId15" imgW="3213000" imgH="850680" progId="Equation.3">
              <p:embed/>
            </p:oleObj>
          </a:graphicData>
        </a:graphic>
      </p:graphicFrame>
      <p:graphicFrame>
        <p:nvGraphicFramePr>
          <p:cNvPr id="23586" name="Object 6"/>
          <p:cNvGraphicFramePr>
            <a:graphicFrameLocks noChangeAspect="1"/>
          </p:cNvGraphicFramePr>
          <p:nvPr/>
        </p:nvGraphicFramePr>
        <p:xfrm>
          <a:off x="6732588" y="5170488"/>
          <a:ext cx="2260600" cy="850900"/>
        </p:xfrm>
        <a:graphic>
          <a:graphicData uri="http://schemas.openxmlformats.org/presentationml/2006/ole">
            <p:oleObj spid="_x0000_s37894" name="Equation" r:id="rId16" imgW="2260440" imgH="85068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35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build="p" autoUpdateAnimBg="0"/>
      <p:bldP spid="23557" grpId="0" build="p" autoUpdateAnimBg="0"/>
      <p:bldP spid="23558" grpId="0" build="p" autoUpdateAnimBg="0" advAuto="0"/>
      <p:bldP spid="23559" grpId="0" build="p" autoUpdateAnimBg="0"/>
      <p:bldP spid="23560" grpId="0" animBg="1"/>
      <p:bldP spid="23576" grpId="0" autoUpdateAnimBg="0"/>
      <p:bldP spid="23577" grpId="0" build="p" autoUpdateAnimBg="0"/>
      <p:bldP spid="23579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75ED0DA-6273-49B7-BD52-9E1E99BF5AFF}" type="datetime3">
              <a:rPr lang="zh-CN" altLang="en-US"/>
              <a:pPr>
                <a:defRPr/>
              </a:pPr>
              <a:t>2019年3月24日星期日</a:t>
            </a:fld>
            <a:endParaRPr lang="en-US" altLang="zh-CN"/>
          </a:p>
        </p:txBody>
      </p:sp>
      <p:sp>
        <p:nvSpPr>
          <p:cNvPr id="20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168087-1985-4DCC-8296-66C4F34DF025}" type="slidenum">
              <a:rPr lang="en-US" altLang="zh-CN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38923" name="Text Box 2"/>
          <p:cNvSpPr txBox="1">
            <a:spLocks noChangeArrowheads="1"/>
          </p:cNvSpPr>
          <p:nvPr/>
        </p:nvSpPr>
        <p:spPr bwMode="auto">
          <a:xfrm>
            <a:off x="609600" y="547688"/>
            <a:ext cx="2895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设拉格朗日函数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304800" y="2289175"/>
            <a:ext cx="190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解方程组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304800" y="4281488"/>
            <a:ext cx="1524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得驻点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3962400" y="4281488"/>
            <a:ext cx="2057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对应面积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304800" y="5043488"/>
            <a:ext cx="990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而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3352800" y="5043488"/>
            <a:ext cx="5715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比较可知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点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C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与</a:t>
            </a:r>
            <a:r>
              <a:rPr kumimoji="1" lang="zh-CN" altLang="en-US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E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重合时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三角形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304800" y="5653088"/>
            <a:ext cx="1981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面积最大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24585" name="Object 2"/>
          <p:cNvGraphicFramePr>
            <a:graphicFrameLocks noChangeAspect="1"/>
          </p:cNvGraphicFramePr>
          <p:nvPr/>
        </p:nvGraphicFramePr>
        <p:xfrm>
          <a:off x="3276600" y="381000"/>
          <a:ext cx="5130800" cy="939800"/>
        </p:xfrm>
        <a:graphic>
          <a:graphicData uri="http://schemas.openxmlformats.org/presentationml/2006/ole">
            <p:oleObj spid="_x0000_s38914" name="Equation" r:id="rId4" imgW="5130720" imgH="939600" progId="Equation.3">
              <p:embed/>
            </p:oleObj>
          </a:graphicData>
        </a:graphic>
      </p:graphicFrame>
      <p:graphicFrame>
        <p:nvGraphicFramePr>
          <p:cNvPr id="24586" name="Object 3"/>
          <p:cNvGraphicFramePr>
            <a:graphicFrameLocks noChangeAspect="1"/>
          </p:cNvGraphicFramePr>
          <p:nvPr/>
        </p:nvGraphicFramePr>
        <p:xfrm>
          <a:off x="2247900" y="1295400"/>
          <a:ext cx="3581400" cy="850900"/>
        </p:xfrm>
        <a:graphic>
          <a:graphicData uri="http://schemas.openxmlformats.org/presentationml/2006/ole">
            <p:oleObj spid="_x0000_s38915" name="Equation" r:id="rId5" imgW="3581280" imgH="850680" progId="Equation.3">
              <p:embed/>
            </p:oleObj>
          </a:graphicData>
        </a:graphic>
      </p:graphicFrame>
      <p:graphicFrame>
        <p:nvGraphicFramePr>
          <p:cNvPr id="24587" name="Object 4"/>
          <p:cNvGraphicFramePr>
            <a:graphicFrameLocks noChangeAspect="1"/>
          </p:cNvGraphicFramePr>
          <p:nvPr/>
        </p:nvGraphicFramePr>
        <p:xfrm>
          <a:off x="2254250" y="2209800"/>
          <a:ext cx="3594100" cy="850900"/>
        </p:xfrm>
        <a:graphic>
          <a:graphicData uri="http://schemas.openxmlformats.org/presentationml/2006/ole">
            <p:oleObj spid="_x0000_s38916" name="Equation" r:id="rId6" imgW="3593880" imgH="850680" progId="Equation.3">
              <p:embed/>
            </p:oleObj>
          </a:graphicData>
        </a:graphic>
      </p:graphicFrame>
      <p:graphicFrame>
        <p:nvGraphicFramePr>
          <p:cNvPr id="24588" name="Object 5"/>
          <p:cNvGraphicFramePr>
            <a:graphicFrameLocks noChangeAspect="1"/>
          </p:cNvGraphicFramePr>
          <p:nvPr/>
        </p:nvGraphicFramePr>
        <p:xfrm>
          <a:off x="2343150" y="2997200"/>
          <a:ext cx="2222500" cy="965200"/>
        </p:xfrm>
        <a:graphic>
          <a:graphicData uri="http://schemas.openxmlformats.org/presentationml/2006/ole">
            <p:oleObj spid="_x0000_s38917" name="Equation" r:id="rId7" imgW="2222280" imgH="965160" progId="Equation.3">
              <p:embed/>
            </p:oleObj>
          </a:graphicData>
        </a:graphic>
      </p:graphicFrame>
      <p:graphicFrame>
        <p:nvGraphicFramePr>
          <p:cNvPr id="24589" name="Object 6"/>
          <p:cNvGraphicFramePr>
            <a:graphicFrameLocks noChangeAspect="1"/>
          </p:cNvGraphicFramePr>
          <p:nvPr/>
        </p:nvGraphicFramePr>
        <p:xfrm>
          <a:off x="5638800" y="4433888"/>
          <a:ext cx="1422400" cy="317500"/>
        </p:xfrm>
        <a:graphic>
          <a:graphicData uri="http://schemas.openxmlformats.org/presentationml/2006/ole">
            <p:oleObj spid="_x0000_s38918" name="Equation" r:id="rId8" imgW="1422360" imgH="317160" progId="Equation.3">
              <p:embed/>
            </p:oleObj>
          </a:graphicData>
        </a:graphic>
      </p:graphicFrame>
      <p:graphicFrame>
        <p:nvGraphicFramePr>
          <p:cNvPr id="24590" name="Object 7"/>
          <p:cNvGraphicFramePr>
            <a:graphicFrameLocks noChangeAspect="1"/>
          </p:cNvGraphicFramePr>
          <p:nvPr/>
        </p:nvGraphicFramePr>
        <p:xfrm>
          <a:off x="1524000" y="4129088"/>
          <a:ext cx="2413000" cy="863600"/>
        </p:xfrm>
        <a:graphic>
          <a:graphicData uri="http://schemas.openxmlformats.org/presentationml/2006/ole">
            <p:oleObj spid="_x0000_s38919" name="Equation" r:id="rId9" imgW="2412720" imgH="863280" progId="Equation.3">
              <p:embed/>
            </p:oleObj>
          </a:graphicData>
        </a:graphic>
      </p:graphicFrame>
      <p:graphicFrame>
        <p:nvGraphicFramePr>
          <p:cNvPr id="24591" name="Object 8"/>
          <p:cNvGraphicFramePr>
            <a:graphicFrameLocks noChangeAspect="1"/>
          </p:cNvGraphicFramePr>
          <p:nvPr/>
        </p:nvGraphicFramePr>
        <p:xfrm>
          <a:off x="762000" y="5132388"/>
          <a:ext cx="2667000" cy="444500"/>
        </p:xfrm>
        <a:graphic>
          <a:graphicData uri="http://schemas.openxmlformats.org/presentationml/2006/ole">
            <p:oleObj spid="_x0000_s38920" name="Equation" r:id="rId10" imgW="2666880" imgH="444240" progId="Equation.3">
              <p:embed/>
            </p:oleObj>
          </a:graphicData>
        </a:graphic>
      </p:graphicFrame>
      <p:sp>
        <p:nvSpPr>
          <p:cNvPr id="24592" name="AutoShape 16"/>
          <p:cNvSpPr>
            <a:spLocks/>
          </p:cNvSpPr>
          <p:nvPr/>
        </p:nvSpPr>
        <p:spPr bwMode="auto">
          <a:xfrm>
            <a:off x="1993900" y="1447800"/>
            <a:ext cx="215900" cy="2362200"/>
          </a:xfrm>
          <a:prstGeom prst="leftBrace">
            <a:avLst>
              <a:gd name="adj1" fmla="val 9117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6496050" y="3603625"/>
            <a:ext cx="19621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点击图中任意点</a:t>
            </a:r>
          </a:p>
          <a:p>
            <a:pPr>
              <a:spcBef>
                <a:spcPct val="20000"/>
              </a:spcBef>
            </a:pP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动画开始或暂停</a:t>
            </a:r>
          </a:p>
        </p:txBody>
      </p:sp>
      <p:pic>
        <p:nvPicPr>
          <p:cNvPr id="24594" name="7.8 思考与练习.avi">
            <a:hlinkClick r:id="" action="ppaction://media"/>
          </p:cNvPr>
          <p:cNvPicPr>
            <a:picLocks noRot="1" noChangeAspect="1" noChangeArrowheads="1"/>
          </p:cNvPicPr>
          <p:nvPr>
            <a:videoFile r:link="rId2"/>
          </p:nvPr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38838" y="1449388"/>
            <a:ext cx="3025775" cy="2124075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8" restart="whenNotActive" fill="hold" evtFilter="cancelBubble" nodeType="interactiveSeq">
                <p:stCondLst>
                  <p:cond evt="onClick" delay="0">
                    <p:tgtEl>
                      <p:spTgt spid="245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9" fill="hold">
                      <p:stCondLst>
                        <p:cond delay="0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82" dur="1" fill="hold"/>
                                        <p:tgtEl>
                                          <p:spTgt spid="2459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594"/>
                  </p:tgtEl>
                </p:cond>
              </p:nextCondLst>
            </p:seq>
            <p:video>
              <p:cMediaNode>
                <p:cTn id="8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4594"/>
                </p:tgtEl>
              </p:cMediaNode>
            </p:video>
          </p:childTnLst>
        </p:cTn>
      </p:par>
    </p:tnLst>
    <p:bldLst>
      <p:bldP spid="24579" grpId="0" autoUpdateAnimBg="0"/>
      <p:bldP spid="24580" grpId="0" autoUpdateAnimBg="0"/>
      <p:bldP spid="24581" grpId="0" autoUpdateAnimBg="0"/>
      <p:bldP spid="24582" grpId="0" build="p" autoUpdateAnimBg="0"/>
      <p:bldP spid="24583" grpId="0" autoUpdateAnimBg="0"/>
      <p:bldP spid="24584" grpId="0" autoUpdateAnimBg="0"/>
      <p:bldP spid="24592" grpId="0" animBg="1"/>
      <p:bldP spid="2459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905000" y="1412875"/>
            <a:ext cx="5181600" cy="3810000"/>
            <a:chOff x="1104" y="1200"/>
            <a:chExt cx="3408" cy="2640"/>
          </a:xfrm>
        </p:grpSpPr>
        <p:sp>
          <p:nvSpPr>
            <p:cNvPr id="71686" name="Rectangle 3"/>
            <p:cNvSpPr>
              <a:spLocks noChangeArrowheads="1"/>
            </p:cNvSpPr>
            <p:nvPr/>
          </p:nvSpPr>
          <p:spPr bwMode="auto">
            <a:xfrm>
              <a:off x="1170" y="1220"/>
              <a:ext cx="3302" cy="25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87" name="AutoShape 4" descr="深色木质"/>
            <p:cNvSpPr>
              <a:spLocks noChangeArrowheads="1"/>
            </p:cNvSpPr>
            <p:nvPr/>
          </p:nvSpPr>
          <p:spPr bwMode="auto">
            <a:xfrm>
              <a:off x="1110" y="1203"/>
              <a:ext cx="3402" cy="61"/>
            </a:xfrm>
            <a:custGeom>
              <a:avLst/>
              <a:gdLst>
                <a:gd name="T0" fmla="*/ 531 w 21600"/>
                <a:gd name="T1" fmla="*/ 0 h 21600"/>
                <a:gd name="T2" fmla="*/ 268 w 21600"/>
                <a:gd name="T3" fmla="*/ 0 h 21600"/>
                <a:gd name="T4" fmla="*/ 5 w 21600"/>
                <a:gd name="T5" fmla="*/ 0 h 21600"/>
                <a:gd name="T6" fmla="*/ 268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981 w 21600"/>
                <a:gd name="T13" fmla="*/ 2125 h 21600"/>
                <a:gd name="T14" fmla="*/ 19619 w 21600"/>
                <a:gd name="T15" fmla="*/ 1947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365" y="21600"/>
                  </a:lnTo>
                  <a:lnTo>
                    <a:pt x="21235" y="21600"/>
                  </a:lnTo>
                  <a:lnTo>
                    <a:pt x="2160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88" name="AutoShape 5" descr="深色木质"/>
            <p:cNvSpPr>
              <a:spLocks noChangeArrowheads="1"/>
            </p:cNvSpPr>
            <p:nvPr/>
          </p:nvSpPr>
          <p:spPr bwMode="auto">
            <a:xfrm rot="-5400000">
              <a:off x="-168" y="2476"/>
              <a:ext cx="2638" cy="85"/>
            </a:xfrm>
            <a:custGeom>
              <a:avLst/>
              <a:gdLst>
                <a:gd name="T0" fmla="*/ 318 w 21600"/>
                <a:gd name="T1" fmla="*/ 0 h 21600"/>
                <a:gd name="T2" fmla="*/ 161 w 21600"/>
                <a:gd name="T3" fmla="*/ 0 h 21600"/>
                <a:gd name="T4" fmla="*/ 4 w 21600"/>
                <a:gd name="T5" fmla="*/ 0 h 21600"/>
                <a:gd name="T6" fmla="*/ 16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080 w 21600"/>
                <a:gd name="T13" fmla="*/ 2033 h 21600"/>
                <a:gd name="T14" fmla="*/ 19520 w 21600"/>
                <a:gd name="T15" fmla="*/ 1956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57" y="21600"/>
                  </a:lnTo>
                  <a:lnTo>
                    <a:pt x="21043" y="21600"/>
                  </a:lnTo>
                  <a:lnTo>
                    <a:pt x="2160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89" name="AutoShape 6" descr="深色木质"/>
            <p:cNvSpPr>
              <a:spLocks noChangeArrowheads="1"/>
            </p:cNvSpPr>
            <p:nvPr/>
          </p:nvSpPr>
          <p:spPr bwMode="auto">
            <a:xfrm rot="5400000">
              <a:off x="3151" y="2479"/>
              <a:ext cx="2637" cy="85"/>
            </a:xfrm>
            <a:custGeom>
              <a:avLst/>
              <a:gdLst>
                <a:gd name="T0" fmla="*/ 318 w 21600"/>
                <a:gd name="T1" fmla="*/ 0 h 21600"/>
                <a:gd name="T2" fmla="*/ 161 w 21600"/>
                <a:gd name="T3" fmla="*/ 0 h 21600"/>
                <a:gd name="T4" fmla="*/ 4 w 21600"/>
                <a:gd name="T5" fmla="*/ 0 h 21600"/>
                <a:gd name="T6" fmla="*/ 16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064 w 21600"/>
                <a:gd name="T13" fmla="*/ 2033 h 21600"/>
                <a:gd name="T14" fmla="*/ 19536 w 21600"/>
                <a:gd name="T15" fmla="*/ 1956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27" y="21600"/>
                  </a:lnTo>
                  <a:lnTo>
                    <a:pt x="21073" y="21600"/>
                  </a:lnTo>
                  <a:lnTo>
                    <a:pt x="2160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90" name="AutoShape 7" descr="深色木质"/>
            <p:cNvSpPr>
              <a:spLocks noChangeArrowheads="1"/>
            </p:cNvSpPr>
            <p:nvPr/>
          </p:nvSpPr>
          <p:spPr bwMode="auto">
            <a:xfrm rot="10800000">
              <a:off x="1104" y="3778"/>
              <a:ext cx="3402" cy="60"/>
            </a:xfrm>
            <a:custGeom>
              <a:avLst/>
              <a:gdLst>
                <a:gd name="T0" fmla="*/ 530 w 21600"/>
                <a:gd name="T1" fmla="*/ 0 h 21600"/>
                <a:gd name="T2" fmla="*/ 268 w 21600"/>
                <a:gd name="T3" fmla="*/ 0 h 21600"/>
                <a:gd name="T4" fmla="*/ 6 w 21600"/>
                <a:gd name="T5" fmla="*/ 0 h 21600"/>
                <a:gd name="T6" fmla="*/ 268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044 w 21600"/>
                <a:gd name="T13" fmla="*/ 2160 h 21600"/>
                <a:gd name="T14" fmla="*/ 19556 w 21600"/>
                <a:gd name="T15" fmla="*/ 1944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484" y="21600"/>
                  </a:lnTo>
                  <a:lnTo>
                    <a:pt x="21116" y="21600"/>
                  </a:lnTo>
                  <a:lnTo>
                    <a:pt x="2160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59113" y="1700213"/>
            <a:ext cx="3105150" cy="333375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</p:pic>
      <p:graphicFrame>
        <p:nvGraphicFramePr>
          <p:cNvPr id="71682" name="Object 2"/>
          <p:cNvGraphicFramePr>
            <a:graphicFrameLocks noChangeAspect="1"/>
          </p:cNvGraphicFramePr>
          <p:nvPr/>
        </p:nvGraphicFramePr>
        <p:xfrm>
          <a:off x="1908175" y="476250"/>
          <a:ext cx="5016500" cy="862013"/>
        </p:xfrm>
        <a:graphic>
          <a:graphicData uri="http://schemas.openxmlformats.org/presentationml/2006/ole">
            <p:oleObj spid="_x0000_s71682" name="公式" r:id="rId5" imgW="5016240" imgH="863280" progId="Equation.3">
              <p:embed/>
            </p:oleObj>
          </a:graphicData>
        </a:graphic>
      </p:graphicFrame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1908175" y="5661025"/>
            <a:ext cx="55419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itchFamily="18" charset="0"/>
              </a:rPr>
              <a:t>曲面有局部最高点，局部最低点。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DD0AC1-A38A-4453-9904-10D5C384E413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304800" y="4413250"/>
            <a:ext cx="6172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说明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: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使偏导数都为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0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的点称为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驻点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 </a:t>
            </a:r>
          </a:p>
        </p:txBody>
      </p:sp>
      <p:sp>
        <p:nvSpPr>
          <p:cNvPr id="21515" name="Text Box 4"/>
          <p:cNvSpPr txBox="1">
            <a:spLocks noChangeArrowheads="1"/>
          </p:cNvSpPr>
          <p:nvPr/>
        </p:nvSpPr>
        <p:spPr bwMode="auto">
          <a:xfrm>
            <a:off x="3092450" y="374650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函数</a:t>
            </a:r>
          </a:p>
        </p:txBody>
      </p:sp>
      <p:sp>
        <p:nvSpPr>
          <p:cNvPr id="21516" name="Text Box 5"/>
          <p:cNvSpPr txBox="1">
            <a:spLocks noChangeArrowheads="1"/>
          </p:cNvSpPr>
          <p:nvPr/>
        </p:nvSpPr>
        <p:spPr bwMode="auto">
          <a:xfrm>
            <a:off x="0" y="908050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偏导数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6152" name="Object 2"/>
          <p:cNvGraphicFramePr>
            <a:graphicFrameLocks noChangeAspect="1"/>
          </p:cNvGraphicFramePr>
          <p:nvPr/>
        </p:nvGraphicFramePr>
        <p:xfrm>
          <a:off x="1549400" y="1541463"/>
          <a:ext cx="4470400" cy="495300"/>
        </p:xfrm>
        <a:graphic>
          <a:graphicData uri="http://schemas.openxmlformats.org/presentationml/2006/ole">
            <p:oleObj spid="_x0000_s21506" name="Equation" r:id="rId3" imgW="4470120" imgH="495000" progId="Equation.DSMT4">
              <p:embed/>
            </p:oleObj>
          </a:graphicData>
        </a:graphic>
      </p:graphicFrame>
      <p:sp>
        <p:nvSpPr>
          <p:cNvPr id="21517" name="Text Box 15"/>
          <p:cNvSpPr txBox="1">
            <a:spLocks noChangeArrowheads="1"/>
          </p:cNvSpPr>
          <p:nvPr/>
        </p:nvSpPr>
        <p:spPr bwMode="auto">
          <a:xfrm>
            <a:off x="1295400" y="908050"/>
            <a:ext cx="3352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且在该点取得极值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21518" name="Text Box 16"/>
          <p:cNvSpPr txBox="1">
            <a:spLocks noChangeArrowheads="1"/>
          </p:cNvSpPr>
          <p:nvPr/>
        </p:nvSpPr>
        <p:spPr bwMode="auto">
          <a:xfrm>
            <a:off x="4419600" y="893763"/>
            <a:ext cx="1143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则有</a:t>
            </a:r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3930650" y="436563"/>
          <a:ext cx="3616325" cy="469900"/>
        </p:xfrm>
        <a:graphic>
          <a:graphicData uri="http://schemas.openxmlformats.org/presentationml/2006/ole">
            <p:oleObj spid="_x0000_s21507" name="Equation" r:id="rId4" imgW="3619440" imgH="469800" progId="Equation.3">
              <p:embed/>
            </p:oleObj>
          </a:graphicData>
        </a:graphic>
      </p:graphicFrame>
      <p:sp>
        <p:nvSpPr>
          <p:cNvPr id="21519" name="Text Box 18"/>
          <p:cNvSpPr txBox="1">
            <a:spLocks noChangeArrowheads="1"/>
          </p:cNvSpPr>
          <p:nvPr/>
        </p:nvSpPr>
        <p:spPr bwMode="auto">
          <a:xfrm>
            <a:off x="7512050" y="404813"/>
            <a:ext cx="895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存在</a:t>
            </a:r>
          </a:p>
        </p:txBody>
      </p:sp>
      <p:grpSp>
        <p:nvGrpSpPr>
          <p:cNvPr id="21536" name="Group 32"/>
          <p:cNvGrpSpPr>
            <a:grpSpLocks/>
          </p:cNvGrpSpPr>
          <p:nvPr/>
        </p:nvGrpSpPr>
        <p:grpSpPr bwMode="auto">
          <a:xfrm>
            <a:off x="0" y="2051050"/>
            <a:ext cx="7543800" cy="2333625"/>
            <a:chOff x="0" y="1292"/>
            <a:chExt cx="4752" cy="1470"/>
          </a:xfrm>
        </p:grpSpPr>
        <p:sp>
          <p:nvSpPr>
            <p:cNvPr id="21523" name="Text Box 6"/>
            <p:cNvSpPr txBox="1">
              <a:spLocks noChangeArrowheads="1"/>
            </p:cNvSpPr>
            <p:nvPr/>
          </p:nvSpPr>
          <p:spPr bwMode="auto">
            <a:xfrm>
              <a:off x="240" y="1292"/>
              <a:ext cx="62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证</a:t>
              </a:r>
              <a:r>
                <a:rPr kumimoji="1" lang="en-US" altLang="zh-CN" sz="2800" b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:</a:t>
              </a:r>
            </a:p>
          </p:txBody>
        </p:sp>
        <p:sp>
          <p:nvSpPr>
            <p:cNvPr id="21524" name="Text Box 7"/>
            <p:cNvSpPr txBox="1">
              <a:spLocks noChangeArrowheads="1"/>
            </p:cNvSpPr>
            <p:nvPr/>
          </p:nvSpPr>
          <p:spPr bwMode="auto">
            <a:xfrm>
              <a:off x="0" y="2435"/>
              <a:ext cx="47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据一元函数极值的必要条件可知定理结论成立</a:t>
              </a:r>
              <a:r>
                <a:rPr kumimoji="1" lang="en-US" altLang="zh-CN" sz="28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.</a:t>
              </a:r>
            </a:p>
          </p:txBody>
        </p:sp>
        <p:sp>
          <p:nvSpPr>
            <p:cNvPr id="21525" name="Text Box 9"/>
            <p:cNvSpPr txBox="1">
              <a:spLocks noChangeArrowheads="1"/>
            </p:cNvSpPr>
            <p:nvPr/>
          </p:nvSpPr>
          <p:spPr bwMode="auto">
            <a:xfrm>
              <a:off x="3120" y="1334"/>
              <a:ext cx="120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取得极值 </a:t>
              </a:r>
              <a:r>
                <a:rPr kumimoji="1" lang="en-US" altLang="zh-CN" sz="28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,</a:t>
              </a:r>
            </a:p>
          </p:txBody>
        </p:sp>
        <p:graphicFrame>
          <p:nvGraphicFramePr>
            <p:cNvPr id="6163" name="Object 4"/>
            <p:cNvGraphicFramePr>
              <a:graphicFrameLocks noChangeAspect="1"/>
            </p:cNvGraphicFramePr>
            <p:nvPr/>
          </p:nvGraphicFramePr>
          <p:xfrm>
            <a:off x="638" y="1331"/>
            <a:ext cx="2494" cy="296"/>
          </p:xfrm>
          <a:graphic>
            <a:graphicData uri="http://schemas.openxmlformats.org/presentationml/2006/ole">
              <p:oleObj spid="_x0000_s21508" name="Equation" r:id="rId5" imgW="3962160" imgH="469800" progId="Equation.3">
                <p:embed/>
              </p:oleObj>
            </a:graphicData>
          </a:graphic>
        </p:graphicFrame>
        <p:grpSp>
          <p:nvGrpSpPr>
            <p:cNvPr id="21526" name="Group 29"/>
            <p:cNvGrpSpPr>
              <a:grpSpLocks/>
            </p:cNvGrpSpPr>
            <p:nvPr/>
          </p:nvGrpSpPr>
          <p:grpSpPr bwMode="auto">
            <a:xfrm>
              <a:off x="1056" y="1699"/>
              <a:ext cx="3185" cy="327"/>
              <a:chOff x="1056" y="1699"/>
              <a:chExt cx="3185" cy="327"/>
            </a:xfrm>
          </p:grpSpPr>
          <p:sp>
            <p:nvSpPr>
              <p:cNvPr id="21530" name="Text Box 10"/>
              <p:cNvSpPr txBox="1">
                <a:spLocks noChangeArrowheads="1"/>
              </p:cNvSpPr>
              <p:nvPr/>
            </p:nvSpPr>
            <p:spPr bwMode="auto">
              <a:xfrm>
                <a:off x="3089" y="1699"/>
                <a:ext cx="115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rPr>
                  <a:t>取得极值</a:t>
                </a:r>
              </a:p>
            </p:txBody>
          </p:sp>
          <p:graphicFrame>
            <p:nvGraphicFramePr>
              <p:cNvPr id="6164" name="Object 5"/>
              <p:cNvGraphicFramePr>
                <a:graphicFrameLocks noChangeAspect="1"/>
              </p:cNvGraphicFramePr>
              <p:nvPr/>
            </p:nvGraphicFramePr>
            <p:xfrm>
              <a:off x="1056" y="1715"/>
              <a:ext cx="1406" cy="296"/>
            </p:xfrm>
            <a:graphic>
              <a:graphicData uri="http://schemas.openxmlformats.org/presentationml/2006/ole">
                <p:oleObj spid="_x0000_s21509" name="Equation" r:id="rId6" imgW="2234880" imgH="469800" progId="Equation.3">
                  <p:embed/>
                </p:oleObj>
              </a:graphicData>
            </a:graphic>
          </p:graphicFrame>
          <p:graphicFrame>
            <p:nvGraphicFramePr>
              <p:cNvPr id="6165" name="Object 6"/>
              <p:cNvGraphicFramePr>
                <a:graphicFrameLocks noChangeAspect="1"/>
              </p:cNvGraphicFramePr>
              <p:nvPr/>
            </p:nvGraphicFramePr>
            <p:xfrm>
              <a:off x="2496" y="1723"/>
              <a:ext cx="576" cy="280"/>
            </p:xfrm>
            <a:graphic>
              <a:graphicData uri="http://schemas.openxmlformats.org/presentationml/2006/ole">
                <p:oleObj spid="_x0000_s21510" name="Equation" r:id="rId7" imgW="914400" imgH="444240" progId="Equation.3">
                  <p:embed/>
                </p:oleObj>
              </a:graphicData>
            </a:graphic>
          </p:graphicFrame>
        </p:grpSp>
        <p:sp>
          <p:nvSpPr>
            <p:cNvPr id="21527" name="Text Box 22"/>
            <p:cNvSpPr txBox="1">
              <a:spLocks noChangeArrowheads="1"/>
            </p:cNvSpPr>
            <p:nvPr/>
          </p:nvSpPr>
          <p:spPr bwMode="auto">
            <a:xfrm>
              <a:off x="4176" y="1334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kumimoji="1" lang="zh-CN" altLang="en-US" sz="28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故</a:t>
              </a:r>
            </a:p>
          </p:txBody>
        </p:sp>
        <p:grpSp>
          <p:nvGrpSpPr>
            <p:cNvPr id="21528" name="Group 30"/>
            <p:cNvGrpSpPr>
              <a:grpSpLocks/>
            </p:cNvGrpSpPr>
            <p:nvPr/>
          </p:nvGrpSpPr>
          <p:grpSpPr bwMode="auto">
            <a:xfrm>
              <a:off x="1089" y="2051"/>
              <a:ext cx="3135" cy="344"/>
              <a:chOff x="1089" y="2051"/>
              <a:chExt cx="3135" cy="344"/>
            </a:xfrm>
          </p:grpSpPr>
          <p:sp>
            <p:nvSpPr>
              <p:cNvPr id="21529" name="Text Box 11"/>
              <p:cNvSpPr txBox="1">
                <a:spLocks noChangeArrowheads="1"/>
              </p:cNvSpPr>
              <p:nvPr/>
            </p:nvSpPr>
            <p:spPr bwMode="auto">
              <a:xfrm>
                <a:off x="3072" y="2051"/>
                <a:ext cx="115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rPr>
                  <a:t>取得极值</a:t>
                </a:r>
              </a:p>
            </p:txBody>
          </p:sp>
          <p:graphicFrame>
            <p:nvGraphicFramePr>
              <p:cNvPr id="6167" name="Object 7"/>
              <p:cNvGraphicFramePr>
                <a:graphicFrameLocks noChangeAspect="1"/>
              </p:cNvGraphicFramePr>
              <p:nvPr/>
            </p:nvGraphicFramePr>
            <p:xfrm>
              <a:off x="1089" y="2099"/>
              <a:ext cx="1407" cy="296"/>
            </p:xfrm>
            <a:graphic>
              <a:graphicData uri="http://schemas.openxmlformats.org/presentationml/2006/ole">
                <p:oleObj spid="_x0000_s21511" name="Equation" r:id="rId8" imgW="2234880" imgH="469800" progId="Equation.3">
                  <p:embed/>
                </p:oleObj>
              </a:graphicData>
            </a:graphic>
          </p:graphicFrame>
          <p:graphicFrame>
            <p:nvGraphicFramePr>
              <p:cNvPr id="6168" name="Object 8"/>
              <p:cNvGraphicFramePr>
                <a:graphicFrameLocks noChangeAspect="1"/>
              </p:cNvGraphicFramePr>
              <p:nvPr/>
            </p:nvGraphicFramePr>
            <p:xfrm>
              <a:off x="2496" y="2107"/>
              <a:ext cx="599" cy="280"/>
            </p:xfrm>
            <a:graphic>
              <a:graphicData uri="http://schemas.openxmlformats.org/presentationml/2006/ole">
                <p:oleObj spid="_x0000_s21512" name="Equation" r:id="rId9" imgW="952200" imgH="444240" progId="Equation.3">
                  <p:embed/>
                </p:oleObj>
              </a:graphicData>
            </a:graphic>
          </p:graphicFrame>
        </p:grpSp>
      </p:grpSp>
      <p:sp>
        <p:nvSpPr>
          <p:cNvPr id="21521" name="Rectangle 26"/>
          <p:cNvSpPr>
            <a:spLocks noChangeArrowheads="1"/>
          </p:cNvSpPr>
          <p:nvPr/>
        </p:nvSpPr>
        <p:spPr bwMode="auto">
          <a:xfrm>
            <a:off x="371475" y="388938"/>
            <a:ext cx="2832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定理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1 (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必要条件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21535" name="Text Box 2"/>
          <p:cNvSpPr txBox="1">
            <a:spLocks noChangeArrowheads="1"/>
          </p:cNvSpPr>
          <p:nvPr/>
        </p:nvSpPr>
        <p:spPr bwMode="auto">
          <a:xfrm>
            <a:off x="250825" y="5084763"/>
            <a:ext cx="83534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定理表明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: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有偏导数的极值点一定是</a:t>
            </a:r>
            <a:r>
              <a:rPr kumimoji="1" lang="zh-CN" altLang="en-US" sz="36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驻点</a:t>
            </a:r>
            <a:r>
              <a:rPr kumimoji="1" lang="zh-CN" altLang="en-US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21532" name="Object 28"/>
          <p:cNvGraphicFramePr>
            <a:graphicFrameLocks noChangeAspect="1"/>
          </p:cNvGraphicFramePr>
          <p:nvPr/>
        </p:nvGraphicFramePr>
        <p:xfrm>
          <a:off x="6227763" y="4365625"/>
          <a:ext cx="1200150" cy="560388"/>
        </p:xfrm>
        <a:graphic>
          <a:graphicData uri="http://schemas.openxmlformats.org/presentationml/2006/ole">
            <p:oleObj spid="_x0000_s21532" name="Equation" r:id="rId10" imgW="545760" imgH="253800" progId="Equation.DSMT4">
              <p:embed/>
            </p:oleObj>
          </a:graphicData>
        </a:graphic>
      </p:graphicFrame>
      <p:graphicFrame>
        <p:nvGraphicFramePr>
          <p:cNvPr id="21533" name="Object 29"/>
          <p:cNvGraphicFramePr>
            <a:graphicFrameLocks noChangeAspect="1"/>
          </p:cNvGraphicFramePr>
          <p:nvPr/>
        </p:nvGraphicFramePr>
        <p:xfrm>
          <a:off x="7331075" y="4365625"/>
          <a:ext cx="1812925" cy="952500"/>
        </p:xfrm>
        <a:graphic>
          <a:graphicData uri="http://schemas.openxmlformats.org/presentationml/2006/ole">
            <p:oleObj spid="_x0000_s21533" name="Equation" r:id="rId11" imgW="825480" imgH="4316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  <p:bldP spid="2153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30" name="Object 10"/>
          <p:cNvGraphicFramePr>
            <a:graphicFrameLocks noChangeAspect="1"/>
          </p:cNvGraphicFramePr>
          <p:nvPr/>
        </p:nvGraphicFramePr>
        <p:xfrm>
          <a:off x="971550" y="549275"/>
          <a:ext cx="2855913" cy="515938"/>
        </p:xfrm>
        <a:graphic>
          <a:graphicData uri="http://schemas.openxmlformats.org/presentationml/2006/ole">
            <p:oleObj spid="_x0000_s157700" name="Equation" r:id="rId3" imgW="1193760" imgH="215640" progId="Equation.DSMT4">
              <p:embed/>
            </p:oleObj>
          </a:graphicData>
        </a:graphic>
      </p:graphicFrame>
      <p:sp>
        <p:nvSpPr>
          <p:cNvPr id="157704" name="Text Box 14"/>
          <p:cNvSpPr txBox="1">
            <a:spLocks noChangeArrowheads="1"/>
          </p:cNvSpPr>
          <p:nvPr/>
        </p:nvSpPr>
        <p:spPr bwMode="auto">
          <a:xfrm>
            <a:off x="4140200" y="3573463"/>
            <a:ext cx="1295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驻点</a:t>
            </a:r>
            <a:endParaRPr kumimoji="1" lang="en-US" altLang="zh-CN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57722" name="Text Box 2"/>
          <p:cNvSpPr txBox="1">
            <a:spLocks noChangeArrowheads="1"/>
          </p:cNvSpPr>
          <p:nvPr/>
        </p:nvSpPr>
        <p:spPr bwMode="auto">
          <a:xfrm>
            <a:off x="790575" y="1125538"/>
            <a:ext cx="83534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定理表明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: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有偏导数的极值点一定是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驻点</a:t>
            </a:r>
            <a:r>
              <a:rPr kumimoji="1" lang="zh-CN" altLang="en-US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grpSp>
        <p:nvGrpSpPr>
          <p:cNvPr id="157707" name="Group 11"/>
          <p:cNvGrpSpPr>
            <a:grpSpLocks/>
          </p:cNvGrpSpPr>
          <p:nvPr/>
        </p:nvGrpSpPr>
        <p:grpSpPr bwMode="auto">
          <a:xfrm>
            <a:off x="3128963" y="2420938"/>
            <a:ext cx="1439862" cy="360362"/>
            <a:chOff x="2517" y="1162"/>
            <a:chExt cx="907" cy="227"/>
          </a:xfrm>
        </p:grpSpPr>
        <p:sp>
          <p:nvSpPr>
            <p:cNvPr id="157745" name="Line 19"/>
            <p:cNvSpPr>
              <a:spLocks noChangeShapeType="1"/>
            </p:cNvSpPr>
            <p:nvPr/>
          </p:nvSpPr>
          <p:spPr bwMode="auto">
            <a:xfrm>
              <a:off x="2517" y="1267"/>
              <a:ext cx="90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746" name="Line 20"/>
            <p:cNvSpPr>
              <a:spLocks noChangeShapeType="1"/>
            </p:cNvSpPr>
            <p:nvPr/>
          </p:nvSpPr>
          <p:spPr bwMode="auto">
            <a:xfrm>
              <a:off x="2835" y="1162"/>
              <a:ext cx="123" cy="22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 useBgFill="1">
        <p:nvSpPr>
          <p:cNvPr id="157710" name="Rectangle 29"/>
          <p:cNvSpPr>
            <a:spLocks noChangeArrowheads="1"/>
          </p:cNvSpPr>
          <p:nvPr/>
        </p:nvSpPr>
        <p:spPr bwMode="auto">
          <a:xfrm>
            <a:off x="4932363" y="1989138"/>
            <a:ext cx="1368425" cy="719137"/>
          </a:xfrm>
          <a:prstGeom prst="rect">
            <a:avLst/>
          </a:prstGeom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极值点</a:t>
            </a:r>
            <a:endParaRPr kumimoji="1" lang="zh-CN" altLang="en-US" sz="2800" b="1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 useBgFill="1">
        <p:nvSpPr>
          <p:cNvPr id="157711" name="Rectangle 32"/>
          <p:cNvSpPr>
            <a:spLocks noChangeArrowheads="1"/>
          </p:cNvSpPr>
          <p:nvPr/>
        </p:nvSpPr>
        <p:spPr bwMode="auto">
          <a:xfrm>
            <a:off x="1403350" y="1989138"/>
            <a:ext cx="1439863" cy="719137"/>
          </a:xfrm>
          <a:prstGeom prst="rect">
            <a:avLst/>
          </a:prstGeom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驻点</a:t>
            </a:r>
            <a:endParaRPr kumimoji="1" lang="zh-CN" altLang="en-US" sz="2800" b="1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157712" name="Group 16"/>
          <p:cNvGrpSpPr>
            <a:grpSpLocks/>
          </p:cNvGrpSpPr>
          <p:nvPr/>
        </p:nvGrpSpPr>
        <p:grpSpPr bwMode="auto">
          <a:xfrm>
            <a:off x="3128963" y="2060575"/>
            <a:ext cx="1439862" cy="360363"/>
            <a:chOff x="2517" y="935"/>
            <a:chExt cx="907" cy="227"/>
          </a:xfrm>
        </p:grpSpPr>
        <p:sp>
          <p:nvSpPr>
            <p:cNvPr id="157743" name="Line 18"/>
            <p:cNvSpPr>
              <a:spLocks noChangeShapeType="1"/>
            </p:cNvSpPr>
            <p:nvPr/>
          </p:nvSpPr>
          <p:spPr bwMode="auto">
            <a:xfrm>
              <a:off x="2517" y="1071"/>
              <a:ext cx="90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744" name="Line 20"/>
            <p:cNvSpPr>
              <a:spLocks noChangeShapeType="1"/>
            </p:cNvSpPr>
            <p:nvPr/>
          </p:nvSpPr>
          <p:spPr bwMode="auto">
            <a:xfrm>
              <a:off x="2925" y="935"/>
              <a:ext cx="123" cy="22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4175125" y="42926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极值点</a:t>
            </a:r>
          </a:p>
        </p:txBody>
      </p:sp>
      <p:grpSp>
        <p:nvGrpSpPr>
          <p:cNvPr id="157731" name="Group 35"/>
          <p:cNvGrpSpPr>
            <a:grpSpLocks/>
          </p:cNvGrpSpPr>
          <p:nvPr/>
        </p:nvGrpSpPr>
        <p:grpSpPr bwMode="auto">
          <a:xfrm>
            <a:off x="827088" y="3284538"/>
            <a:ext cx="4522787" cy="2755900"/>
            <a:chOff x="521" y="2069"/>
            <a:chExt cx="2849" cy="1736"/>
          </a:xfrm>
        </p:grpSpPr>
        <p:sp>
          <p:nvSpPr>
            <p:cNvPr id="157739" name="Text Box 3"/>
            <p:cNvSpPr txBox="1">
              <a:spLocks noChangeArrowheads="1"/>
            </p:cNvSpPr>
            <p:nvPr/>
          </p:nvSpPr>
          <p:spPr bwMode="auto">
            <a:xfrm>
              <a:off x="521" y="2069"/>
              <a:ext cx="62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例如</a:t>
              </a:r>
              <a:r>
                <a:rPr kumimoji="1" lang="en-US" altLang="zh-CN" sz="2800" b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,</a:t>
              </a:r>
            </a:p>
          </p:txBody>
        </p:sp>
        <p:grpSp>
          <p:nvGrpSpPr>
            <p:cNvPr id="157740" name="Group 20"/>
            <p:cNvGrpSpPr>
              <a:grpSpLocks/>
            </p:cNvGrpSpPr>
            <p:nvPr/>
          </p:nvGrpSpPr>
          <p:grpSpPr bwMode="auto">
            <a:xfrm>
              <a:off x="567" y="2568"/>
              <a:ext cx="2064" cy="327"/>
              <a:chOff x="912" y="2251"/>
              <a:chExt cx="2064" cy="327"/>
            </a:xfrm>
          </p:grpSpPr>
          <p:sp>
            <p:nvSpPr>
              <p:cNvPr id="157742" name="Text Box 13"/>
              <p:cNvSpPr txBox="1">
                <a:spLocks noChangeArrowheads="1"/>
              </p:cNvSpPr>
              <p:nvPr/>
            </p:nvSpPr>
            <p:spPr bwMode="auto">
              <a:xfrm>
                <a:off x="1488" y="2251"/>
                <a:ext cx="148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b="1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rPr>
                  <a:t>在点</a:t>
                </a: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rPr>
                  <a:t>( 0, 0 )</a:t>
                </a:r>
                <a:endParaRPr kumimoji="1" lang="en-US" altLang="zh-CN" sz="28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graphicFrame>
            <p:nvGraphicFramePr>
              <p:cNvPr id="6169" name="Object 9"/>
              <p:cNvGraphicFramePr>
                <a:graphicFrameLocks noChangeAspect="1"/>
              </p:cNvGraphicFramePr>
              <p:nvPr/>
            </p:nvGraphicFramePr>
            <p:xfrm>
              <a:off x="912" y="2347"/>
              <a:ext cx="624" cy="208"/>
            </p:xfrm>
            <a:graphic>
              <a:graphicData uri="http://schemas.openxmlformats.org/presentationml/2006/ole">
                <p:oleObj spid="_x0000_s157705" name="Equation" r:id="rId4" imgW="990360" imgH="317160" progId="Equation.3">
                  <p:embed/>
                </p:oleObj>
              </a:graphicData>
            </a:graphic>
          </p:graphicFrame>
        </p:grpSp>
        <p:sp>
          <p:nvSpPr>
            <p:cNvPr id="157741" name="Text Box 13"/>
            <p:cNvSpPr txBox="1">
              <a:spLocks noChangeArrowheads="1"/>
            </p:cNvSpPr>
            <p:nvPr/>
          </p:nvSpPr>
          <p:spPr bwMode="auto">
            <a:xfrm>
              <a:off x="1882" y="3466"/>
              <a:ext cx="14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在点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( 0, 0 )</a:t>
              </a:r>
              <a:endPara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" name="Object 24"/>
            <p:cNvGraphicFramePr>
              <a:graphicFrameLocks noChangeAspect="1"/>
            </p:cNvGraphicFramePr>
            <p:nvPr/>
          </p:nvGraphicFramePr>
          <p:xfrm>
            <a:off x="567" y="3385"/>
            <a:ext cx="1377" cy="420"/>
          </p:xfrm>
          <a:graphic>
            <a:graphicData uri="http://schemas.openxmlformats.org/presentationml/2006/ole">
              <p:oleObj spid="_x0000_s157720" name="Equation" r:id="rId5" imgW="914400" imgH="279360" progId="Equation.DSMT4">
                <p:embed/>
              </p:oleObj>
            </a:graphicData>
          </a:graphic>
        </p:graphicFrame>
      </p:grpSp>
      <p:sp>
        <p:nvSpPr>
          <p:cNvPr id="157721" name="Text Box 14"/>
          <p:cNvSpPr txBox="1">
            <a:spLocks noChangeArrowheads="1"/>
          </p:cNvSpPr>
          <p:nvPr/>
        </p:nvSpPr>
        <p:spPr bwMode="auto">
          <a:xfrm>
            <a:off x="5581650" y="5070475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驻点</a:t>
            </a:r>
            <a:endParaRPr kumimoji="1" lang="en-US" altLang="zh-CN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" name="Text Box 14"/>
          <p:cNvSpPr txBox="1">
            <a:spLocks noChangeArrowheads="1"/>
          </p:cNvSpPr>
          <p:nvPr/>
        </p:nvSpPr>
        <p:spPr bwMode="auto">
          <a:xfrm>
            <a:off x="5364163" y="5876925"/>
            <a:ext cx="13684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极值点</a:t>
            </a:r>
          </a:p>
        </p:txBody>
      </p:sp>
      <p:sp>
        <p:nvSpPr>
          <p:cNvPr id="157723" name="Line 27"/>
          <p:cNvSpPr>
            <a:spLocks noChangeShapeType="1"/>
          </p:cNvSpPr>
          <p:nvPr/>
        </p:nvSpPr>
        <p:spPr bwMode="auto">
          <a:xfrm flipV="1">
            <a:off x="3635375" y="3860800"/>
            <a:ext cx="504825" cy="3603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7726" name="Line 30"/>
          <p:cNvSpPr>
            <a:spLocks noChangeShapeType="1"/>
          </p:cNvSpPr>
          <p:nvPr/>
        </p:nvSpPr>
        <p:spPr bwMode="auto">
          <a:xfrm>
            <a:off x="4859338" y="5876925"/>
            <a:ext cx="504825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57729" name="Group 33"/>
          <p:cNvGrpSpPr>
            <a:grpSpLocks/>
          </p:cNvGrpSpPr>
          <p:nvPr/>
        </p:nvGrpSpPr>
        <p:grpSpPr bwMode="auto">
          <a:xfrm>
            <a:off x="3563938" y="4221163"/>
            <a:ext cx="647700" cy="504825"/>
            <a:chOff x="2245" y="2659"/>
            <a:chExt cx="408" cy="318"/>
          </a:xfrm>
        </p:grpSpPr>
        <p:sp>
          <p:nvSpPr>
            <p:cNvPr id="157737" name="Line 28"/>
            <p:cNvSpPr>
              <a:spLocks noChangeShapeType="1"/>
            </p:cNvSpPr>
            <p:nvPr/>
          </p:nvSpPr>
          <p:spPr bwMode="auto">
            <a:xfrm>
              <a:off x="2245" y="2750"/>
              <a:ext cx="408" cy="1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738" name="Line 31"/>
            <p:cNvSpPr>
              <a:spLocks noChangeShapeType="1"/>
            </p:cNvSpPr>
            <p:nvPr/>
          </p:nvSpPr>
          <p:spPr bwMode="auto">
            <a:xfrm flipH="1">
              <a:off x="2426" y="2659"/>
              <a:ext cx="46" cy="31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7730" name="Group 34"/>
          <p:cNvGrpSpPr>
            <a:grpSpLocks/>
          </p:cNvGrpSpPr>
          <p:nvPr/>
        </p:nvGrpSpPr>
        <p:grpSpPr bwMode="auto">
          <a:xfrm>
            <a:off x="4787900" y="5300663"/>
            <a:ext cx="720725" cy="504825"/>
            <a:chOff x="3016" y="3339"/>
            <a:chExt cx="454" cy="318"/>
          </a:xfrm>
        </p:grpSpPr>
        <p:sp>
          <p:nvSpPr>
            <p:cNvPr id="157735" name="Line 29"/>
            <p:cNvSpPr>
              <a:spLocks noChangeShapeType="1"/>
            </p:cNvSpPr>
            <p:nvPr/>
          </p:nvSpPr>
          <p:spPr bwMode="auto">
            <a:xfrm flipV="1">
              <a:off x="3016" y="3385"/>
              <a:ext cx="454" cy="18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736" name="Line 32"/>
            <p:cNvSpPr>
              <a:spLocks noChangeShapeType="1"/>
            </p:cNvSpPr>
            <p:nvPr/>
          </p:nvSpPr>
          <p:spPr bwMode="auto">
            <a:xfrm flipH="1">
              <a:off x="3243" y="3339"/>
              <a:ext cx="46" cy="31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7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7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7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7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7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7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57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57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57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57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4" grpId="0"/>
      <p:bldP spid="157710" grpId="0" animBg="1"/>
      <p:bldP spid="157711" grpId="0" animBg="1"/>
      <p:bldP spid="6158" grpId="0"/>
      <p:bldP spid="157721" grpId="0"/>
      <p:bldP spid="3" grpId="0"/>
      <p:bldP spid="157723" grpId="0" animBg="1"/>
      <p:bldP spid="1577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B31600-8AD2-4729-B4F9-9E1204BDF583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3429000" y="3287713"/>
            <a:ext cx="2286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时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具有极值</a:t>
            </a:r>
          </a:p>
        </p:txBody>
      </p:sp>
      <p:sp>
        <p:nvSpPr>
          <p:cNvPr id="22538" name="Text Box 3"/>
          <p:cNvSpPr txBox="1">
            <a:spLocks noChangeArrowheads="1"/>
          </p:cNvSpPr>
          <p:nvPr/>
        </p:nvSpPr>
        <p:spPr bwMode="auto">
          <a:xfrm>
            <a:off x="304800" y="1004888"/>
            <a:ext cx="7010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的某邻域内具有一阶和二阶连续偏导数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且</a:t>
            </a:r>
          </a:p>
        </p:txBody>
      </p:sp>
      <p:sp>
        <p:nvSpPr>
          <p:cNvPr id="22539" name="Text Box 4"/>
          <p:cNvSpPr txBox="1">
            <a:spLocks noChangeArrowheads="1"/>
          </p:cNvSpPr>
          <p:nvPr/>
        </p:nvSpPr>
        <p:spPr bwMode="auto">
          <a:xfrm>
            <a:off x="304800" y="2159000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令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66700" y="3290888"/>
            <a:ext cx="1562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则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: 1)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当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5791200" y="2971800"/>
            <a:ext cx="2819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A&lt;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0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时取极大值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;</a:t>
            </a: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5791200" y="3519488"/>
            <a:ext cx="2743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&gt;0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时取极小值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838200" y="4144963"/>
            <a:ext cx="1143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2)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当</a:t>
            </a:r>
            <a:endParaRPr kumimoji="1" lang="zh-CN" altLang="en-US" sz="2800">
              <a:solidFill>
                <a:srgbClr val="333399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838200" y="4838700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3)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当</a:t>
            </a:r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395288" y="5502275"/>
            <a:ext cx="472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这个定理不加证明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 </a:t>
            </a: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3505200" y="4144963"/>
            <a:ext cx="2438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时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没有极值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3505200" y="4854575"/>
            <a:ext cx="441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时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不能确定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需另行讨论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22548" name="Text Box 13"/>
          <p:cNvSpPr txBox="1">
            <a:spLocks noChangeArrowheads="1"/>
          </p:cNvSpPr>
          <p:nvPr/>
        </p:nvSpPr>
        <p:spPr bwMode="auto">
          <a:xfrm>
            <a:off x="3359150" y="447675"/>
            <a:ext cx="1530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若函数</a:t>
            </a: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4622800" y="495300"/>
          <a:ext cx="4064000" cy="469900"/>
        </p:xfrm>
        <a:graphic>
          <a:graphicData uri="http://schemas.openxmlformats.org/presentationml/2006/ole">
            <p:oleObj spid="_x0000_s22530" name="Equation" r:id="rId3" imgW="4063680" imgH="469800" progId="Equation.DSMT4">
              <p:embed/>
            </p:oleObj>
          </a:graphicData>
        </a:graphic>
      </p:graphicFrame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1968500" y="1625600"/>
          <a:ext cx="4508500" cy="508000"/>
        </p:xfrm>
        <a:graphic>
          <a:graphicData uri="http://schemas.openxmlformats.org/presentationml/2006/ole">
            <p:oleObj spid="_x0000_s22531" name="Equation" r:id="rId4" imgW="4508280" imgH="507960" progId="Equation.DSMT4">
              <p:embed/>
            </p:oleObj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900113" y="2235200"/>
          <a:ext cx="7581900" cy="508000"/>
        </p:xfrm>
        <a:graphic>
          <a:graphicData uri="http://schemas.openxmlformats.org/presentationml/2006/ole">
            <p:oleObj spid="_x0000_s22532" name="Equation" r:id="rId5" imgW="7581600" imgH="507960" progId="Equation.DSMT4">
              <p:embed/>
            </p:oleObj>
          </a:graphicData>
        </a:graphic>
      </p:graphicFrame>
      <p:graphicFrame>
        <p:nvGraphicFramePr>
          <p:cNvPr id="7185" name="Object 5"/>
          <p:cNvGraphicFramePr>
            <a:graphicFrameLocks noChangeAspect="1"/>
          </p:cNvGraphicFramePr>
          <p:nvPr/>
        </p:nvGraphicFramePr>
        <p:xfrm>
          <a:off x="1600200" y="3289300"/>
          <a:ext cx="1879600" cy="444500"/>
        </p:xfrm>
        <a:graphic>
          <a:graphicData uri="http://schemas.openxmlformats.org/presentationml/2006/ole">
            <p:oleObj spid="_x0000_s22533" name="Equation" r:id="rId6" imgW="1879560" imgH="444240" progId="Equation.DSMT4">
              <p:embed/>
            </p:oleObj>
          </a:graphicData>
        </a:graphic>
      </p:graphicFrame>
      <p:graphicFrame>
        <p:nvGraphicFramePr>
          <p:cNvPr id="7186" name="Object 6"/>
          <p:cNvGraphicFramePr>
            <a:graphicFrameLocks noChangeAspect="1"/>
          </p:cNvGraphicFramePr>
          <p:nvPr/>
        </p:nvGraphicFramePr>
        <p:xfrm>
          <a:off x="1676400" y="4114800"/>
          <a:ext cx="1879600" cy="444500"/>
        </p:xfrm>
        <a:graphic>
          <a:graphicData uri="http://schemas.openxmlformats.org/presentationml/2006/ole">
            <p:oleObj spid="_x0000_s22534" name="Equation" r:id="rId7" imgW="1879560" imgH="444240" progId="Equation.3">
              <p:embed/>
            </p:oleObj>
          </a:graphicData>
        </a:graphic>
      </p:graphicFrame>
      <p:graphicFrame>
        <p:nvGraphicFramePr>
          <p:cNvPr id="7187" name="Object 7"/>
          <p:cNvGraphicFramePr>
            <a:graphicFrameLocks noChangeAspect="1"/>
          </p:cNvGraphicFramePr>
          <p:nvPr/>
        </p:nvGraphicFramePr>
        <p:xfrm>
          <a:off x="1676400" y="4838700"/>
          <a:ext cx="1879600" cy="444500"/>
        </p:xfrm>
        <a:graphic>
          <a:graphicData uri="http://schemas.openxmlformats.org/presentationml/2006/ole">
            <p:oleObj spid="_x0000_s22535" name="Equation" r:id="rId8" imgW="1879560" imgH="444240" progId="Equation.3">
              <p:embed/>
            </p:oleObj>
          </a:graphicData>
        </a:graphic>
      </p:graphicFrame>
      <p:sp>
        <p:nvSpPr>
          <p:cNvPr id="7188" name="AutoShape 20"/>
          <p:cNvSpPr>
            <a:spLocks/>
          </p:cNvSpPr>
          <p:nvPr/>
        </p:nvSpPr>
        <p:spPr bwMode="auto">
          <a:xfrm>
            <a:off x="5638800" y="31242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2550" name="Rectangle 21"/>
          <p:cNvSpPr>
            <a:spLocks noChangeArrowheads="1"/>
          </p:cNvSpPr>
          <p:nvPr/>
        </p:nvSpPr>
        <p:spPr bwMode="auto">
          <a:xfrm>
            <a:off x="515938" y="404813"/>
            <a:ext cx="2832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定理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2 (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充分条件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utoUpdateAnimBg="0"/>
      <p:bldP spid="22539" grpId="0"/>
      <p:bldP spid="7173" grpId="0" autoUpdateAnimBg="0"/>
      <p:bldP spid="7174" grpId="0" autoUpdateAnimBg="0"/>
      <p:bldP spid="7175" grpId="0" autoUpdateAnimBg="0"/>
      <p:bldP spid="7176" grpId="0" autoUpdateAnimBg="0"/>
      <p:bldP spid="7177" grpId="0" autoUpdateAnimBg="0"/>
      <p:bldP spid="7178" grpId="0" autoUpdateAnimBg="0"/>
      <p:bldP spid="7179" grpId="0" autoUpdateAnimBg="0"/>
      <p:bldP spid="7180" grpId="0" autoUpdateAnimBg="0"/>
      <p:bldP spid="718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D5E9C23-8EE4-4844-AD56-6E1851219149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955675" y="981075"/>
          <a:ext cx="5653088" cy="706438"/>
        </p:xfrm>
        <a:graphic>
          <a:graphicData uri="http://schemas.openxmlformats.org/presentationml/2006/ole">
            <p:oleObj spid="_x0000_s23554" name="文档" r:id="rId3" imgW="5795006" imgH="719590" progId="Word.Document.8">
              <p:embed/>
            </p:oleObj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976313" y="1995488"/>
          <a:ext cx="3055937" cy="457200"/>
        </p:xfrm>
        <a:graphic>
          <a:graphicData uri="http://schemas.openxmlformats.org/presentationml/2006/ole">
            <p:oleObj spid="_x0000_s23555" name="文档" r:id="rId4" imgW="3121771" imgH="466868" progId="Word.Document.8">
              <p:embed/>
            </p:oleObj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3962400" y="1939925"/>
          <a:ext cx="2133600" cy="615950"/>
        </p:xfrm>
        <a:graphic>
          <a:graphicData uri="http://schemas.openxmlformats.org/presentationml/2006/ole">
            <p:oleObj spid="_x0000_s23556" name="Equation" r:id="rId5" imgW="787320" imgH="228600" progId="Equation.3">
              <p:embed/>
            </p:oleObj>
          </a:graphicData>
        </a:graphic>
      </p:graphicFrame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6167438" y="1916113"/>
          <a:ext cx="1933575" cy="623887"/>
        </p:xfrm>
        <a:graphic>
          <a:graphicData uri="http://schemas.openxmlformats.org/presentationml/2006/ole">
            <p:oleObj spid="_x0000_s23557" name="Equation" r:id="rId6" imgW="749160" imgH="241200" progId="Equation.3">
              <p:embed/>
            </p:oleObj>
          </a:graphicData>
        </a:graphic>
      </p:graphicFrame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2368550" y="2640013"/>
          <a:ext cx="3929063" cy="477837"/>
        </p:xfrm>
        <a:graphic>
          <a:graphicData uri="http://schemas.openxmlformats.org/presentationml/2006/ole">
            <p:oleObj spid="_x0000_s23558" name="文档" r:id="rId7" imgW="3752696" imgH="462542" progId="Word.Document.8">
              <p:embed/>
            </p:oleObj>
          </a:graphicData>
        </a:graphic>
      </p:graphicFrame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976313" y="3346450"/>
          <a:ext cx="6691312" cy="1019175"/>
        </p:xfrm>
        <a:graphic>
          <a:graphicData uri="http://schemas.openxmlformats.org/presentationml/2006/ole">
            <p:oleObj spid="_x0000_s23559" name="文档" r:id="rId8" imgW="6150137" imgH="931934" progId="Word.Document.8">
              <p:embed/>
            </p:oleObj>
          </a:graphicData>
        </a:graphic>
      </p:graphicFrame>
      <p:graphicFrame>
        <p:nvGraphicFramePr>
          <p:cNvPr id="8200" name="Object 8"/>
          <p:cNvGraphicFramePr>
            <a:graphicFrameLocks noChangeAspect="1"/>
          </p:cNvGraphicFramePr>
          <p:nvPr/>
        </p:nvGraphicFramePr>
        <p:xfrm>
          <a:off x="2262188" y="4005263"/>
          <a:ext cx="6054725" cy="750887"/>
        </p:xfrm>
        <a:graphic>
          <a:graphicData uri="http://schemas.openxmlformats.org/presentationml/2006/ole">
            <p:oleObj spid="_x0000_s23560" name="文档" r:id="rId9" imgW="5844113" imgH="719590" progId="Word.Document.8">
              <p:embed/>
            </p:oleObj>
          </a:graphicData>
        </a:graphic>
      </p:graphicFrame>
      <p:graphicFrame>
        <p:nvGraphicFramePr>
          <p:cNvPr id="8201" name="Object 9"/>
          <p:cNvGraphicFramePr>
            <a:graphicFrameLocks noChangeAspect="1"/>
          </p:cNvGraphicFramePr>
          <p:nvPr/>
        </p:nvGraphicFramePr>
        <p:xfrm>
          <a:off x="1038225" y="4868863"/>
          <a:ext cx="7494588" cy="647700"/>
        </p:xfrm>
        <a:graphic>
          <a:graphicData uri="http://schemas.openxmlformats.org/presentationml/2006/ole">
            <p:oleObj spid="_x0000_s23561" name="文档" r:id="rId10" imgW="7799915" imgH="674526" progId="Word.Document.8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42" name="Object 2"/>
          <p:cNvGraphicFramePr>
            <a:graphicFrameLocks noChangeAspect="1"/>
          </p:cNvGraphicFramePr>
          <p:nvPr/>
        </p:nvGraphicFramePr>
        <p:xfrm>
          <a:off x="684213" y="5157788"/>
          <a:ext cx="2755900" cy="430212"/>
        </p:xfrm>
        <a:graphic>
          <a:graphicData uri="http://schemas.openxmlformats.org/presentationml/2006/ole">
            <p:oleObj spid="_x0000_s72706" name="Equation" r:id="rId3" imgW="2755800" imgH="431640" progId="Equation.DSMT4">
              <p:embed/>
            </p:oleObj>
          </a:graphicData>
        </a:graphic>
      </p:graphicFrame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5795963" y="3068638"/>
            <a:ext cx="539750" cy="4318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354" name="Object 9"/>
          <p:cNvGraphicFramePr>
            <a:graphicFrameLocks noChangeAspect="1"/>
          </p:cNvGraphicFramePr>
          <p:nvPr/>
        </p:nvGraphicFramePr>
        <p:xfrm>
          <a:off x="5867400" y="3068638"/>
          <a:ext cx="2952750" cy="473075"/>
        </p:xfrm>
        <a:graphic>
          <a:graphicData uri="http://schemas.openxmlformats.org/presentationml/2006/ole">
            <p:oleObj spid="_x0000_s72713" name="Equation" r:id="rId4" imgW="3085920" imgH="495000" progId="Equation.DSMT4">
              <p:embed/>
            </p:oleObj>
          </a:graphicData>
        </a:graphic>
      </p:graphicFrame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3068638"/>
            <a:ext cx="539750" cy="4318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2987675" y="3068638"/>
            <a:ext cx="539750" cy="4318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345" name="Object 3"/>
          <p:cNvGraphicFramePr>
            <a:graphicFrameLocks noChangeAspect="1"/>
          </p:cNvGraphicFramePr>
          <p:nvPr/>
        </p:nvGraphicFramePr>
        <p:xfrm>
          <a:off x="1762125" y="1052513"/>
          <a:ext cx="1903413" cy="584200"/>
        </p:xfrm>
        <a:graphic>
          <a:graphicData uri="http://schemas.openxmlformats.org/presentationml/2006/ole">
            <p:oleObj spid="_x0000_s72707" name="Equation" r:id="rId5" imgW="787320" imgH="241200" progId="Equation.DSMT4">
              <p:embed/>
            </p:oleObj>
          </a:graphicData>
        </a:graphic>
      </p:graphicFrame>
      <p:sp>
        <p:nvSpPr>
          <p:cNvPr id="72727" name="Text Box 10"/>
          <p:cNvSpPr txBox="1">
            <a:spLocks noChangeArrowheads="1"/>
          </p:cNvSpPr>
          <p:nvPr/>
        </p:nvSpPr>
        <p:spPr bwMode="auto">
          <a:xfrm>
            <a:off x="304800" y="1052513"/>
            <a:ext cx="89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解：</a:t>
            </a:r>
          </a:p>
        </p:txBody>
      </p:sp>
      <p:sp>
        <p:nvSpPr>
          <p:cNvPr id="72728" name="Text Box 11"/>
          <p:cNvSpPr txBox="1">
            <a:spLocks noChangeArrowheads="1"/>
          </p:cNvSpPr>
          <p:nvPr/>
        </p:nvSpPr>
        <p:spPr bwMode="auto">
          <a:xfrm>
            <a:off x="304800" y="333375"/>
            <a:ext cx="908050" cy="52228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 </a:t>
            </a:r>
            <a:r>
              <a:rPr kumimoji="1"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endParaRPr kumimoji="1" lang="zh-CN" altLang="en-US" sz="2800" b="1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1296988" y="333375"/>
          <a:ext cx="6946900" cy="546100"/>
        </p:xfrm>
        <a:graphic>
          <a:graphicData uri="http://schemas.openxmlformats.org/presentationml/2006/ole">
            <p:oleObj spid="_x0000_s72708" name="公式" r:id="rId6" imgW="6946560" imgH="545760" progId="Equation.3">
              <p:embed/>
            </p:oleObj>
          </a:graphicData>
        </a:graphic>
      </p:graphicFrame>
      <p:graphicFrame>
        <p:nvGraphicFramePr>
          <p:cNvPr id="14349" name="Object 5"/>
          <p:cNvGraphicFramePr>
            <a:graphicFrameLocks noChangeAspect="1"/>
          </p:cNvGraphicFramePr>
          <p:nvPr/>
        </p:nvGraphicFramePr>
        <p:xfrm>
          <a:off x="1689100" y="1700213"/>
          <a:ext cx="2125663" cy="614362"/>
        </p:xfrm>
        <a:graphic>
          <a:graphicData uri="http://schemas.openxmlformats.org/presentationml/2006/ole">
            <p:oleObj spid="_x0000_s72709" name="Equation" r:id="rId7" imgW="876240" imgH="253800" progId="Equation.DSMT4">
              <p:embed/>
            </p:oleObj>
          </a:graphicData>
        </a:graphic>
      </p:graphicFrame>
      <p:graphicFrame>
        <p:nvGraphicFramePr>
          <p:cNvPr id="14351" name="Object 6"/>
          <p:cNvGraphicFramePr>
            <a:graphicFrameLocks noChangeAspect="1"/>
          </p:cNvGraphicFramePr>
          <p:nvPr/>
        </p:nvGraphicFramePr>
        <p:xfrm>
          <a:off x="1060450" y="2492375"/>
          <a:ext cx="1257300" cy="392113"/>
        </p:xfrm>
        <a:graphic>
          <a:graphicData uri="http://schemas.openxmlformats.org/presentationml/2006/ole">
            <p:oleObj spid="_x0000_s72710" name="公式" r:id="rId8" imgW="1257120" imgH="393480" progId="Equation.3">
              <p:embed/>
            </p:oleObj>
          </a:graphicData>
        </a:graphic>
      </p:graphicFrame>
      <p:graphicFrame>
        <p:nvGraphicFramePr>
          <p:cNvPr id="14352" name="Object 7"/>
          <p:cNvGraphicFramePr>
            <a:graphicFrameLocks noChangeAspect="1"/>
          </p:cNvGraphicFramePr>
          <p:nvPr/>
        </p:nvGraphicFramePr>
        <p:xfrm>
          <a:off x="107950" y="3089275"/>
          <a:ext cx="2782888" cy="411163"/>
        </p:xfrm>
        <a:graphic>
          <a:graphicData uri="http://schemas.openxmlformats.org/presentationml/2006/ole">
            <p:oleObj spid="_x0000_s72711" name="公式" r:id="rId9" imgW="2908080" imgH="431640" progId="Equation.3">
              <p:embed/>
            </p:oleObj>
          </a:graphicData>
        </a:graphic>
      </p:graphicFrame>
      <p:graphicFrame>
        <p:nvGraphicFramePr>
          <p:cNvPr id="14353" name="Object 8"/>
          <p:cNvGraphicFramePr>
            <a:graphicFrameLocks noChangeAspect="1"/>
          </p:cNvGraphicFramePr>
          <p:nvPr/>
        </p:nvGraphicFramePr>
        <p:xfrm>
          <a:off x="3059113" y="3100388"/>
          <a:ext cx="2552700" cy="473075"/>
        </p:xfrm>
        <a:graphic>
          <a:graphicData uri="http://schemas.openxmlformats.org/presentationml/2006/ole">
            <p:oleObj spid="_x0000_s72712" name="公式" r:id="rId10" imgW="2666880" imgH="495000" progId="Equation.3">
              <p:embed/>
            </p:oleObj>
          </a:graphicData>
        </a:graphic>
      </p:graphicFrame>
      <p:graphicFrame>
        <p:nvGraphicFramePr>
          <p:cNvPr id="14355" name="Object 10"/>
          <p:cNvGraphicFramePr>
            <a:graphicFrameLocks noChangeAspect="1"/>
          </p:cNvGraphicFramePr>
          <p:nvPr/>
        </p:nvGraphicFramePr>
        <p:xfrm>
          <a:off x="685800" y="3860800"/>
          <a:ext cx="2514600" cy="430213"/>
        </p:xfrm>
        <a:graphic>
          <a:graphicData uri="http://schemas.openxmlformats.org/presentationml/2006/ole">
            <p:oleObj spid="_x0000_s72714" name="Equation" r:id="rId11" imgW="2514600" imgH="431640" progId="Equation.DSMT4">
              <p:embed/>
            </p:oleObj>
          </a:graphicData>
        </a:graphic>
      </p:graphicFrame>
      <p:graphicFrame>
        <p:nvGraphicFramePr>
          <p:cNvPr id="14356" name="Object 11"/>
          <p:cNvGraphicFramePr>
            <a:graphicFrameLocks noChangeAspect="1"/>
          </p:cNvGraphicFramePr>
          <p:nvPr/>
        </p:nvGraphicFramePr>
        <p:xfrm>
          <a:off x="3243263" y="3910013"/>
          <a:ext cx="2984500" cy="366712"/>
        </p:xfrm>
        <a:graphic>
          <a:graphicData uri="http://schemas.openxmlformats.org/presentationml/2006/ole">
            <p:oleObj spid="_x0000_s72715" name="Equation" r:id="rId12" imgW="2984400" imgH="368280" progId="Equation.3">
              <p:embed/>
            </p:oleObj>
          </a:graphicData>
        </a:graphic>
      </p:graphicFrame>
      <p:graphicFrame>
        <p:nvGraphicFramePr>
          <p:cNvPr id="14357" name="Object 12"/>
          <p:cNvGraphicFramePr>
            <a:graphicFrameLocks noChangeAspect="1"/>
          </p:cNvGraphicFramePr>
          <p:nvPr/>
        </p:nvGraphicFramePr>
        <p:xfrm>
          <a:off x="1270000" y="4365625"/>
          <a:ext cx="2895600" cy="519113"/>
        </p:xfrm>
        <a:graphic>
          <a:graphicData uri="http://schemas.openxmlformats.org/presentationml/2006/ole">
            <p:oleObj spid="_x0000_s72716" name="公式" r:id="rId13" imgW="2895480" imgH="520560" progId="Equation.3">
              <p:embed/>
            </p:oleObj>
          </a:graphicData>
        </a:graphic>
      </p:graphicFrame>
      <p:graphicFrame>
        <p:nvGraphicFramePr>
          <p:cNvPr id="14358" name="Object 13"/>
          <p:cNvGraphicFramePr>
            <a:graphicFrameLocks noChangeAspect="1"/>
          </p:cNvGraphicFramePr>
          <p:nvPr/>
        </p:nvGraphicFramePr>
        <p:xfrm>
          <a:off x="4356100" y="4508500"/>
          <a:ext cx="2857500" cy="417513"/>
        </p:xfrm>
        <a:graphic>
          <a:graphicData uri="http://schemas.openxmlformats.org/presentationml/2006/ole">
            <p:oleObj spid="_x0000_s72717" name="公式" r:id="rId14" imgW="2857320" imgH="419040" progId="Equation.3">
              <p:embed/>
            </p:oleObj>
          </a:graphicData>
        </a:graphic>
      </p:graphicFrame>
      <p:graphicFrame>
        <p:nvGraphicFramePr>
          <p:cNvPr id="14359" name="Object 14"/>
          <p:cNvGraphicFramePr>
            <a:graphicFrameLocks noChangeAspect="1"/>
          </p:cNvGraphicFramePr>
          <p:nvPr/>
        </p:nvGraphicFramePr>
        <p:xfrm>
          <a:off x="3492500" y="5229225"/>
          <a:ext cx="2768600" cy="366713"/>
        </p:xfrm>
        <a:graphic>
          <a:graphicData uri="http://schemas.openxmlformats.org/presentationml/2006/ole">
            <p:oleObj spid="_x0000_s72718" name="公式" r:id="rId15" imgW="2768400" imgH="368280" progId="Equation.3">
              <p:embed/>
            </p:oleObj>
          </a:graphicData>
        </a:graphic>
      </p:graphicFrame>
      <p:graphicFrame>
        <p:nvGraphicFramePr>
          <p:cNvPr id="14360" name="Object 15"/>
          <p:cNvGraphicFramePr>
            <a:graphicFrameLocks noChangeAspect="1"/>
          </p:cNvGraphicFramePr>
          <p:nvPr/>
        </p:nvGraphicFramePr>
        <p:xfrm>
          <a:off x="1258888" y="5732463"/>
          <a:ext cx="3619500" cy="517525"/>
        </p:xfrm>
        <a:graphic>
          <a:graphicData uri="http://schemas.openxmlformats.org/presentationml/2006/ole">
            <p:oleObj spid="_x0000_s72719" name="公式" r:id="rId16" imgW="3619440" imgH="520560" progId="Equation.3">
              <p:embed/>
            </p:oleObj>
          </a:graphicData>
        </a:graphic>
      </p:graphicFrame>
      <p:graphicFrame>
        <p:nvGraphicFramePr>
          <p:cNvPr id="14361" name="Object 16"/>
          <p:cNvGraphicFramePr>
            <a:graphicFrameLocks noChangeAspect="1"/>
          </p:cNvGraphicFramePr>
          <p:nvPr/>
        </p:nvGraphicFramePr>
        <p:xfrm>
          <a:off x="5040313" y="5805488"/>
          <a:ext cx="3073400" cy="417512"/>
        </p:xfrm>
        <a:graphic>
          <a:graphicData uri="http://schemas.openxmlformats.org/presentationml/2006/ole">
            <p:oleObj spid="_x0000_s72720" name="公式" r:id="rId17" imgW="3073320" imgH="419040" progId="Equation.3">
              <p:embed/>
            </p:oleObj>
          </a:graphicData>
        </a:graphic>
      </p:graphicFrame>
      <p:graphicFrame>
        <p:nvGraphicFramePr>
          <p:cNvPr id="14362" name="Object 17"/>
          <p:cNvGraphicFramePr>
            <a:graphicFrameLocks noChangeAspect="1"/>
          </p:cNvGraphicFramePr>
          <p:nvPr/>
        </p:nvGraphicFramePr>
        <p:xfrm>
          <a:off x="2484438" y="2349500"/>
          <a:ext cx="4608512" cy="590550"/>
        </p:xfrm>
        <a:graphic>
          <a:graphicData uri="http://schemas.openxmlformats.org/presentationml/2006/ole">
            <p:oleObj spid="_x0000_s72721" name="Equation" r:id="rId18" imgW="1866600" imgH="241200" progId="Equation.DSMT4">
              <p:embed/>
            </p:oleObj>
          </a:graphicData>
        </a:graphic>
      </p:graphicFrame>
      <p:graphicFrame>
        <p:nvGraphicFramePr>
          <p:cNvPr id="14364" name="Object 18"/>
          <p:cNvGraphicFramePr>
            <a:graphicFrameLocks noChangeAspect="1"/>
          </p:cNvGraphicFramePr>
          <p:nvPr/>
        </p:nvGraphicFramePr>
        <p:xfrm>
          <a:off x="3779838" y="1052513"/>
          <a:ext cx="682625" cy="504825"/>
        </p:xfrm>
        <a:graphic>
          <a:graphicData uri="http://schemas.openxmlformats.org/presentationml/2006/ole">
            <p:oleObj spid="_x0000_s72722" name="Equation" r:id="rId19" imgW="241200" imgH="177480" progId="Equation.DSMT4">
              <p:embed/>
            </p:oleObj>
          </a:graphicData>
        </a:graphic>
      </p:graphicFrame>
      <p:graphicFrame>
        <p:nvGraphicFramePr>
          <p:cNvPr id="14366" name="Object 19"/>
          <p:cNvGraphicFramePr>
            <a:graphicFrameLocks noChangeAspect="1"/>
          </p:cNvGraphicFramePr>
          <p:nvPr/>
        </p:nvGraphicFramePr>
        <p:xfrm>
          <a:off x="3924300" y="1700213"/>
          <a:ext cx="684213" cy="504825"/>
        </p:xfrm>
        <a:graphic>
          <a:graphicData uri="http://schemas.openxmlformats.org/presentationml/2006/ole">
            <p:oleObj spid="_x0000_s72723" name="Equation" r:id="rId20" imgW="241200" imgH="177480" progId="Equation.DSMT4">
              <p:embed/>
            </p:oleObj>
          </a:graphicData>
        </a:graphic>
      </p:graphicFrame>
      <p:sp>
        <p:nvSpPr>
          <p:cNvPr id="72731" name="AutoShape 27"/>
          <p:cNvSpPr>
            <a:spLocks/>
          </p:cNvSpPr>
          <p:nvPr/>
        </p:nvSpPr>
        <p:spPr bwMode="auto">
          <a:xfrm>
            <a:off x="1258888" y="1196975"/>
            <a:ext cx="431800" cy="863600"/>
          </a:xfrm>
          <a:prstGeom prst="leftBrace">
            <a:avLst>
              <a:gd name="adj1" fmla="val 16667"/>
              <a:gd name="adj2" fmla="val 50000"/>
            </a:avLst>
          </a:prstGeom>
          <a:noFill/>
          <a:ln w="9525">
            <a:solidFill>
              <a:srgbClr val="CC00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nimBg="1"/>
      <p:bldP spid="14338" grpId="0" animBg="1"/>
      <p:bldP spid="14339" grpId="0" animBg="1"/>
      <p:bldP spid="72731" grpId="0" animBg="1"/>
    </p:bldLst>
  </p:timing>
</p:sld>
</file>

<file path=ppt/theme/theme1.xml><?xml version="1.0" encoding="utf-8"?>
<a:theme xmlns:a="http://schemas.openxmlformats.org/drawingml/2006/main" name="华南农业大学高等数学多媒体课件">
  <a:themeElements>
    <a:clrScheme name="华南农业大学高等数学多媒体课件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华南农业大学高等数学多媒体课件">
      <a:majorFont>
        <a:latin typeface="Times New Roman"/>
        <a:ea typeface="楷体_GB2312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华南农业大学高等数学多媒体课件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1966</Words>
  <Application>Microsoft Office PowerPoint</Application>
  <PresentationFormat>全屏显示(4:3)</PresentationFormat>
  <Paragraphs>254</Paragraphs>
  <Slides>37</Slides>
  <Notes>0</Notes>
  <HiddenSlides>0</HiddenSlides>
  <MMClips>1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演示文稿设计模板</vt:lpstr>
      </vt:variant>
      <vt:variant>
        <vt:i4>12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37</vt:i4>
      </vt:variant>
    </vt:vector>
  </HeadingPairs>
  <TitlesOfParts>
    <vt:vector size="62" baseType="lpstr">
      <vt:lpstr>Arial</vt:lpstr>
      <vt:lpstr>宋体</vt:lpstr>
      <vt:lpstr>Times New Roman</vt:lpstr>
      <vt:lpstr>楷体_GB2312</vt:lpstr>
      <vt:lpstr>Calibri</vt:lpstr>
      <vt:lpstr>华文行楷</vt:lpstr>
      <vt:lpstr>黑体</vt:lpstr>
      <vt:lpstr>Symbol</vt:lpstr>
      <vt:lpstr>华南农业大学高等数学多媒体课件</vt:lpstr>
      <vt:lpstr>华南农业大学高等数学多媒体课件</vt:lpstr>
      <vt:lpstr>华南农业大学高等数学多媒体课件</vt:lpstr>
      <vt:lpstr>华南农业大学高等数学多媒体课件</vt:lpstr>
      <vt:lpstr>华南农业大学高等数学多媒体课件</vt:lpstr>
      <vt:lpstr>华南农业大学高等数学多媒体课件</vt:lpstr>
      <vt:lpstr>华南农业大学高等数学多媒体课件</vt:lpstr>
      <vt:lpstr>华南农业大学高等数学多媒体课件</vt:lpstr>
      <vt:lpstr>华南农业大学高等数学多媒体课件</vt:lpstr>
      <vt:lpstr>华南农业大学高等数学多媒体课件</vt:lpstr>
      <vt:lpstr>华南农业大学高等数学多媒体课件</vt:lpstr>
      <vt:lpstr>华南农业大学高等数学多媒体课件</vt:lpstr>
      <vt:lpstr>Equation</vt:lpstr>
      <vt:lpstr>位图图像</vt:lpstr>
      <vt:lpstr>公式</vt:lpstr>
      <vt:lpstr>文档</vt:lpstr>
      <vt:lpstr>MathType 6.0 Equation</vt:lpstr>
      <vt:lpstr>第八节  多元函数的极值及其求法</vt:lpstr>
      <vt:lpstr>一、 多元函数的极值及最大值、最小值 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二、条件极值  拉格朗日乘数法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内容小结</vt:lpstr>
      <vt:lpstr>幻灯片 34</vt:lpstr>
      <vt:lpstr>幻灯片 35</vt:lpstr>
      <vt:lpstr>幻灯片 36</vt:lpstr>
      <vt:lpstr>幻灯片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第八节  多元函数的极值及其求法</dc:title>
  <dc:creator>Administrator</dc:creator>
  <cp:lastModifiedBy>微软用户</cp:lastModifiedBy>
  <cp:revision>64</cp:revision>
  <dcterms:created xsi:type="dcterms:W3CDTF">2018-04-02T09:38:35Z</dcterms:created>
  <dcterms:modified xsi:type="dcterms:W3CDTF">2019-03-24T14:39:09Z</dcterms:modified>
</cp:coreProperties>
</file>