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5" r:id="rId3"/>
  </p:sldMasterIdLst>
  <p:notesMasterIdLst>
    <p:notesMasterId r:id="rId21"/>
  </p:notesMasterIdLst>
  <p:sldIdLst>
    <p:sldId id="340" r:id="rId4"/>
    <p:sldId id="341" r:id="rId5"/>
    <p:sldId id="342" r:id="rId6"/>
    <p:sldId id="328" r:id="rId7"/>
    <p:sldId id="343" r:id="rId8"/>
    <p:sldId id="344" r:id="rId9"/>
    <p:sldId id="345" r:id="rId10"/>
    <p:sldId id="346" r:id="rId11"/>
    <p:sldId id="329" r:id="rId12"/>
    <p:sldId id="330" r:id="rId13"/>
    <p:sldId id="333" r:id="rId14"/>
    <p:sldId id="334" r:id="rId15"/>
    <p:sldId id="335" r:id="rId16"/>
    <p:sldId id="336" r:id="rId17"/>
    <p:sldId id="337" r:id="rId18"/>
    <p:sldId id="338" r:id="rId19"/>
    <p:sldId id="33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D60093"/>
    <a:srgbClr val="0033CC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jpe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3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1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3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405606-51DE-499B-ACCA-2A787D587E66}" type="datetimeFigureOut">
              <a:rPr lang="zh-CN" altLang="en-US"/>
              <a:pPr>
                <a:defRPr/>
              </a:pPr>
              <a:t>2019-3-25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D8F54C-D8F8-4131-85B5-469D16FF84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21E062E-C273-4F1A-BAA8-3F4840815437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21C367-980F-4325-82B3-9223EF4C8D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70A151-F858-45DF-B3B4-B167D0562127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A1E4999-39DD-433D-BCB3-68F7DAF88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CA1ED-ABC1-42DE-9842-6C7BE9DBA9F6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440CC63-817A-4C80-B6E7-75B24AA78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FBEF24E-B28A-4469-B806-4BC3BA6CAA6B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A8D726-C829-40E3-836D-B81934313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68DF9C0-5E7C-4546-8A81-B76182231A51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87477C-F37A-45DC-A887-4382C7D8F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9F59C00-DD30-43CF-8404-0DD063580EED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0A6D8-3B01-4C03-AA93-FB33D2144A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7A07E-388C-4E4D-94F0-A96220187178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FE8947B-F229-4ACC-AF05-D30BAC016A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3FF760-DB9B-4AF3-B1EC-CB8FB00E6BED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AB66EA8-5251-4256-B6FA-D0282D745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5079A5-1818-425D-A2B1-E48B23520338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468CF8A-BF27-41D8-AD05-26D680866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584650-CBF2-45C5-8554-DA8CC9536023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FC3A41D-CFDB-4EDD-A823-3135D593B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71334F8-A7E2-43C5-A0F1-4515D4F300B8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E5A3758-AF1E-4C4F-B71B-73E12117F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B8652B-2E6F-4340-85CA-6760E5BA82D8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61F0439-847F-44C6-A637-682A1046E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27EC485-5728-4296-88E2-04ADC3BAE022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D38A54-DB13-4D9D-8B4C-C2469057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13B603B-FFE1-4884-BD87-70571B1D5BEB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DA52717-EE3E-4D9C-B060-EAF5047475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07F1E7-80AA-455E-AA40-86EB283DF87E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FC089F2-7294-4B7F-AD9F-785710419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A49C9-6DCF-4385-8CB8-951B0BE7A26C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F6398-ABE7-4E2B-A40A-440D37816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98107-BD61-4D4C-9621-B13BAA430077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23A32-51DE-4FE5-A42C-C1B699789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54E38-8E04-4AA4-BC80-675D9834BB44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592FD-0DEA-46C8-9BCC-45005FCA1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A669E-A8D0-449D-86EC-262ED02F479D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DC6E-C2B4-4EB0-AA48-0DA424F87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E390-E651-4321-A138-CE0197D37BF4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CC752-9427-47A8-A6F7-BF89ACD24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70D5-529C-4ADA-89C9-2EA4CF31A258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278CA-A79B-4D7B-B295-DFEC039F05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A6F59-A1BC-452D-B70A-6D94B6C8D3F0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56D6-4EF6-4E94-B19E-720B4A16CF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A2146B-06FA-421B-9FD0-5167E6DB6988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EC9C74-B305-44A6-956A-E0C9B66042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090B7-7790-4B12-8CFB-F0866358C111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51D75-071D-4F7F-BA34-29E5F2B11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5CFC0-9742-4A4C-ADC8-B43E69991576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595A-AAC9-4E15-928A-BF5A0B079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DD7D9-10E3-461B-95B1-9432FA2C1AF0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0796-6DB7-4164-AA3D-C1B929F79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E71BC-9DBC-4E8B-ABF4-6AF5FD27B8A2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9EFEC-8344-4828-8878-D91BFB321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38F24C1-5050-47C6-BFA8-328030D01A95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99B43-A64C-42E0-B925-A8AA01428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E3302C8-8918-4035-9F0F-7F656EF817CF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CF849D-83D2-4E27-8F13-E63BE460E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CEE6A7-5089-411B-A44C-0E1507FCC904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BCD3D17-F60D-4146-992A-7DAC0E41F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969B3E-4F06-49A9-8A7C-834C1D9B373B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AB9BE69-165B-4198-9C70-DB49E14C4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A0E0840-7455-43B9-8368-69B2BEA9C16E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D53367-B36C-4456-A3AB-2C28DA1F2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6E9D87-A9CC-474D-989E-E0E65D7D0029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4641171-8C93-4FC4-A3B2-B54A9AEAC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" Target="../slides/slide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47401CA1-6A39-4A37-8189-B97DA744F143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4D6C49B-E11C-4D0A-8273-35FA5C0A2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D011259-8EDE-4BD7-9782-3AFB399DEDEC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A9F886B1-F558-4F1B-B7A8-4E33D298D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  <p:sp>
        <p:nvSpPr>
          <p:cNvPr id="2682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20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2979B52-80C8-47D3-86C0-3E377B0CBC85}" type="datetime3">
              <a:rPr lang="zh-CN" altLang="en-US"/>
              <a:pPr>
                <a:defRPr/>
              </a:pPr>
              <a:t>2019年3月25日星期一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CC60839-5C4C-4FD4-9C37-B2216544E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/>
  <p:txStyles>
    <p:titleStyle>
      <a:lvl1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2pPr>
      <a:lvl3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3pPr>
      <a:lvl4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4pPr>
      <a:lvl5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787CEA1-2A44-4D7C-9C57-5994E98D0939}" type="slidenum"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zh-CN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884238" y="3573463"/>
            <a:ext cx="44084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解：</a:t>
            </a:r>
            <a:endParaRPr lang="en-US" altLang="zh-CN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269316" name="Object 18"/>
          <p:cNvGraphicFramePr>
            <a:graphicFrameLocks noChangeAspect="1"/>
          </p:cNvGraphicFramePr>
          <p:nvPr/>
        </p:nvGraphicFramePr>
        <p:xfrm>
          <a:off x="317500" y="1052513"/>
          <a:ext cx="8331200" cy="2044700"/>
        </p:xfrm>
        <a:graphic>
          <a:graphicData uri="http://schemas.openxmlformats.org/presentationml/2006/ole">
            <p:oleObj spid="_x0000_s269316" name="Equation" r:id="rId3" imgW="8331120" imgH="2044440" progId="Equation.DSMT4">
              <p:embed/>
            </p:oleObj>
          </a:graphicData>
        </a:graphic>
      </p:graphicFrame>
      <p:graphicFrame>
        <p:nvGraphicFramePr>
          <p:cNvPr id="174083" name="Object 6"/>
          <p:cNvGraphicFramePr>
            <a:graphicFrameLocks noChangeAspect="1"/>
          </p:cNvGraphicFramePr>
          <p:nvPr/>
        </p:nvGraphicFramePr>
        <p:xfrm>
          <a:off x="1619250" y="3357563"/>
          <a:ext cx="5156200" cy="1003300"/>
        </p:xfrm>
        <a:graphic>
          <a:graphicData uri="http://schemas.openxmlformats.org/presentationml/2006/ole">
            <p:oleObj spid="_x0000_s269318" name="Equation" r:id="rId4" imgW="5155920" imgH="1002960" progId="Equation.DSMT4">
              <p:embed/>
            </p:oleObj>
          </a:graphicData>
        </a:graphic>
      </p:graphicFrame>
      <p:graphicFrame>
        <p:nvGraphicFramePr>
          <p:cNvPr id="174085" name="Object 7"/>
          <p:cNvGraphicFramePr>
            <a:graphicFrameLocks noChangeAspect="1"/>
          </p:cNvGraphicFramePr>
          <p:nvPr/>
        </p:nvGraphicFramePr>
        <p:xfrm>
          <a:off x="1403350" y="5165725"/>
          <a:ext cx="5727700" cy="495300"/>
        </p:xfrm>
        <a:graphic>
          <a:graphicData uri="http://schemas.openxmlformats.org/presentationml/2006/ole">
            <p:oleObj spid="_x0000_s269319" name="Equation" r:id="rId5" imgW="5727600" imgH="495000" progId="Equation.DSMT4">
              <p:embed/>
            </p:oleObj>
          </a:graphicData>
        </a:graphic>
      </p:graphicFrame>
      <p:graphicFrame>
        <p:nvGraphicFramePr>
          <p:cNvPr id="174086" name="Object 8"/>
          <p:cNvGraphicFramePr>
            <a:graphicFrameLocks noChangeAspect="1"/>
          </p:cNvGraphicFramePr>
          <p:nvPr/>
        </p:nvGraphicFramePr>
        <p:xfrm>
          <a:off x="887413" y="5876925"/>
          <a:ext cx="6997700" cy="495300"/>
        </p:xfrm>
        <a:graphic>
          <a:graphicData uri="http://schemas.openxmlformats.org/presentationml/2006/ole">
            <p:oleObj spid="_x0000_s269320" name="Equation" r:id="rId6" imgW="6997680" imgH="495000" progId="Equation.DSMT4">
              <p:embed/>
            </p:oleObj>
          </a:graphicData>
        </a:graphic>
      </p:graphicFrame>
      <p:graphicFrame>
        <p:nvGraphicFramePr>
          <p:cNvPr id="174087" name="Object 9"/>
          <p:cNvGraphicFramePr>
            <a:graphicFrameLocks noChangeAspect="1"/>
          </p:cNvGraphicFramePr>
          <p:nvPr/>
        </p:nvGraphicFramePr>
        <p:xfrm>
          <a:off x="395288" y="4548188"/>
          <a:ext cx="3835400" cy="393700"/>
        </p:xfrm>
        <a:graphic>
          <a:graphicData uri="http://schemas.openxmlformats.org/presentationml/2006/ole">
            <p:oleObj spid="_x0000_s269321" name="Equation" r:id="rId7" imgW="3835080" imgH="393480" progId="Equation.DSMT4">
              <p:embed/>
            </p:oleObj>
          </a:graphicData>
        </a:graphic>
      </p:graphicFrame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395288" y="382588"/>
            <a:ext cx="72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1</a:t>
            </a:r>
            <a:endParaRPr lang="zh-CN" altLang="en-US" sz="2800" b="1">
              <a:solidFill>
                <a:srgbClr val="0000FF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7" name="Picture 3" descr="__$EQS`9@1S)M0~@JK%LD0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1052513"/>
            <a:ext cx="7416800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427538" y="1700213"/>
            <a:ext cx="555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graphicFrame>
        <p:nvGraphicFramePr>
          <p:cNvPr id="7171" name="Object 3" descr="羊皮纸"/>
          <p:cNvGraphicFramePr>
            <a:graphicFrameLocks noChangeAspect="1"/>
          </p:cNvGraphicFramePr>
          <p:nvPr/>
        </p:nvGraphicFramePr>
        <p:xfrm>
          <a:off x="611188" y="1074738"/>
          <a:ext cx="815975" cy="482600"/>
        </p:xfrm>
        <a:graphic>
          <a:graphicData uri="http://schemas.openxmlformats.org/presentationml/2006/ole">
            <p:oleObj spid="_x0000_s205826" name="Equation" r:id="rId4" imgW="3427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FFD18F-9CB5-4DCC-9355-F1B9755C229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08909" name="Rectangle 33"/>
          <p:cNvSpPr>
            <a:spLocks noChangeArrowheads="1"/>
          </p:cNvSpPr>
          <p:nvPr/>
        </p:nvSpPr>
        <p:spPr bwMode="auto">
          <a:xfrm>
            <a:off x="2051050" y="333375"/>
            <a:ext cx="44084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幂指函数的偏导数</a:t>
            </a:r>
            <a:endParaRPr lang="en-US" altLang="zh-CN" sz="32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8910" name="矩形 4"/>
          <p:cNvSpPr>
            <a:spLocks noChangeArrowheads="1"/>
          </p:cNvSpPr>
          <p:nvPr/>
        </p:nvSpPr>
        <p:spPr bwMode="auto">
          <a:xfrm>
            <a:off x="949325" y="1177925"/>
            <a:ext cx="8143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79613" y="1052513"/>
          <a:ext cx="4178300" cy="914400"/>
        </p:xfrm>
        <a:graphic>
          <a:graphicData uri="http://schemas.openxmlformats.org/presentationml/2006/ole">
            <p:oleObj spid="_x0000_s208898" name="Equation" r:id="rId3" imgW="4178160" imgH="91440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5288" y="2112963"/>
            <a:ext cx="2589212" cy="5238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解法一</a:t>
            </a:r>
            <a:r>
              <a:rPr lang="en-US" altLang="zh-CN" sz="2800" b="1">
                <a:solidFill>
                  <a:schemeClr val="bg1"/>
                </a:solidFill>
              </a:rPr>
              <a:t>(</a:t>
            </a:r>
            <a:r>
              <a:rPr lang="zh-CN" altLang="en-US" sz="2800" b="1">
                <a:solidFill>
                  <a:schemeClr val="bg1"/>
                </a:solidFill>
              </a:rPr>
              <a:t>对数法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203575" y="2065338"/>
          <a:ext cx="4800600" cy="571500"/>
        </p:xfrm>
        <a:graphic>
          <a:graphicData uri="http://schemas.openxmlformats.org/presentationml/2006/ole">
            <p:oleObj spid="_x0000_s208899" name="Equation" r:id="rId4" imgW="4800600" imgH="57132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43213" y="2862263"/>
          <a:ext cx="2755900" cy="495300"/>
        </p:xfrm>
        <a:graphic>
          <a:graphicData uri="http://schemas.openxmlformats.org/presentationml/2006/ole">
            <p:oleObj spid="_x0000_s208900" name="Equation" r:id="rId5" imgW="2755800" imgH="49500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406525" y="3573463"/>
          <a:ext cx="4533900" cy="444500"/>
        </p:xfrm>
        <a:graphic>
          <a:graphicData uri="http://schemas.openxmlformats.org/presentationml/2006/ole">
            <p:oleObj spid="_x0000_s208901" name="Equation" r:id="rId6" imgW="4533840" imgH="44424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042988" y="4149725"/>
          <a:ext cx="711200" cy="863600"/>
        </p:xfrm>
        <a:graphic>
          <a:graphicData uri="http://schemas.openxmlformats.org/presentationml/2006/ole">
            <p:oleObj spid="_x0000_s208902" name="Equation" r:id="rId7" imgW="711000" imgH="863280" progId="Equation.DSMT4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870075" y="4149725"/>
          <a:ext cx="1371600" cy="914400"/>
        </p:xfrm>
        <a:graphic>
          <a:graphicData uri="http://schemas.openxmlformats.org/presentationml/2006/ole">
            <p:oleObj spid="_x0000_s208903" name="Equation" r:id="rId8" imgW="1371600" imgH="914400" progId="Equation.DSMT4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3806825" y="4124325"/>
          <a:ext cx="3111500" cy="965200"/>
        </p:xfrm>
        <a:graphic>
          <a:graphicData uri="http://schemas.openxmlformats.org/presentationml/2006/ole">
            <p:oleObj spid="_x0000_s208904" name="Equation" r:id="rId9" imgW="3111480" imgH="965160" progId="Equation.DSMT4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107950" y="5157788"/>
          <a:ext cx="698500" cy="914400"/>
        </p:xfrm>
        <a:graphic>
          <a:graphicData uri="http://schemas.openxmlformats.org/presentationml/2006/ole">
            <p:oleObj spid="_x0000_s208905" name="Equation" r:id="rId10" imgW="698400" imgH="914400" progId="Equation.DSMT4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755650" y="5178425"/>
          <a:ext cx="3022600" cy="914400"/>
        </p:xfrm>
        <a:graphic>
          <a:graphicData uri="http://schemas.openxmlformats.org/presentationml/2006/ole">
            <p:oleObj spid="_x0000_s208906" name="Equation" r:id="rId11" imgW="3022560" imgH="91440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846513" y="5084763"/>
          <a:ext cx="5334000" cy="1003300"/>
        </p:xfrm>
        <a:graphic>
          <a:graphicData uri="http://schemas.openxmlformats.org/presentationml/2006/ole">
            <p:oleObj spid="_x0000_s208907" name="Equation" r:id="rId12" imgW="5333760" imgH="1002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93EF69-CD7F-4E1E-8FE5-379DE4D987A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36551" name="矩形 3"/>
          <p:cNvSpPr>
            <a:spLocks noChangeArrowheads="1"/>
          </p:cNvSpPr>
          <p:nvPr/>
        </p:nvSpPr>
        <p:spPr bwMode="auto">
          <a:xfrm>
            <a:off x="949325" y="457200"/>
            <a:ext cx="814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79613" y="333375"/>
          <a:ext cx="4178300" cy="914400"/>
        </p:xfrm>
        <a:graphic>
          <a:graphicData uri="http://schemas.openxmlformats.org/presentationml/2006/ole">
            <p:oleObj spid="_x0000_s236546" name="Equation" r:id="rId3" imgW="4178160" imgH="9144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313" y="1341438"/>
            <a:ext cx="2587625" cy="522287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解法二</a:t>
            </a:r>
            <a:r>
              <a:rPr lang="en-US" altLang="zh-CN" sz="2800" b="1">
                <a:solidFill>
                  <a:schemeClr val="bg1"/>
                </a:solidFill>
              </a:rPr>
              <a:t>(</a:t>
            </a:r>
            <a:r>
              <a:rPr lang="zh-CN" altLang="en-US" sz="2800" b="1">
                <a:solidFill>
                  <a:schemeClr val="bg1"/>
                </a:solidFill>
              </a:rPr>
              <a:t>指数法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79613" y="2133600"/>
          <a:ext cx="3365500" cy="571500"/>
        </p:xfrm>
        <a:graphic>
          <a:graphicData uri="http://schemas.openxmlformats.org/presentationml/2006/ole">
            <p:oleObj spid="_x0000_s236547" name="Equation" r:id="rId4" imgW="3365280" imgH="57132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69938" y="2924175"/>
          <a:ext cx="3657600" cy="965200"/>
        </p:xfrm>
        <a:graphic>
          <a:graphicData uri="http://schemas.openxmlformats.org/presentationml/2006/ole">
            <p:oleObj spid="_x0000_s236548" name="Equation" r:id="rId5" imgW="3657600" imgH="96516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476375" y="4221163"/>
          <a:ext cx="4965700" cy="1003300"/>
        </p:xfrm>
        <a:graphic>
          <a:graphicData uri="http://schemas.openxmlformats.org/presentationml/2006/ole">
            <p:oleObj spid="_x0000_s236549" name="Equation" r:id="rId6" imgW="4965480" imgH="1002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ABBE8B-48E1-4DE5-8338-357F2937AC0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37573" name="矩形 3"/>
          <p:cNvSpPr>
            <a:spLocks noChangeArrowheads="1"/>
          </p:cNvSpPr>
          <p:nvPr/>
        </p:nvSpPr>
        <p:spPr bwMode="auto">
          <a:xfrm>
            <a:off x="468313" y="476250"/>
            <a:ext cx="1260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</a:rPr>
              <a:t>选择题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5288" y="1196975"/>
          <a:ext cx="8677275" cy="1077913"/>
        </p:xfrm>
        <a:graphic>
          <a:graphicData uri="http://schemas.openxmlformats.org/presentationml/2006/ole">
            <p:oleObj spid="_x0000_s237570" name="Equation" r:id="rId3" imgW="9194760" imgH="11430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9750" y="2492375"/>
          <a:ext cx="6507163" cy="2135188"/>
        </p:xfrm>
        <a:graphic>
          <a:graphicData uri="http://schemas.openxmlformats.org/presentationml/2006/ole">
            <p:oleObj spid="_x0000_s237571" name="Equation" r:id="rId4" imgW="6895800" imgH="22604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40163" y="1681163"/>
            <a:ext cx="4810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DE40EE-C32B-43EB-8C29-10367B16AF3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38597" name="矩形 3"/>
          <p:cNvSpPr>
            <a:spLocks noChangeArrowheads="1"/>
          </p:cNvSpPr>
          <p:nvPr/>
        </p:nvSpPr>
        <p:spPr bwMode="auto">
          <a:xfrm>
            <a:off x="971550" y="476250"/>
            <a:ext cx="1262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</a:rPr>
              <a:t>选择题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00113" y="1125538"/>
          <a:ext cx="6470650" cy="920750"/>
        </p:xfrm>
        <a:graphic>
          <a:graphicData uri="http://schemas.openxmlformats.org/presentationml/2006/ole">
            <p:oleObj spid="_x0000_s238594" name="Equation" r:id="rId3" imgW="6858000" imgH="9777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2276475"/>
          <a:ext cx="6135687" cy="2128838"/>
        </p:xfrm>
        <a:graphic>
          <a:graphicData uri="http://schemas.openxmlformats.org/presentationml/2006/ole">
            <p:oleObj spid="_x0000_s238595" name="Equation" r:id="rId4" imgW="6502320" imgH="22604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00338" y="1547813"/>
            <a:ext cx="4810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DA7E23-3773-4598-A278-01C7188AE5A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39621" name="矩形 3"/>
          <p:cNvSpPr>
            <a:spLocks noChangeArrowheads="1"/>
          </p:cNvSpPr>
          <p:nvPr/>
        </p:nvSpPr>
        <p:spPr bwMode="auto">
          <a:xfrm>
            <a:off x="684213" y="260350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</a:rPr>
              <a:t>选择题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84213" y="908050"/>
          <a:ext cx="7092950" cy="1527175"/>
        </p:xfrm>
        <a:graphic>
          <a:graphicData uri="http://schemas.openxmlformats.org/presentationml/2006/ole">
            <p:oleObj spid="_x0000_s239618" name="Equation" r:id="rId3" imgW="7518240" imgH="1625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36588" y="2522538"/>
          <a:ext cx="8112125" cy="4291012"/>
        </p:xfrm>
        <a:graphic>
          <a:graphicData uri="http://schemas.openxmlformats.org/presentationml/2006/ole">
            <p:oleObj spid="_x0000_s239619" name="Equation" r:id="rId4" imgW="8597880" imgH="45464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70038" y="1836738"/>
            <a:ext cx="481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F70BBF-E473-4A58-B77F-DD82E68DA60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40645" name="矩形 3"/>
          <p:cNvSpPr>
            <a:spLocks noChangeArrowheads="1"/>
          </p:cNvSpPr>
          <p:nvPr/>
        </p:nvSpPr>
        <p:spPr bwMode="auto">
          <a:xfrm>
            <a:off x="684213" y="241300"/>
            <a:ext cx="1366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</a:rPr>
              <a:t>选择题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27088" y="977900"/>
          <a:ext cx="5886450" cy="3387725"/>
        </p:xfrm>
        <a:graphic>
          <a:graphicData uri="http://schemas.openxmlformats.org/presentationml/2006/ole">
            <p:oleObj spid="_x0000_s240642" name="Equation" r:id="rId3" imgW="6235560" imgH="3593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55650" y="4508500"/>
          <a:ext cx="6607175" cy="1212850"/>
        </p:xfrm>
        <a:graphic>
          <a:graphicData uri="http://schemas.openxmlformats.org/presentationml/2006/ole">
            <p:oleObj spid="_x0000_s240643" name="Equation" r:id="rId4" imgW="6997680" imgH="12826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43288" y="3779838"/>
            <a:ext cx="4810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14C9D9-7A19-41F9-96C8-88BB9EAECB0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41669" name="矩形 3"/>
          <p:cNvSpPr>
            <a:spLocks noChangeArrowheads="1"/>
          </p:cNvSpPr>
          <p:nvPr/>
        </p:nvSpPr>
        <p:spPr bwMode="auto">
          <a:xfrm>
            <a:off x="1165225" y="476250"/>
            <a:ext cx="814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66913" y="549275"/>
          <a:ext cx="6134100" cy="495300"/>
        </p:xfrm>
        <a:graphic>
          <a:graphicData uri="http://schemas.openxmlformats.org/presentationml/2006/ole">
            <p:oleObj spid="_x0000_s241666" name="Equation" r:id="rId3" imgW="6134040" imgH="495000" progId="Equation.DSMT4">
              <p:embed/>
            </p:oleObj>
          </a:graphicData>
        </a:graphic>
      </p:graphicFrame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255588" y="1138238"/>
          <a:ext cx="8432800" cy="1536700"/>
        </p:xfrm>
        <a:graphic>
          <a:graphicData uri="http://schemas.openxmlformats.org/presentationml/2006/ole">
            <p:oleObj spid="_x0000_s241667" name="Equation" r:id="rId4" imgW="8432640" imgH="1536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92B0CE2-6873-4470-81AF-BD94B6AB7816}" type="slidenum"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zh-CN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0339" name="Rectangle 33"/>
          <p:cNvSpPr>
            <a:spLocks noChangeArrowheads="1"/>
          </p:cNvSpPr>
          <p:nvPr/>
        </p:nvSpPr>
        <p:spPr bwMode="auto">
          <a:xfrm>
            <a:off x="379413" y="515938"/>
            <a:ext cx="44084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endParaRPr lang="en-US" altLang="zh-CN" sz="2800" b="1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70340" name="Object 18"/>
          <p:cNvGraphicFramePr>
            <a:graphicFrameLocks noChangeAspect="1"/>
          </p:cNvGraphicFramePr>
          <p:nvPr/>
        </p:nvGraphicFramePr>
        <p:xfrm>
          <a:off x="1331913" y="338138"/>
          <a:ext cx="6832600" cy="1003300"/>
        </p:xfrm>
        <a:graphic>
          <a:graphicData uri="http://schemas.openxmlformats.org/presentationml/2006/ole">
            <p:oleObj spid="_x0000_s270340" name="Equation" r:id="rId3" imgW="6832440" imgH="1002960" progId="Equation.DSMT4">
              <p:embed/>
            </p:oleObj>
          </a:graphicData>
        </a:graphic>
      </p:graphicFrame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1425575" y="1493838"/>
          <a:ext cx="5727700" cy="495300"/>
        </p:xfrm>
        <a:graphic>
          <a:graphicData uri="http://schemas.openxmlformats.org/presentationml/2006/ole">
            <p:oleObj spid="_x0000_s270341" name="Equation" r:id="rId4" imgW="5727600" imgH="495000" progId="Equation.DSMT4">
              <p:embed/>
            </p:oleObj>
          </a:graphicData>
        </a:graphic>
      </p:graphicFrame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598488" y="2205038"/>
          <a:ext cx="6997700" cy="495300"/>
        </p:xfrm>
        <a:graphic>
          <a:graphicData uri="http://schemas.openxmlformats.org/presentationml/2006/ole">
            <p:oleObj spid="_x0000_s270342" name="Equation" r:id="rId5" imgW="6997680" imgH="4950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3875" y="3035300"/>
            <a:ext cx="41195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所求平面过原点，故</a:t>
            </a:r>
            <a:endParaRPr lang="en-US" altLang="zh-CN" sz="2800" b="1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5109" name="Object 8"/>
          <p:cNvGraphicFramePr>
            <a:graphicFrameLocks noChangeAspect="1"/>
          </p:cNvGraphicFramePr>
          <p:nvPr/>
        </p:nvGraphicFramePr>
        <p:xfrm>
          <a:off x="3348038" y="3581400"/>
          <a:ext cx="1320800" cy="317500"/>
        </p:xfrm>
        <a:graphic>
          <a:graphicData uri="http://schemas.openxmlformats.org/presentationml/2006/ole">
            <p:oleObj spid="_x0000_s270344" name="Equation" r:id="rId6" imgW="1320480" imgH="317160" progId="Equation.DSMT4">
              <p:embed/>
            </p:oleObj>
          </a:graphicData>
        </a:graphic>
      </p:graphicFrame>
      <p:graphicFrame>
        <p:nvGraphicFramePr>
          <p:cNvPr id="175110" name="Object 9"/>
          <p:cNvGraphicFramePr>
            <a:graphicFrameLocks noChangeAspect="1"/>
          </p:cNvGraphicFramePr>
          <p:nvPr/>
        </p:nvGraphicFramePr>
        <p:xfrm>
          <a:off x="827088" y="3898900"/>
          <a:ext cx="1231900" cy="838200"/>
        </p:xfrm>
        <a:graphic>
          <a:graphicData uri="http://schemas.openxmlformats.org/presentationml/2006/ole">
            <p:oleObj spid="_x0000_s270345" name="Equation" r:id="rId7" imgW="1231560" imgH="838080" progId="Equation.DSMT4">
              <p:embed/>
            </p:oleObj>
          </a:graphicData>
        </a:graphic>
      </p:graphicFrame>
      <p:graphicFrame>
        <p:nvGraphicFramePr>
          <p:cNvPr id="175111" name="Object 10"/>
          <p:cNvGraphicFramePr>
            <a:graphicFrameLocks noChangeAspect="1"/>
          </p:cNvGraphicFramePr>
          <p:nvPr/>
        </p:nvGraphicFramePr>
        <p:xfrm>
          <a:off x="2268538" y="4114800"/>
          <a:ext cx="2540000" cy="381000"/>
        </p:xfrm>
        <a:graphic>
          <a:graphicData uri="http://schemas.openxmlformats.org/presentationml/2006/ole">
            <p:oleObj spid="_x0000_s270346" name="Equation" r:id="rId8" imgW="2539800" imgH="380880" progId="Equation.DSMT4">
              <p:embed/>
            </p:oleObj>
          </a:graphicData>
        </a:graphic>
      </p:graphicFrame>
      <p:graphicFrame>
        <p:nvGraphicFramePr>
          <p:cNvPr id="175112" name="Object 11"/>
          <p:cNvGraphicFramePr>
            <a:graphicFrameLocks noChangeAspect="1"/>
          </p:cNvGraphicFramePr>
          <p:nvPr/>
        </p:nvGraphicFramePr>
        <p:xfrm>
          <a:off x="2771775" y="4835525"/>
          <a:ext cx="2578100" cy="393700"/>
        </p:xfrm>
        <a:graphic>
          <a:graphicData uri="http://schemas.openxmlformats.org/presentationml/2006/ole">
            <p:oleObj spid="_x0000_s270347" name="Equation" r:id="rId9" imgW="25779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3A4427A-6B32-4D4F-A272-ACB9DD170C01}" type="slidenum"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zh-CN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1363" name="Rectangle 33"/>
          <p:cNvSpPr>
            <a:spLocks noChangeArrowheads="1"/>
          </p:cNvSpPr>
          <p:nvPr/>
        </p:nvSpPr>
        <p:spPr bwMode="auto">
          <a:xfrm>
            <a:off x="379413" y="515938"/>
            <a:ext cx="44084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endParaRPr lang="en-US" altLang="zh-CN" sz="2800" b="1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71364" name="Object 18"/>
          <p:cNvGraphicFramePr>
            <a:graphicFrameLocks noChangeAspect="1"/>
          </p:cNvGraphicFramePr>
          <p:nvPr/>
        </p:nvGraphicFramePr>
        <p:xfrm>
          <a:off x="1331913" y="338138"/>
          <a:ext cx="6832600" cy="1003300"/>
        </p:xfrm>
        <a:graphic>
          <a:graphicData uri="http://schemas.openxmlformats.org/presentationml/2006/ole">
            <p:oleObj spid="_x0000_s271364" name="Equation" r:id="rId3" imgW="6832440" imgH="1002960" progId="Equation.DSMT4">
              <p:embed/>
            </p:oleObj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1425575" y="1493838"/>
          <a:ext cx="5727700" cy="495300"/>
        </p:xfrm>
        <a:graphic>
          <a:graphicData uri="http://schemas.openxmlformats.org/presentationml/2006/ole">
            <p:oleObj spid="_x0000_s271365" name="Equation" r:id="rId4" imgW="5727600" imgH="495000" progId="Equation.DSMT4">
              <p:embed/>
            </p:oleObj>
          </a:graphicData>
        </a:graphic>
      </p:graphicFrame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598488" y="2205038"/>
          <a:ext cx="6997700" cy="495300"/>
        </p:xfrm>
        <a:graphic>
          <a:graphicData uri="http://schemas.openxmlformats.org/presentationml/2006/ole">
            <p:oleObj spid="_x0000_s271366" name="Equation" r:id="rId5" imgW="6997680" imgH="4950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3875" y="3035300"/>
            <a:ext cx="46609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所求平面平行于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y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轴，故</a:t>
            </a:r>
            <a:endParaRPr lang="en-US" altLang="zh-CN" sz="2800" b="1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5109" name="Object 8"/>
          <p:cNvGraphicFramePr>
            <a:graphicFrameLocks noChangeAspect="1"/>
          </p:cNvGraphicFramePr>
          <p:nvPr/>
        </p:nvGraphicFramePr>
        <p:xfrm>
          <a:off x="3354388" y="3581400"/>
          <a:ext cx="1308100" cy="317500"/>
        </p:xfrm>
        <a:graphic>
          <a:graphicData uri="http://schemas.openxmlformats.org/presentationml/2006/ole">
            <p:oleObj spid="_x0000_s271368" name="Equation" r:id="rId6" imgW="1307880" imgH="317160" progId="Equation.DSMT4">
              <p:embed/>
            </p:oleObj>
          </a:graphicData>
        </a:graphic>
      </p:graphicFrame>
      <p:graphicFrame>
        <p:nvGraphicFramePr>
          <p:cNvPr id="175110" name="Object 9"/>
          <p:cNvGraphicFramePr>
            <a:graphicFrameLocks noChangeAspect="1"/>
          </p:cNvGraphicFramePr>
          <p:nvPr/>
        </p:nvGraphicFramePr>
        <p:xfrm>
          <a:off x="833438" y="3898900"/>
          <a:ext cx="1219200" cy="838200"/>
        </p:xfrm>
        <a:graphic>
          <a:graphicData uri="http://schemas.openxmlformats.org/presentationml/2006/ole">
            <p:oleObj spid="_x0000_s271369" name="Equation" r:id="rId7" imgW="1218960" imgH="838080" progId="Equation.DSMT4">
              <p:embed/>
            </p:oleObj>
          </a:graphicData>
        </a:graphic>
      </p:graphicFrame>
      <p:graphicFrame>
        <p:nvGraphicFramePr>
          <p:cNvPr id="175111" name="Object 10"/>
          <p:cNvGraphicFramePr>
            <a:graphicFrameLocks noChangeAspect="1"/>
          </p:cNvGraphicFramePr>
          <p:nvPr/>
        </p:nvGraphicFramePr>
        <p:xfrm>
          <a:off x="2268538" y="4114800"/>
          <a:ext cx="2540000" cy="381000"/>
        </p:xfrm>
        <a:graphic>
          <a:graphicData uri="http://schemas.openxmlformats.org/presentationml/2006/ole">
            <p:oleObj spid="_x0000_s271370" name="Equation" r:id="rId8" imgW="2539800" imgH="380880" progId="Equation.DSMT4">
              <p:embed/>
            </p:oleObj>
          </a:graphicData>
        </a:graphic>
      </p:graphicFrame>
      <p:graphicFrame>
        <p:nvGraphicFramePr>
          <p:cNvPr id="175112" name="Object 11"/>
          <p:cNvGraphicFramePr>
            <a:graphicFrameLocks noChangeAspect="1"/>
          </p:cNvGraphicFramePr>
          <p:nvPr/>
        </p:nvGraphicFramePr>
        <p:xfrm>
          <a:off x="2771775" y="4860925"/>
          <a:ext cx="2578100" cy="342900"/>
        </p:xfrm>
        <a:graphic>
          <a:graphicData uri="http://schemas.openxmlformats.org/presentationml/2006/ole">
            <p:oleObj spid="_x0000_s271371" name="Equation" r:id="rId9" imgW="257796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F54D37-445C-4AAE-80BE-06EC28C7C7B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77163" name="Rectangle 33"/>
          <p:cNvSpPr>
            <a:spLocks noChangeArrowheads="1"/>
          </p:cNvSpPr>
          <p:nvPr/>
        </p:nvSpPr>
        <p:spPr bwMode="auto">
          <a:xfrm>
            <a:off x="379413" y="515938"/>
            <a:ext cx="44084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endParaRPr lang="en-US" altLang="zh-CN" sz="2800" b="1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7154" name="Object 18"/>
          <p:cNvGraphicFramePr>
            <a:graphicFrameLocks noChangeAspect="1"/>
          </p:cNvGraphicFramePr>
          <p:nvPr/>
        </p:nvGraphicFramePr>
        <p:xfrm>
          <a:off x="1331913" y="338138"/>
          <a:ext cx="6832600" cy="1003300"/>
        </p:xfrm>
        <a:graphic>
          <a:graphicData uri="http://schemas.openxmlformats.org/presentationml/2006/ole">
            <p:oleObj spid="_x0000_s177154" name="Equation" r:id="rId3" imgW="6832440" imgH="1002960" progId="Equation.DSMT4">
              <p:embed/>
            </p:oleObj>
          </a:graphicData>
        </a:graphic>
      </p:graphicFrame>
      <p:graphicFrame>
        <p:nvGraphicFramePr>
          <p:cNvPr id="177155" name="Object 3"/>
          <p:cNvGraphicFramePr>
            <a:graphicFrameLocks noChangeAspect="1"/>
          </p:cNvGraphicFramePr>
          <p:nvPr/>
        </p:nvGraphicFramePr>
        <p:xfrm>
          <a:off x="1425575" y="1493838"/>
          <a:ext cx="5727700" cy="495300"/>
        </p:xfrm>
        <a:graphic>
          <a:graphicData uri="http://schemas.openxmlformats.org/presentationml/2006/ole">
            <p:oleObj spid="_x0000_s177155" name="Equation" r:id="rId4" imgW="5727600" imgH="495000" progId="Equation.DSMT4">
              <p:embed/>
            </p:oleObj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598488" y="2205038"/>
          <a:ext cx="6997700" cy="495300"/>
        </p:xfrm>
        <a:graphic>
          <a:graphicData uri="http://schemas.openxmlformats.org/presentationml/2006/ole">
            <p:oleObj spid="_x0000_s177156" name="Equation" r:id="rId5" imgW="6997680" imgH="495000" progId="Equation.DSMT4">
              <p:embed/>
            </p:oleObj>
          </a:graphicData>
        </a:graphic>
      </p:graphicFrame>
      <p:sp>
        <p:nvSpPr>
          <p:cNvPr id="177164" name="矩形 8"/>
          <p:cNvSpPr>
            <a:spLocks noChangeArrowheads="1"/>
          </p:cNvSpPr>
          <p:nvPr/>
        </p:nvSpPr>
        <p:spPr bwMode="auto">
          <a:xfrm>
            <a:off x="523875" y="3035300"/>
            <a:ext cx="2608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所求平面</a:t>
            </a:r>
            <a:endParaRPr lang="en-US" altLang="zh-CN" sz="2800" b="1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1908175" y="3644900"/>
          <a:ext cx="4241800" cy="584200"/>
        </p:xfrm>
        <a:graphic>
          <a:graphicData uri="http://schemas.openxmlformats.org/presentationml/2006/ole">
            <p:oleObj spid="_x0000_s177157" name="Equation" r:id="rId6" imgW="4241520" imgH="583920" progId="Equation.DSMT4">
              <p:embed/>
            </p:oleObj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877888" y="4365625"/>
          <a:ext cx="1130300" cy="381000"/>
        </p:xfrm>
        <a:graphic>
          <a:graphicData uri="http://schemas.openxmlformats.org/presentationml/2006/ole">
            <p:oleObj spid="_x0000_s177158" name="Equation" r:id="rId7" imgW="1130040" imgH="380880" progId="Equation.DSMT4">
              <p:embed/>
            </p:oleObj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2195513" y="4365625"/>
          <a:ext cx="2540000" cy="381000"/>
        </p:xfrm>
        <a:graphic>
          <a:graphicData uri="http://schemas.openxmlformats.org/presentationml/2006/ole">
            <p:oleObj spid="_x0000_s177159" name="Equation" r:id="rId8" imgW="2539800" imgH="380880" progId="Equation.DSMT4">
              <p:embed/>
            </p:oleObj>
          </a:graphicData>
        </a:graphic>
      </p:graphicFrame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2933700" y="4987925"/>
          <a:ext cx="2286000" cy="393700"/>
        </p:xfrm>
        <a:graphic>
          <a:graphicData uri="http://schemas.openxmlformats.org/presentationml/2006/ole">
            <p:oleObj spid="_x0000_s177160" name="Equation" r:id="rId9" imgW="2286000" imgH="393480" progId="Equation.DSMT4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771775" y="2974975"/>
          <a:ext cx="5597525" cy="525463"/>
        </p:xfrm>
        <a:graphic>
          <a:graphicData uri="http://schemas.openxmlformats.org/presentationml/2006/ole">
            <p:oleObj spid="_x0000_s177161" name="Equation" r:id="rId10" imgW="22222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401" name="Group 17"/>
          <p:cNvGrpSpPr>
            <a:grpSpLocks/>
          </p:cNvGrpSpPr>
          <p:nvPr/>
        </p:nvGrpSpPr>
        <p:grpSpPr bwMode="auto">
          <a:xfrm>
            <a:off x="1042988" y="2349500"/>
            <a:ext cx="1873250" cy="796925"/>
            <a:chOff x="657" y="1480"/>
            <a:chExt cx="1180" cy="502"/>
          </a:xfrm>
        </p:grpSpPr>
        <p:graphicFrame>
          <p:nvGraphicFramePr>
            <p:cNvPr id="272390" name="Object 6"/>
            <p:cNvGraphicFramePr>
              <a:graphicFrameLocks noChangeAspect="1"/>
            </p:cNvGraphicFramePr>
            <p:nvPr/>
          </p:nvGraphicFramePr>
          <p:xfrm>
            <a:off x="839" y="1480"/>
            <a:ext cx="998" cy="502"/>
          </p:xfrm>
          <a:graphic>
            <a:graphicData uri="http://schemas.openxmlformats.org/presentationml/2006/ole">
              <p:oleObj spid="_x0000_s272390" name="Equation" r:id="rId3" imgW="241200" imgH="545760" progId="Equation.DSMT4">
                <p:embed/>
              </p:oleObj>
            </a:graphicData>
          </a:graphic>
        </p:graphicFrame>
        <p:graphicFrame>
          <p:nvGraphicFramePr>
            <p:cNvPr id="272393" name="Object 9"/>
            <p:cNvGraphicFramePr>
              <a:graphicFrameLocks noChangeAspect="1"/>
            </p:cNvGraphicFramePr>
            <p:nvPr/>
          </p:nvGraphicFramePr>
          <p:xfrm>
            <a:off x="657" y="1480"/>
            <a:ext cx="1088" cy="364"/>
          </p:xfrm>
          <a:graphic>
            <a:graphicData uri="http://schemas.openxmlformats.org/presentationml/2006/ole">
              <p:oleObj spid="_x0000_s272393" name="Equation" r:id="rId4" imgW="660240" imgH="228600" progId="Equation.DSMT4">
                <p:embed/>
              </p:oleObj>
            </a:graphicData>
          </a:graphic>
        </p:graphicFrame>
      </p:grp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395288" y="382588"/>
            <a:ext cx="1793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课本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325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页</a:t>
            </a:r>
          </a:p>
        </p:txBody>
      </p:sp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1042988" y="1125538"/>
          <a:ext cx="4533900" cy="1168400"/>
        </p:xfrm>
        <a:graphic>
          <a:graphicData uri="http://schemas.openxmlformats.org/presentationml/2006/ole">
            <p:oleObj spid="_x0000_s272389" name="Equation" r:id="rId5" imgW="4533840" imgH="1168200" progId="Equation.DSMT4">
              <p:embed/>
            </p:oleObj>
          </a:graphicData>
        </a:graphic>
      </p:graphicFrame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3062288" y="2420938"/>
          <a:ext cx="2209800" cy="952500"/>
        </p:xfrm>
        <a:graphic>
          <a:graphicData uri="http://schemas.openxmlformats.org/presentationml/2006/ole">
            <p:oleObj spid="_x0000_s272391" name="Equation" r:id="rId6" imgW="2209680" imgH="952200" progId="Equation.DSMT4">
              <p:embed/>
            </p:oleObj>
          </a:graphicData>
        </a:graphic>
      </p:graphicFrame>
      <p:graphicFrame>
        <p:nvGraphicFramePr>
          <p:cNvPr id="272392" name="Object 8"/>
          <p:cNvGraphicFramePr>
            <a:graphicFrameLocks noChangeAspect="1"/>
          </p:cNvGraphicFramePr>
          <p:nvPr/>
        </p:nvGraphicFramePr>
        <p:xfrm>
          <a:off x="3059113" y="2997200"/>
          <a:ext cx="792162" cy="325438"/>
        </p:xfrm>
        <a:graphic>
          <a:graphicData uri="http://schemas.openxmlformats.org/presentationml/2006/ole">
            <p:oleObj spid="_x0000_s272392" name="Equation" r:id="rId7" imgW="419040" imgH="177480" progId="Equation.DSMT4">
              <p:embed/>
            </p:oleObj>
          </a:graphicData>
        </a:graphic>
      </p:graphicFrame>
      <p:graphicFrame>
        <p:nvGraphicFramePr>
          <p:cNvPr id="272394" name="Object 10"/>
          <p:cNvGraphicFramePr>
            <a:graphicFrameLocks noChangeAspect="1"/>
          </p:cNvGraphicFramePr>
          <p:nvPr/>
        </p:nvGraphicFramePr>
        <p:xfrm>
          <a:off x="5376863" y="2052638"/>
          <a:ext cx="2209800" cy="1231900"/>
        </p:xfrm>
        <a:graphic>
          <a:graphicData uri="http://schemas.openxmlformats.org/presentationml/2006/ole">
            <p:oleObj spid="_x0000_s272394" name="Equation" r:id="rId8" imgW="2209680" imgH="1231560" progId="Equation.DSMT4">
              <p:embed/>
            </p:oleObj>
          </a:graphicData>
        </a:graphic>
      </p:graphicFrame>
      <p:graphicFrame>
        <p:nvGraphicFramePr>
          <p:cNvPr id="272395" name="Object 11"/>
          <p:cNvGraphicFramePr>
            <a:graphicFrameLocks noChangeAspect="1"/>
          </p:cNvGraphicFramePr>
          <p:nvPr/>
        </p:nvGraphicFramePr>
        <p:xfrm>
          <a:off x="971550" y="3716338"/>
          <a:ext cx="4178300" cy="914400"/>
        </p:xfrm>
        <a:graphic>
          <a:graphicData uri="http://schemas.openxmlformats.org/presentationml/2006/ole">
            <p:oleObj spid="_x0000_s272395" name="Equation" r:id="rId9" imgW="4178160" imgH="914400" progId="Equation.DSMT4">
              <p:embed/>
            </p:oleObj>
          </a:graphicData>
        </a:graphic>
      </p:graphicFrame>
      <p:graphicFrame>
        <p:nvGraphicFramePr>
          <p:cNvPr id="272396" name="Object 12"/>
          <p:cNvGraphicFramePr>
            <a:graphicFrameLocks noChangeAspect="1"/>
          </p:cNvGraphicFramePr>
          <p:nvPr/>
        </p:nvGraphicFramePr>
        <p:xfrm>
          <a:off x="684213" y="4797425"/>
          <a:ext cx="7213600" cy="508000"/>
        </p:xfrm>
        <a:graphic>
          <a:graphicData uri="http://schemas.openxmlformats.org/presentationml/2006/ole">
            <p:oleObj spid="_x0000_s272396" name="Equation" r:id="rId10" imgW="7213320" imgH="507960" progId="Equation.DSMT4">
              <p:embed/>
            </p:oleObj>
          </a:graphicData>
        </a:graphic>
      </p:graphicFrame>
      <p:graphicFrame>
        <p:nvGraphicFramePr>
          <p:cNvPr id="272398" name="Object 14"/>
          <p:cNvGraphicFramePr>
            <a:graphicFrameLocks noChangeAspect="1"/>
          </p:cNvGraphicFramePr>
          <p:nvPr/>
        </p:nvGraphicFramePr>
        <p:xfrm>
          <a:off x="1979613" y="5300663"/>
          <a:ext cx="2882900" cy="914400"/>
        </p:xfrm>
        <a:graphic>
          <a:graphicData uri="http://schemas.openxmlformats.org/presentationml/2006/ole">
            <p:oleObj spid="_x0000_s272398" name="Equation" r:id="rId11" imgW="2882880" imgH="914400" progId="Equation.DSMT4">
              <p:embed/>
            </p:oleObj>
          </a:graphicData>
        </a:graphic>
      </p:graphicFrame>
      <p:graphicFrame>
        <p:nvGraphicFramePr>
          <p:cNvPr id="272400" name="Object 16"/>
          <p:cNvGraphicFramePr>
            <a:graphicFrameLocks noChangeAspect="1"/>
          </p:cNvGraphicFramePr>
          <p:nvPr/>
        </p:nvGraphicFramePr>
        <p:xfrm>
          <a:off x="5148263" y="3863975"/>
          <a:ext cx="719137" cy="573088"/>
        </p:xfrm>
        <a:graphic>
          <a:graphicData uri="http://schemas.openxmlformats.org/presentationml/2006/ole">
            <p:oleObj spid="_x0000_s272400" name="Equation" r:id="rId12" imgW="2156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395288" y="382588"/>
            <a:ext cx="1793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课本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325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页</a:t>
            </a:r>
          </a:p>
        </p:txBody>
      </p:sp>
      <p:graphicFrame>
        <p:nvGraphicFramePr>
          <p:cNvPr id="273413" name="Object 5"/>
          <p:cNvGraphicFramePr>
            <a:graphicFrameLocks noChangeAspect="1"/>
          </p:cNvGraphicFramePr>
          <p:nvPr/>
        </p:nvGraphicFramePr>
        <p:xfrm>
          <a:off x="750888" y="1052513"/>
          <a:ext cx="3746500" cy="850900"/>
        </p:xfrm>
        <a:graphic>
          <a:graphicData uri="http://schemas.openxmlformats.org/presentationml/2006/ole">
            <p:oleObj spid="_x0000_s273413" name="Equation" r:id="rId3" imgW="3746160" imgH="850680" progId="Equation.DSMT4">
              <p:embed/>
            </p:oleObj>
          </a:graphicData>
        </a:graphic>
      </p:graphicFrame>
      <p:graphicFrame>
        <p:nvGraphicFramePr>
          <p:cNvPr id="273414" name="Object 6"/>
          <p:cNvGraphicFramePr>
            <a:graphicFrameLocks noChangeAspect="1"/>
          </p:cNvGraphicFramePr>
          <p:nvPr/>
        </p:nvGraphicFramePr>
        <p:xfrm>
          <a:off x="4643438" y="1247775"/>
          <a:ext cx="2184400" cy="381000"/>
        </p:xfrm>
        <a:graphic>
          <a:graphicData uri="http://schemas.openxmlformats.org/presentationml/2006/ole">
            <p:oleObj spid="_x0000_s273414" name="Equation" r:id="rId4" imgW="2184120" imgH="380880" progId="Equation.DSMT4">
              <p:embed/>
            </p:oleObj>
          </a:graphicData>
        </a:graphic>
      </p:graphicFrame>
      <p:graphicFrame>
        <p:nvGraphicFramePr>
          <p:cNvPr id="273415" name="Object 7"/>
          <p:cNvGraphicFramePr>
            <a:graphicFrameLocks noChangeAspect="1"/>
          </p:cNvGraphicFramePr>
          <p:nvPr/>
        </p:nvGraphicFramePr>
        <p:xfrm>
          <a:off x="971550" y="2205038"/>
          <a:ext cx="5181600" cy="444500"/>
        </p:xfrm>
        <a:graphic>
          <a:graphicData uri="http://schemas.openxmlformats.org/presentationml/2006/ole">
            <p:oleObj spid="_x0000_s273415" name="Equation" r:id="rId5" imgW="5181480" imgH="444240" progId="Equation.DSMT4">
              <p:embed/>
            </p:oleObj>
          </a:graphicData>
        </a:graphic>
      </p:graphicFrame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1619250" y="2852738"/>
          <a:ext cx="5761038" cy="481012"/>
        </p:xfrm>
        <a:graphic>
          <a:graphicData uri="http://schemas.openxmlformats.org/presentationml/2006/ole">
            <p:oleObj spid="_x0000_s273416" name="Equation" r:id="rId6" imgW="56260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 noGrp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A897485-F59C-4303-82CC-3D72A3F9F98B}" type="slidenum"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zh-CN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4435" name="Rectangle 33"/>
          <p:cNvSpPr>
            <a:spLocks noChangeArrowheads="1"/>
          </p:cNvSpPr>
          <p:nvPr/>
        </p:nvSpPr>
        <p:spPr bwMode="auto">
          <a:xfrm>
            <a:off x="2051050" y="333375"/>
            <a:ext cx="44084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幂指函数的偏导数</a:t>
            </a:r>
            <a:endParaRPr lang="en-US" altLang="zh-CN" sz="32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4436" name="矩形 4"/>
          <p:cNvSpPr>
            <a:spLocks noChangeArrowheads="1"/>
          </p:cNvSpPr>
          <p:nvPr/>
        </p:nvSpPr>
        <p:spPr bwMode="auto">
          <a:xfrm>
            <a:off x="949325" y="1177925"/>
            <a:ext cx="8143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79613" y="1052513"/>
          <a:ext cx="4178300" cy="914400"/>
        </p:xfrm>
        <a:graphic>
          <a:graphicData uri="http://schemas.openxmlformats.org/presentationml/2006/ole">
            <p:oleObj spid="_x0000_s274437" name="Equation" r:id="rId3" imgW="4178160" imgH="91440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5288" y="2112963"/>
            <a:ext cx="2589212" cy="5238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解法一</a:t>
            </a:r>
            <a:r>
              <a:rPr lang="en-US" altLang="zh-CN" sz="2800" b="1">
                <a:solidFill>
                  <a:schemeClr val="bg1"/>
                </a:solidFill>
              </a:rPr>
              <a:t>(</a:t>
            </a:r>
            <a:r>
              <a:rPr lang="zh-CN" altLang="en-US" sz="2800" b="1">
                <a:solidFill>
                  <a:schemeClr val="bg1"/>
                </a:solidFill>
              </a:rPr>
              <a:t>对数法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203575" y="2065338"/>
          <a:ext cx="4800600" cy="571500"/>
        </p:xfrm>
        <a:graphic>
          <a:graphicData uri="http://schemas.openxmlformats.org/presentationml/2006/ole">
            <p:oleObj spid="_x0000_s274439" name="Equation" r:id="rId4" imgW="4800600" imgH="57132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843213" y="2862263"/>
          <a:ext cx="2755900" cy="495300"/>
        </p:xfrm>
        <a:graphic>
          <a:graphicData uri="http://schemas.openxmlformats.org/presentationml/2006/ole">
            <p:oleObj spid="_x0000_s274440" name="Equation" r:id="rId5" imgW="2755800" imgH="49500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406525" y="3573463"/>
          <a:ext cx="4533900" cy="444500"/>
        </p:xfrm>
        <a:graphic>
          <a:graphicData uri="http://schemas.openxmlformats.org/presentationml/2006/ole">
            <p:oleObj spid="_x0000_s274441" name="Equation" r:id="rId6" imgW="4533840" imgH="44424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042988" y="4149725"/>
          <a:ext cx="711200" cy="863600"/>
        </p:xfrm>
        <a:graphic>
          <a:graphicData uri="http://schemas.openxmlformats.org/presentationml/2006/ole">
            <p:oleObj spid="_x0000_s274442" name="Equation" r:id="rId7" imgW="711000" imgH="86328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870075" y="4149725"/>
          <a:ext cx="1371600" cy="914400"/>
        </p:xfrm>
        <a:graphic>
          <a:graphicData uri="http://schemas.openxmlformats.org/presentationml/2006/ole">
            <p:oleObj spid="_x0000_s274443" name="Equation" r:id="rId8" imgW="1371600" imgH="91440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806825" y="4124325"/>
          <a:ext cx="3111500" cy="965200"/>
        </p:xfrm>
        <a:graphic>
          <a:graphicData uri="http://schemas.openxmlformats.org/presentationml/2006/ole">
            <p:oleObj spid="_x0000_s274444" name="Equation" r:id="rId9" imgW="3111480" imgH="96516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07950" y="5157788"/>
          <a:ext cx="698500" cy="914400"/>
        </p:xfrm>
        <a:graphic>
          <a:graphicData uri="http://schemas.openxmlformats.org/presentationml/2006/ole">
            <p:oleObj spid="_x0000_s274445" name="Equation" r:id="rId10" imgW="698400" imgH="914400" progId="Equation.DSMT4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755650" y="5178425"/>
          <a:ext cx="3022600" cy="914400"/>
        </p:xfrm>
        <a:graphic>
          <a:graphicData uri="http://schemas.openxmlformats.org/presentationml/2006/ole">
            <p:oleObj spid="_x0000_s274446" name="Equation" r:id="rId11" imgW="3022560" imgH="914400" progId="Equation.DSMT4">
              <p:embed/>
            </p:oleObj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3846513" y="5084763"/>
          <a:ext cx="5334000" cy="1003300"/>
        </p:xfrm>
        <a:graphic>
          <a:graphicData uri="http://schemas.openxmlformats.org/presentationml/2006/ole">
            <p:oleObj spid="_x0000_s274447" name="Equation" r:id="rId12" imgW="5333760" imgH="1002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 noGrp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1B1AC00-C547-47F5-BD1A-78016E8795CB}" type="slidenum"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zh-CN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5459" name="矩形 3"/>
          <p:cNvSpPr>
            <a:spLocks noChangeArrowheads="1"/>
          </p:cNvSpPr>
          <p:nvPr/>
        </p:nvSpPr>
        <p:spPr bwMode="auto">
          <a:xfrm>
            <a:off x="949325" y="457200"/>
            <a:ext cx="814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79613" y="333375"/>
          <a:ext cx="4178300" cy="914400"/>
        </p:xfrm>
        <a:graphic>
          <a:graphicData uri="http://schemas.openxmlformats.org/presentationml/2006/ole">
            <p:oleObj spid="_x0000_s275460" name="Equation" r:id="rId3" imgW="4178160" imgH="9144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313" y="1341438"/>
            <a:ext cx="2587625" cy="522287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解法二</a:t>
            </a:r>
            <a:r>
              <a:rPr lang="en-US" altLang="zh-CN" sz="2800" b="1">
                <a:solidFill>
                  <a:schemeClr val="bg1"/>
                </a:solidFill>
              </a:rPr>
              <a:t>(</a:t>
            </a:r>
            <a:r>
              <a:rPr lang="zh-CN" altLang="en-US" sz="2800" b="1">
                <a:solidFill>
                  <a:schemeClr val="bg1"/>
                </a:solidFill>
              </a:rPr>
              <a:t>指数法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979613" y="2133600"/>
          <a:ext cx="3365500" cy="571500"/>
        </p:xfrm>
        <a:graphic>
          <a:graphicData uri="http://schemas.openxmlformats.org/presentationml/2006/ole">
            <p:oleObj spid="_x0000_s275462" name="Equation" r:id="rId4" imgW="3365280" imgH="57132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769938" y="2924175"/>
          <a:ext cx="3657600" cy="965200"/>
        </p:xfrm>
        <a:graphic>
          <a:graphicData uri="http://schemas.openxmlformats.org/presentationml/2006/ole">
            <p:oleObj spid="_x0000_s275463" name="Equation" r:id="rId5" imgW="3657600" imgH="96516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476375" y="4221163"/>
          <a:ext cx="4965700" cy="1003300"/>
        </p:xfrm>
        <a:graphic>
          <a:graphicData uri="http://schemas.openxmlformats.org/presentationml/2006/ole">
            <p:oleObj spid="_x0000_s275464" name="Equation" r:id="rId6" imgW="4965480" imgH="1002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3" name="Picture 3" descr="SDR5Y`Z09A0A6VZEV1}6RC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908050"/>
            <a:ext cx="75596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284663" y="908050"/>
            <a:ext cx="5540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graphicFrame>
        <p:nvGraphicFramePr>
          <p:cNvPr id="7171" name="Object 3" descr="羊皮纸"/>
          <p:cNvGraphicFramePr>
            <a:graphicFrameLocks noChangeAspect="1"/>
          </p:cNvGraphicFramePr>
          <p:nvPr/>
        </p:nvGraphicFramePr>
        <p:xfrm>
          <a:off x="611188" y="1074738"/>
          <a:ext cx="815975" cy="482600"/>
        </p:xfrm>
        <a:graphic>
          <a:graphicData uri="http://schemas.openxmlformats.org/presentationml/2006/ole">
            <p:oleObj spid="_x0000_s204802" name="Equation" r:id="rId4" imgW="3427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华南农业大学高等数学多媒体课件">
  <a:themeElements>
    <a:clrScheme name="2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120</Words>
  <Application>Microsoft Office PowerPoint</Application>
  <PresentationFormat>全屏显示(4:3)</PresentationFormat>
  <Paragraphs>44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25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50" baseType="lpstr">
      <vt:lpstr>Arial</vt:lpstr>
      <vt:lpstr>宋体</vt:lpstr>
      <vt:lpstr>Times New Roman</vt:lpstr>
      <vt:lpstr>楷体_GB2312</vt:lpstr>
      <vt:lpstr>Calibri</vt:lpstr>
      <vt:lpstr>Wingdings</vt:lpstr>
      <vt:lpstr>华南农业大学高等数学多媒体课件</vt:lpstr>
      <vt:lpstr>1_华南农业大学高等数学多媒体课件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2_华南农业大学高等数学多媒体课件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  多元函数的极值及其求法</dc:title>
  <dc:creator>Administrator</dc:creator>
  <cp:lastModifiedBy>微软用户</cp:lastModifiedBy>
  <cp:revision>113</cp:revision>
  <dcterms:created xsi:type="dcterms:W3CDTF">2018-04-02T09:38:35Z</dcterms:created>
  <dcterms:modified xsi:type="dcterms:W3CDTF">2019-03-25T14:42:57Z</dcterms:modified>
</cp:coreProperties>
</file>