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823" r:id="rId2"/>
    <p:sldMasterId id="2147483826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.X\Desktop\Datascy%20Master%20Data%20Science%20and%20Analytics-Jerry%20Strazzeri-2023\13.%20Como%20Fazer%20uma%20An&#225;lise%20de%20Dados%20no%20Google%20Sheets\1.%20Dataset%20para%20Aula%20de%20An&#225;lise%20de%20Dados%20no%20Google%20Sheets%20-%201.%20Ads_Dataset-210218-2341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Sr.X\Desktop\Datascy%20Master%20Data%20Science%20and%20Analytics-Jerry%20Strazzeri-2023\13.%20Como%20Fazer%20uma%20An&#225;lise%20de%20Dados%20no%20Google%20Sheets\1.%20Dataset%20para%20Aula%20de%20An&#225;lise%20de%20Dados%20no%20Google%20Sheets%20-%201.%20Ads_Dataset-210218-234126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Sr.X\Desktop\Datascy%20Master%20Data%20Science%20and%20Analytics-Jerry%20Strazzeri-2023\13.%20Como%20Fazer%20uma%20An&#225;lise%20de%20Dados%20no%20Google%20Sheets\1.%20Dataset%20para%20Aula%20de%20An&#225;lise%20de%20Dados%20no%20Google%20Sheets%20-%201.%20Ads_Dataset-210218-234126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Sr.X\Desktop\Datascy%20Master%20Data%20Science%20and%20Analytics-Jerry%20Strazzeri-2023\13.%20Como%20Fazer%20uma%20An&#225;lise%20de%20Dados%20no%20Google%20Sheets\1.%20Dataset%20para%20Aula%20de%20An&#225;lise%20de%20Dados%20no%20Google%20Sheets%20-%201.%20Ads_Dataset-210218-234126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Sr.X\Desktop\Datascy%20Master%20Data%20Science%20and%20Analytics-Jerry%20Strazzeri-2023\13.%20Como%20Fazer%20uma%20An&#225;lise%20de%20Dados%20no%20Google%20Sheets\1.%20Dataset%20para%20Aula%20de%20An&#225;lise%20de%20Dados%20no%20Google%20Sheets%20-%201.%20Ads_Dataset-210218-234126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Sr.X\Desktop\Datascy%20Master%20Data%20Science%20and%20Analytics-Jerry%20Strazzeri-2023\13.%20Como%20Fazer%20uma%20An&#225;lise%20de%20Dados%20no%20Google%20Sheets\1.%20Dataset%20para%20Aula%20de%20An&#225;lise%20de%20Dados%20no%20Google%20Sheets%20-%201.%20Ads_Dataset-210218-234126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Sr.X\Desktop\Datascy%20Master%20Data%20Science%20and%20Analytics-Jerry%20Strazzeri-2023\13.%20Como%20Fazer%20uma%20An&#225;lise%20de%20Dados%20no%20Google%20Sheets\1.%20Dataset%20para%20Aula%20de%20An&#225;lise%20de%20Dados%20no%20Google%20Sheets%20-%201.%20Ads_Dataset-210218-234126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Sr.X\Desktop\Datascy%20Master%20Data%20Science%20and%20Analytics-Jerry%20Strazzeri-2023\13.%20Como%20Fazer%20uma%20An&#225;lise%20de%20Dados%20no%20Google%20Sheets\1.%20Dataset%20para%20Aula%20de%20An&#225;lise%20de%20Dados%20no%20Google%20Sheets%20-%201.%20Ads_Dataset-210218-23412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pt-BR" sz="2000" dirty="0" err="1">
                <a:solidFill>
                  <a:schemeClr val="tx2"/>
                </a:solidFill>
              </a:rPr>
              <a:t>Avg</a:t>
            </a:r>
            <a:r>
              <a:rPr lang="pt-BR" sz="2000" dirty="0">
                <a:solidFill>
                  <a:schemeClr val="tx2"/>
                </a:solidFill>
              </a:rPr>
              <a:t>. CPC por Hora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'Avg.CPC per Hours'!$J$1</c:f>
              <c:strCache>
                <c:ptCount val="1"/>
                <c:pt idx="0">
                  <c:v>Média de CPC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dLbls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50-4E1E-AD97-80832F4D507D}"/>
                </c:ext>
              </c:extLst>
            </c:dLbl>
            <c:dLbl>
              <c:idx val="2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50-4E1E-AD97-80832F4D50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'Avg.CPC per Hours'!$G$2:$G$25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'Avg.CPC per Hours'!$J$2:$J$25</c:f>
              <c:numCache>
                <c:formatCode>"$"#,##0.00</c:formatCode>
                <c:ptCount val="24"/>
                <c:pt idx="0">
                  <c:v>0.38372996568599982</c:v>
                </c:pt>
                <c:pt idx="1">
                  <c:v>0.39151177047596503</c:v>
                </c:pt>
                <c:pt idx="2">
                  <c:v>0.41805004383679023</c:v>
                </c:pt>
                <c:pt idx="3">
                  <c:v>0.45286866861076974</c:v>
                </c:pt>
                <c:pt idx="4">
                  <c:v>0.45331416339906078</c:v>
                </c:pt>
                <c:pt idx="5">
                  <c:v>0.45273470283164291</c:v>
                </c:pt>
                <c:pt idx="6">
                  <c:v>0.4310913402148468</c:v>
                </c:pt>
                <c:pt idx="7">
                  <c:v>0.42127866113272511</c:v>
                </c:pt>
                <c:pt idx="8">
                  <c:v>0.38805428641313811</c:v>
                </c:pt>
                <c:pt idx="9">
                  <c:v>0.35711604825276511</c:v>
                </c:pt>
                <c:pt idx="10">
                  <c:v>0.34233727971640804</c:v>
                </c:pt>
                <c:pt idx="11">
                  <c:v>0.33216755894504268</c:v>
                </c:pt>
                <c:pt idx="12">
                  <c:v>0.31905325116056954</c:v>
                </c:pt>
                <c:pt idx="13">
                  <c:v>0.30815529108684042</c:v>
                </c:pt>
                <c:pt idx="14">
                  <c:v>0.30016275400092901</c:v>
                </c:pt>
                <c:pt idx="15">
                  <c:v>0.2892639160142354</c:v>
                </c:pt>
                <c:pt idx="16">
                  <c:v>0.28133108330070655</c:v>
                </c:pt>
                <c:pt idx="17">
                  <c:v>0.27545265653237877</c:v>
                </c:pt>
                <c:pt idx="18">
                  <c:v>0.27256224021094699</c:v>
                </c:pt>
                <c:pt idx="19">
                  <c:v>0.26258542010353531</c:v>
                </c:pt>
                <c:pt idx="20">
                  <c:v>0.25441609788151232</c:v>
                </c:pt>
                <c:pt idx="21">
                  <c:v>0.24267355814958705</c:v>
                </c:pt>
                <c:pt idx="22">
                  <c:v>0.23958730556108448</c:v>
                </c:pt>
                <c:pt idx="23">
                  <c:v>0.23985416524865164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0-4E1E-AD97-80832F4D5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8"/>
        <c:axId val="459410912"/>
        <c:axId val="294569040"/>
      </c:barChart>
      <c:lineChart>
        <c:grouping val="standard"/>
        <c:varyColors val="0"/>
        <c:ser>
          <c:idx val="0"/>
          <c:order val="0"/>
          <c:tx>
            <c:strRef>
              <c:f>'Avg.CPC per Hours'!$H$1</c:f>
              <c:strCache>
                <c:ptCount val="1"/>
                <c:pt idx="0">
                  <c:v>SUM of Available_Impressions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'Avg.CPC per Hours'!$G$2:$G$25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'Avg.CPC per Hours'!$H$2:$H$25</c:f>
              <c:numCache>
                <c:formatCode>#,##0</c:formatCode>
                <c:ptCount val="24"/>
                <c:pt idx="0">
                  <c:v>1662263115</c:v>
                </c:pt>
                <c:pt idx="1">
                  <c:v>1032845461</c:v>
                </c:pt>
                <c:pt idx="2">
                  <c:v>652286139</c:v>
                </c:pt>
                <c:pt idx="3">
                  <c:v>470493912</c:v>
                </c:pt>
                <c:pt idx="4">
                  <c:v>394567988</c:v>
                </c:pt>
                <c:pt idx="5">
                  <c:v>483205778</c:v>
                </c:pt>
                <c:pt idx="6">
                  <c:v>928734844</c:v>
                </c:pt>
                <c:pt idx="7">
                  <c:v>1549113574</c:v>
                </c:pt>
                <c:pt idx="8">
                  <c:v>2021700748</c:v>
                </c:pt>
                <c:pt idx="9">
                  <c:v>2401494971</c:v>
                </c:pt>
                <c:pt idx="10">
                  <c:v>2606722575</c:v>
                </c:pt>
                <c:pt idx="11">
                  <c:v>2690306084</c:v>
                </c:pt>
                <c:pt idx="12">
                  <c:v>2871613299</c:v>
                </c:pt>
                <c:pt idx="13">
                  <c:v>2968356648</c:v>
                </c:pt>
                <c:pt idx="14">
                  <c:v>2972565183</c:v>
                </c:pt>
                <c:pt idx="15">
                  <c:v>3024719725</c:v>
                </c:pt>
                <c:pt idx="16">
                  <c:v>3236355858</c:v>
                </c:pt>
                <c:pt idx="17">
                  <c:v>3279241066</c:v>
                </c:pt>
                <c:pt idx="18">
                  <c:v>3233346670</c:v>
                </c:pt>
                <c:pt idx="19">
                  <c:v>3427364327</c:v>
                </c:pt>
                <c:pt idx="20">
                  <c:v>3856633709</c:v>
                </c:pt>
                <c:pt idx="21">
                  <c:v>4039231513</c:v>
                </c:pt>
                <c:pt idx="22">
                  <c:v>3621678161</c:v>
                </c:pt>
                <c:pt idx="23">
                  <c:v>2692722587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50-4E1E-AD97-80832F4D507D}"/>
            </c:ext>
          </c:extLst>
        </c:ser>
        <c:ser>
          <c:idx val="1"/>
          <c:order val="1"/>
          <c:tx>
            <c:strRef>
              <c:f>'Avg.CPC per Hours'!$I$1</c:f>
              <c:strCache>
                <c:ptCount val="1"/>
                <c:pt idx="0">
                  <c:v>SUM of Impressions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'Avg.CPC per Hours'!$G$2:$G$25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'Avg.CPC per Hours'!$I$2:$I$25</c:f>
              <c:numCache>
                <c:formatCode>#,##0</c:formatCode>
                <c:ptCount val="24"/>
                <c:pt idx="0">
                  <c:v>913734397</c:v>
                </c:pt>
                <c:pt idx="1">
                  <c:v>567525304</c:v>
                </c:pt>
                <c:pt idx="2">
                  <c:v>357350938</c:v>
                </c:pt>
                <c:pt idx="3">
                  <c:v>252113782</c:v>
                </c:pt>
                <c:pt idx="4">
                  <c:v>206845675</c:v>
                </c:pt>
                <c:pt idx="5">
                  <c:v>254513268</c:v>
                </c:pt>
                <c:pt idx="6">
                  <c:v>498502006</c:v>
                </c:pt>
                <c:pt idx="7">
                  <c:v>859849009</c:v>
                </c:pt>
                <c:pt idx="8">
                  <c:v>1110687552</c:v>
                </c:pt>
                <c:pt idx="9">
                  <c:v>1294688123</c:v>
                </c:pt>
                <c:pt idx="10">
                  <c:v>1387546352</c:v>
                </c:pt>
                <c:pt idx="11">
                  <c:v>1413360752</c:v>
                </c:pt>
                <c:pt idx="12">
                  <c:v>1473947866</c:v>
                </c:pt>
                <c:pt idx="13">
                  <c:v>1499104951</c:v>
                </c:pt>
                <c:pt idx="14">
                  <c:v>1509953882</c:v>
                </c:pt>
                <c:pt idx="15">
                  <c:v>1526960222</c:v>
                </c:pt>
                <c:pt idx="16">
                  <c:v>1638903848</c:v>
                </c:pt>
                <c:pt idx="17">
                  <c:v>1678396805</c:v>
                </c:pt>
                <c:pt idx="18">
                  <c:v>1642476340</c:v>
                </c:pt>
                <c:pt idx="19">
                  <c:v>1711767499</c:v>
                </c:pt>
                <c:pt idx="20">
                  <c:v>1878742176</c:v>
                </c:pt>
                <c:pt idx="21">
                  <c:v>1930501022</c:v>
                </c:pt>
                <c:pt idx="22">
                  <c:v>1735189426</c:v>
                </c:pt>
                <c:pt idx="23">
                  <c:v>1305289325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50-4E1E-AD97-80832F4D5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9407072"/>
        <c:axId val="294579456"/>
      </c:lineChart>
      <c:catAx>
        <c:axId val="45941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4569040"/>
        <c:crosses val="autoZero"/>
        <c:auto val="1"/>
        <c:lblAlgn val="ctr"/>
        <c:lblOffset val="100"/>
        <c:noMultiLvlLbl val="0"/>
      </c:catAx>
      <c:valAx>
        <c:axId val="294569040"/>
        <c:scaling>
          <c:orientation val="minMax"/>
          <c:min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9410912"/>
        <c:crosses val="autoZero"/>
        <c:crossBetween val="between"/>
      </c:valAx>
      <c:valAx>
        <c:axId val="294579456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9407072"/>
        <c:crosses val="max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catAx>
        <c:axId val="459407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94579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lvl="0">
              <a:defRPr b="0" i="0">
                <a:solidFill>
                  <a:srgbClr val="000000"/>
                </a:solidFill>
                <a:latin typeface="Roboto"/>
              </a:defRPr>
            </a:pPr>
            <a:r>
              <a:rPr lang="pt-BR" sz="2000" b="0" i="0" u="none" strike="noStrike" kern="1200" baseline="0" dirty="0">
                <a:solidFill>
                  <a:srgbClr val="000000"/>
                </a:solidFill>
                <a:effectLst/>
                <a:latin typeface="Roboto"/>
              </a:rPr>
              <a:t>Custo Médio por Clique por Tipo de Inventário</a:t>
            </a:r>
          </a:p>
          <a:p>
            <a:pPr lvl="0">
              <a:defRPr b="0" i="0">
                <a:solidFill>
                  <a:srgbClr val="000000"/>
                </a:solidFill>
                <a:latin typeface="Roboto"/>
              </a:defRPr>
            </a:pPr>
            <a:r>
              <a:rPr lang="pt-BR" sz="20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/>
              </a:rPr>
              <a:t> </a:t>
            </a:r>
            <a:r>
              <a:rPr lang="pt-BR" sz="16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/>
              </a:rPr>
              <a:t>CPC médio por Tipo de Inventário e Hora do Dia</a:t>
            </a:r>
            <a:endParaRPr lang="pt-BR" sz="1600" b="0" i="0" u="none" strike="noStrike" kern="1200" baseline="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lvl="0">
              <a:defRPr b="0" i="0">
                <a:solidFill>
                  <a:srgbClr val="000000"/>
                </a:solidFill>
                <a:latin typeface="Roboto"/>
              </a:defRPr>
            </a:pPr>
            <a:endParaRPr lang="pt-BR" b="0" i="0" dirty="0">
              <a:solidFill>
                <a:srgbClr val="000000"/>
              </a:solidFill>
              <a:latin typeface="Roboto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630470088820689"/>
          <c:y val="0.1514176245210728"/>
          <c:w val="0.86283233088040379"/>
          <c:h val="0.64409738437867681"/>
        </c:manualLayout>
      </c:layout>
      <c:lineChart>
        <c:grouping val="standard"/>
        <c:varyColors val="1"/>
        <c:ser>
          <c:idx val="0"/>
          <c:order val="0"/>
          <c:tx>
            <c:strRef>
              <c:f>'avg por click e inventário'!$B$3</c:f>
              <c:strCache>
                <c:ptCount val="1"/>
                <c:pt idx="0">
                  <c:v>Facebook</c:v>
                </c:pt>
              </c:strCache>
            </c:strRef>
          </c:tx>
          <c:spPr>
            <a:ln cmpd="sng">
              <a:solidFill>
                <a:srgbClr val="4285F4"/>
              </a:solidFill>
            </a:ln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92B-4064-9CEA-DCE7D0A469B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2B-4064-9CEA-DCE7D0A469B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92B-4064-9CEA-DCE7D0A469B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2B-4064-9CEA-DCE7D0A469B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2B-4064-9CEA-DCE7D0A469B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2B-4064-9CEA-DCE7D0A469B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2B-4064-9CEA-DCE7D0A469B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2B-4064-9CEA-DCE7D0A469B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92B-4064-9CEA-DCE7D0A469B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92B-4064-9CEA-DCE7D0A469B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92B-4064-9CEA-DCE7D0A469B9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92B-4064-9CEA-DCE7D0A469B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92B-4064-9CEA-DCE7D0A469B9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92B-4064-9CEA-DCE7D0A469B9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92B-4064-9CEA-DCE7D0A469B9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92B-4064-9CEA-DCE7D0A469B9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92B-4064-9CEA-DCE7D0A469B9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92B-4064-9CEA-DCE7D0A469B9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92B-4064-9CEA-DCE7D0A469B9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'avg por click e inventário'!$A$4:$A$27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'avg por click e inventário'!$B$4:$B$27</c:f>
              <c:numCache>
                <c:formatCode>"$"#,##0.00</c:formatCode>
                <c:ptCount val="24"/>
                <c:pt idx="0">
                  <c:v>0.11389490833668456</c:v>
                </c:pt>
                <c:pt idx="1">
                  <c:v>0.10362837253532245</c:v>
                </c:pt>
                <c:pt idx="2">
                  <c:v>0.10170648347673762</c:v>
                </c:pt>
                <c:pt idx="3">
                  <c:v>0.1014639636257394</c:v>
                </c:pt>
                <c:pt idx="4">
                  <c:v>0.10150385641466969</c:v>
                </c:pt>
                <c:pt idx="5">
                  <c:v>0.10059531514123353</c:v>
                </c:pt>
                <c:pt idx="6">
                  <c:v>9.898299344671882E-2</c:v>
                </c:pt>
                <c:pt idx="7">
                  <c:v>9.8793666948562536E-2</c:v>
                </c:pt>
                <c:pt idx="8">
                  <c:v>9.9791559356704501E-2</c:v>
                </c:pt>
                <c:pt idx="9">
                  <c:v>9.6896757259966659E-2</c:v>
                </c:pt>
                <c:pt idx="10">
                  <c:v>9.5059646537822687E-2</c:v>
                </c:pt>
                <c:pt idx="11">
                  <c:v>9.3553484185927793E-2</c:v>
                </c:pt>
                <c:pt idx="12">
                  <c:v>9.0703416399323333E-2</c:v>
                </c:pt>
                <c:pt idx="13">
                  <c:v>8.7532012894349073E-2</c:v>
                </c:pt>
                <c:pt idx="14">
                  <c:v>8.5726428995794163E-2</c:v>
                </c:pt>
                <c:pt idx="15">
                  <c:v>8.3069992608578558E-2</c:v>
                </c:pt>
                <c:pt idx="16">
                  <c:v>8.1634007316106691E-2</c:v>
                </c:pt>
                <c:pt idx="17">
                  <c:v>8.1623426299770291E-2</c:v>
                </c:pt>
                <c:pt idx="18">
                  <c:v>8.2419811691635314E-2</c:v>
                </c:pt>
                <c:pt idx="19">
                  <c:v>8.0647730476315238E-2</c:v>
                </c:pt>
                <c:pt idx="20">
                  <c:v>7.7494656493170833E-2</c:v>
                </c:pt>
                <c:pt idx="21">
                  <c:v>7.5720113454997753E-2</c:v>
                </c:pt>
                <c:pt idx="22">
                  <c:v>6.9648151316459753E-2</c:v>
                </c:pt>
                <c:pt idx="23">
                  <c:v>6.3897962349549434E-2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792B-4064-9CEA-DCE7D0A469B9}"/>
            </c:ext>
          </c:extLst>
        </c:ser>
        <c:ser>
          <c:idx val="1"/>
          <c:order val="1"/>
          <c:tx>
            <c:strRef>
              <c:f>'avg por click e inventário'!$C$3</c:f>
              <c:strCache>
                <c:ptCount val="1"/>
                <c:pt idx="0">
                  <c:v>Google Search</c:v>
                </c:pt>
              </c:strCache>
            </c:strRef>
          </c:tx>
          <c:spPr>
            <a:ln cmpd="sng">
              <a:solidFill>
                <a:srgbClr val="DB4437"/>
              </a:solidFill>
            </a:ln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92B-4064-9CEA-DCE7D0A469B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92B-4064-9CEA-DCE7D0A469B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92B-4064-9CEA-DCE7D0A469B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92B-4064-9CEA-DCE7D0A469B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00B050"/>
                      </a:solidFill>
                    </a:defRPr>
                  </a:pPr>
                  <a:endParaRPr lang="pt-B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792B-4064-9CEA-DCE7D0A469B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92B-4064-9CEA-DCE7D0A469B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792B-4064-9CEA-DCE7D0A469B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792B-4064-9CEA-DCE7D0A469B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792B-4064-9CEA-DCE7D0A469B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92B-4064-9CEA-DCE7D0A469B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792B-4064-9CEA-DCE7D0A469B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92B-4064-9CEA-DCE7D0A469B9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00B050"/>
                      </a:solidFill>
                    </a:defRPr>
                  </a:pPr>
                  <a:endParaRPr lang="pt-B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792B-4064-9CEA-DCE7D0A469B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792B-4064-9CEA-DCE7D0A469B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792B-4064-9CEA-DCE7D0A469B9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792B-4064-9CEA-DCE7D0A469B9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792B-4064-9CEA-DCE7D0A469B9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792B-4064-9CEA-DCE7D0A469B9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792B-4064-9CEA-DCE7D0A469B9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792B-4064-9CEA-DCE7D0A469B9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'avg por click e inventário'!$A$4:$A$27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'avg por click e inventário'!$C$4:$C$27</c:f>
              <c:numCache>
                <c:formatCode>"$"#,##0.00</c:formatCode>
                <c:ptCount val="24"/>
                <c:pt idx="0">
                  <c:v>1.1781562319327221</c:v>
                </c:pt>
                <c:pt idx="1">
                  <c:v>1.2643252083316736</c:v>
                </c:pt>
                <c:pt idx="2">
                  <c:v>1.4110169617605985</c:v>
                </c:pt>
                <c:pt idx="3">
                  <c:v>1.5210917594205509</c:v>
                </c:pt>
                <c:pt idx="4">
                  <c:v>1.5832076578230894</c:v>
                </c:pt>
                <c:pt idx="5">
                  <c:v>1.6064109981026822</c:v>
                </c:pt>
                <c:pt idx="6">
                  <c:v>1.4392662810135111</c:v>
                </c:pt>
                <c:pt idx="7">
                  <c:v>1.3017537182526973</c:v>
                </c:pt>
                <c:pt idx="8">
                  <c:v>1.156576000051134</c:v>
                </c:pt>
                <c:pt idx="9">
                  <c:v>1.0455777845386485</c:v>
                </c:pt>
                <c:pt idx="10">
                  <c:v>0.97870913228222534</c:v>
                </c:pt>
                <c:pt idx="11">
                  <c:v>0.94506794250664505</c:v>
                </c:pt>
                <c:pt idx="12">
                  <c:v>0.89892703258677753</c:v>
                </c:pt>
                <c:pt idx="13">
                  <c:v>0.87278711567479739</c:v>
                </c:pt>
                <c:pt idx="14">
                  <c:v>0.83863270794054512</c:v>
                </c:pt>
                <c:pt idx="15">
                  <c:v>0.84334326467277576</c:v>
                </c:pt>
                <c:pt idx="16">
                  <c:v>0.81805170671414762</c:v>
                </c:pt>
                <c:pt idx="17">
                  <c:v>0.80913381043812149</c:v>
                </c:pt>
                <c:pt idx="18">
                  <c:v>0.80332270138932316</c:v>
                </c:pt>
                <c:pt idx="19">
                  <c:v>0.79315376729408882</c:v>
                </c:pt>
                <c:pt idx="20">
                  <c:v>0.78892956131497916</c:v>
                </c:pt>
                <c:pt idx="21">
                  <c:v>0.79296536384218874</c:v>
                </c:pt>
                <c:pt idx="22">
                  <c:v>0.81239969334685136</c:v>
                </c:pt>
                <c:pt idx="23">
                  <c:v>0.86565983995086238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792B-4064-9CEA-DCE7D0A469B9}"/>
            </c:ext>
          </c:extLst>
        </c:ser>
        <c:ser>
          <c:idx val="2"/>
          <c:order val="2"/>
          <c:tx>
            <c:strRef>
              <c:f>'avg por click e inventário'!$D$3</c:f>
              <c:strCache>
                <c:ptCount val="1"/>
                <c:pt idx="0">
                  <c:v>Snapchat</c:v>
                </c:pt>
              </c:strCache>
            </c:strRef>
          </c:tx>
          <c:spPr>
            <a:ln cmpd="sng">
              <a:solidFill>
                <a:srgbClr val="F4B400"/>
              </a:solidFill>
            </a:ln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792B-4064-9CEA-DCE7D0A469B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792B-4064-9CEA-DCE7D0A469B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792B-4064-9CEA-DCE7D0A469B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792B-4064-9CEA-DCE7D0A469B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792B-4064-9CEA-DCE7D0A469B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792B-4064-9CEA-DCE7D0A469B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792B-4064-9CEA-DCE7D0A469B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792B-4064-9CEA-DCE7D0A469B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792B-4064-9CEA-DCE7D0A469B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792B-4064-9CEA-DCE7D0A469B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792B-4064-9CEA-DCE7D0A469B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792B-4064-9CEA-DCE7D0A469B9}"/>
                </c:ext>
              </c:extLst>
            </c:dLbl>
            <c:dLbl>
              <c:idx val="14"/>
              <c:layout>
                <c:manualLayout>
                  <c:x val="-3.7719260910309325E-2"/>
                  <c:y val="3.09655775786647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792B-4064-9CEA-DCE7D0A469B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792B-4064-9CEA-DCE7D0A469B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792B-4064-9CEA-DCE7D0A469B9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792B-4064-9CEA-DCE7D0A469B9}"/>
                </c:ext>
              </c:extLst>
            </c:dLbl>
            <c:dLbl>
              <c:idx val="18"/>
              <c:layout>
                <c:manualLayout>
                  <c:x val="-3.9615894385890381E-2"/>
                  <c:y val="2.1770175279814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792B-4064-9CEA-DCE7D0A469B9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792B-4064-9CEA-DCE7D0A469B9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792B-4064-9CEA-DCE7D0A469B9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792B-4064-9CEA-DCE7D0A469B9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792B-4064-9CEA-DCE7D0A469B9}"/>
                </c:ext>
              </c:extLst>
            </c:dLbl>
            <c:dLbl>
              <c:idx val="23"/>
              <c:layout>
                <c:manualLayout>
                  <c:x val="-2.1033963926628658E-2"/>
                  <c:y val="1.2574772980963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792B-4064-9CEA-DCE7D0A469B9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'avg por click e inventário'!$A$4:$A$27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'avg por click e inventário'!$D$4:$D$27</c:f>
              <c:numCache>
                <c:formatCode>"$"#,##0.00</c:formatCode>
                <c:ptCount val="24"/>
                <c:pt idx="0">
                  <c:v>0.14260785445651566</c:v>
                </c:pt>
                <c:pt idx="1">
                  <c:v>0.13697941866768512</c:v>
                </c:pt>
                <c:pt idx="2">
                  <c:v>0.13771373232950884</c:v>
                </c:pt>
                <c:pt idx="3">
                  <c:v>0.13906304903816194</c:v>
                </c:pt>
                <c:pt idx="4">
                  <c:v>0.14127941447815798</c:v>
                </c:pt>
                <c:pt idx="5">
                  <c:v>0.14259292188570302</c:v>
                </c:pt>
                <c:pt idx="6">
                  <c:v>0.13961637097534374</c:v>
                </c:pt>
                <c:pt idx="7">
                  <c:v>0.13526126668182056</c:v>
                </c:pt>
                <c:pt idx="8">
                  <c:v>0.13272213589342716</c:v>
                </c:pt>
                <c:pt idx="9">
                  <c:v>0.12919130851081798</c:v>
                </c:pt>
                <c:pt idx="10">
                  <c:v>0.12555268596712249</c:v>
                </c:pt>
                <c:pt idx="11">
                  <c:v>0.12271816512484751</c:v>
                </c:pt>
                <c:pt idx="12">
                  <c:v>0.11789157125937143</c:v>
                </c:pt>
                <c:pt idx="13">
                  <c:v>0.11353993881860788</c:v>
                </c:pt>
                <c:pt idx="14">
                  <c:v>0.11028820504654617</c:v>
                </c:pt>
                <c:pt idx="15">
                  <c:v>0.10513759589788151</c:v>
                </c:pt>
                <c:pt idx="16">
                  <c:v>0.10135999639341269</c:v>
                </c:pt>
                <c:pt idx="17">
                  <c:v>0.10030924265441238</c:v>
                </c:pt>
                <c:pt idx="18">
                  <c:v>9.7360616249533627E-2</c:v>
                </c:pt>
                <c:pt idx="19">
                  <c:v>9.3733015624268515E-2</c:v>
                </c:pt>
                <c:pt idx="20">
                  <c:v>9.1029705821584789E-2</c:v>
                </c:pt>
                <c:pt idx="21">
                  <c:v>8.8915336514728702E-2</c:v>
                </c:pt>
                <c:pt idx="22">
                  <c:v>8.3540521767536902E-2</c:v>
                </c:pt>
                <c:pt idx="23">
                  <c:v>7.7430065317673172E-2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792B-4064-9CEA-DCE7D0A469B9}"/>
            </c:ext>
          </c:extLst>
        </c:ser>
        <c:ser>
          <c:idx val="3"/>
          <c:order val="3"/>
          <c:tx>
            <c:strRef>
              <c:f>'avg por click e inventário'!$E$3</c:f>
              <c:strCache>
                <c:ptCount val="1"/>
                <c:pt idx="0">
                  <c:v>TikTok</c:v>
                </c:pt>
              </c:strCache>
            </c:strRef>
          </c:tx>
          <c:spPr>
            <a:ln cmpd="sng">
              <a:solidFill>
                <a:srgbClr val="0F9D58"/>
              </a:solidFill>
            </a:ln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792B-4064-9CEA-DCE7D0A469B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792B-4064-9CEA-DCE7D0A469B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792B-4064-9CEA-DCE7D0A469B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792B-4064-9CEA-DCE7D0A469B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792B-4064-9CEA-DCE7D0A469B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792B-4064-9CEA-DCE7D0A469B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792B-4064-9CEA-DCE7D0A469B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792B-4064-9CEA-DCE7D0A469B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792B-4064-9CEA-DCE7D0A469B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792B-4064-9CEA-DCE7D0A469B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792B-4064-9CEA-DCE7D0A469B9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792B-4064-9CEA-DCE7D0A469B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792B-4064-9CEA-DCE7D0A469B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792B-4064-9CEA-DCE7D0A469B9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792B-4064-9CEA-DCE7D0A469B9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792B-4064-9CEA-DCE7D0A469B9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792B-4064-9CEA-DCE7D0A469B9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792B-4064-9CEA-DCE7D0A469B9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792B-4064-9CEA-DCE7D0A469B9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'avg por click e inventário'!$A$4:$A$27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'avg por click e inventário'!$E$4:$E$27</c:f>
              <c:numCache>
                <c:formatCode>"$"#,##0.00</c:formatCode>
                <c:ptCount val="24"/>
                <c:pt idx="0">
                  <c:v>0.44664357559871143</c:v>
                </c:pt>
                <c:pt idx="1">
                  <c:v>0.45345198075814896</c:v>
                </c:pt>
                <c:pt idx="2">
                  <c:v>0.468171959359511</c:v>
                </c:pt>
                <c:pt idx="3">
                  <c:v>0.50239915612871144</c:v>
                </c:pt>
                <c:pt idx="4">
                  <c:v>0.51483777474023307</c:v>
                </c:pt>
                <c:pt idx="5">
                  <c:v>0.5211760360376847</c:v>
                </c:pt>
                <c:pt idx="6">
                  <c:v>0.50703868304666455</c:v>
                </c:pt>
                <c:pt idx="7">
                  <c:v>0.51234330162243846</c:v>
                </c:pt>
                <c:pt idx="8">
                  <c:v>0.46430568803044792</c:v>
                </c:pt>
                <c:pt idx="9">
                  <c:v>0.43204065803703112</c:v>
                </c:pt>
                <c:pt idx="10">
                  <c:v>0.40799890627289498</c:v>
                </c:pt>
                <c:pt idx="11">
                  <c:v>0.39200184646320313</c:v>
                </c:pt>
                <c:pt idx="12">
                  <c:v>0.36850500535954028</c:v>
                </c:pt>
                <c:pt idx="13">
                  <c:v>0.35328195758271808</c:v>
                </c:pt>
                <c:pt idx="14">
                  <c:v>0.34400603517204892</c:v>
                </c:pt>
                <c:pt idx="15">
                  <c:v>0.33316042032392962</c:v>
                </c:pt>
                <c:pt idx="16">
                  <c:v>0.31708242549345483</c:v>
                </c:pt>
                <c:pt idx="17">
                  <c:v>0.31621844161863483</c:v>
                </c:pt>
                <c:pt idx="18">
                  <c:v>0.30316756139162937</c:v>
                </c:pt>
                <c:pt idx="19">
                  <c:v>0.28841161007961424</c:v>
                </c:pt>
                <c:pt idx="20">
                  <c:v>0.26874577881185874</c:v>
                </c:pt>
                <c:pt idx="21">
                  <c:v>0.24874638429919838</c:v>
                </c:pt>
                <c:pt idx="22">
                  <c:v>0.24515039424421825</c:v>
                </c:pt>
                <c:pt idx="23">
                  <c:v>0.2395448961168202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792B-4064-9CEA-DCE7D0A469B9}"/>
            </c:ext>
          </c:extLst>
        </c:ser>
        <c:ser>
          <c:idx val="4"/>
          <c:order val="4"/>
          <c:tx>
            <c:strRef>
              <c:f>'avg por click e inventário'!$F$3</c:f>
              <c:strCache>
                <c:ptCount val="1"/>
                <c:pt idx="0">
                  <c:v>YouTube</c:v>
                </c:pt>
              </c:strCache>
            </c:strRef>
          </c:tx>
          <c:spPr>
            <a:ln cmpd="sng">
              <a:solidFill>
                <a:srgbClr val="FF6D00"/>
              </a:solidFill>
            </a:ln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792B-4064-9CEA-DCE7D0A469B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792B-4064-9CEA-DCE7D0A469B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792B-4064-9CEA-DCE7D0A469B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792B-4064-9CEA-DCE7D0A469B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792B-4064-9CEA-DCE7D0A469B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792B-4064-9CEA-DCE7D0A469B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792B-4064-9CEA-DCE7D0A469B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792B-4064-9CEA-DCE7D0A469B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792B-4064-9CEA-DCE7D0A469B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792B-4064-9CEA-DCE7D0A469B9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792B-4064-9CEA-DCE7D0A469B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792B-4064-9CEA-DCE7D0A469B9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792B-4064-9CEA-DCE7D0A469B9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792B-4064-9CEA-DCE7D0A469B9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792B-4064-9CEA-DCE7D0A469B9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792B-4064-9CEA-DCE7D0A469B9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792B-4064-9CEA-DCE7D0A469B9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'avg por click e inventário'!$A$4:$A$27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'avg por click e inventário'!$F$4:$F$27</c:f>
              <c:numCache>
                <c:formatCode>"$"#,##0.00</c:formatCode>
                <c:ptCount val="24"/>
                <c:pt idx="0">
                  <c:v>0.7182268958169955</c:v>
                </c:pt>
                <c:pt idx="1">
                  <c:v>0.71064556339352847</c:v>
                </c:pt>
                <c:pt idx="2">
                  <c:v>0.71807334264506173</c:v>
                </c:pt>
                <c:pt idx="3">
                  <c:v>0.75003973565262472</c:v>
                </c:pt>
                <c:pt idx="4">
                  <c:v>0.76225904752334672</c:v>
                </c:pt>
                <c:pt idx="5">
                  <c:v>0.76629963833090586</c:v>
                </c:pt>
                <c:pt idx="6">
                  <c:v>0.77032197791820967</c:v>
                </c:pt>
                <c:pt idx="7">
                  <c:v>0.81384949025359743</c:v>
                </c:pt>
                <c:pt idx="8">
                  <c:v>0.75726033239406687</c:v>
                </c:pt>
                <c:pt idx="9">
                  <c:v>0.71172232595809659</c:v>
                </c:pt>
                <c:pt idx="10">
                  <c:v>0.68329638484424959</c:v>
                </c:pt>
                <c:pt idx="11">
                  <c:v>0.66792391086334713</c:v>
                </c:pt>
                <c:pt idx="12">
                  <c:v>0.64574983559939025</c:v>
                </c:pt>
                <c:pt idx="13">
                  <c:v>0.63074906324540236</c:v>
                </c:pt>
                <c:pt idx="14">
                  <c:v>0.61322574973087862</c:v>
                </c:pt>
                <c:pt idx="15">
                  <c:v>0.59555105121940233</c:v>
                </c:pt>
                <c:pt idx="16">
                  <c:v>0.58251571054670048</c:v>
                </c:pt>
                <c:pt idx="17">
                  <c:v>0.57559368766063879</c:v>
                </c:pt>
                <c:pt idx="18">
                  <c:v>0.56249625682347759</c:v>
                </c:pt>
                <c:pt idx="19">
                  <c:v>0.54998973918840899</c:v>
                </c:pt>
                <c:pt idx="20">
                  <c:v>0.52712882094823155</c:v>
                </c:pt>
                <c:pt idx="21">
                  <c:v>0.49996709165856862</c:v>
                </c:pt>
                <c:pt idx="22">
                  <c:v>0.4772794552579096</c:v>
                </c:pt>
                <c:pt idx="23">
                  <c:v>0.46391524784344462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5-792B-4064-9CEA-DCE7D0A469B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20031216"/>
        <c:axId val="479632302"/>
      </c:lineChart>
      <c:catAx>
        <c:axId val="620031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 i="0">
                    <a:solidFill>
                      <a:srgbClr val="000000"/>
                    </a:solidFill>
                    <a:latin typeface="Roboto"/>
                  </a:defRPr>
                </a:pPr>
                <a:r>
                  <a:rPr lang="pt-BR" b="0" i="0">
                    <a:solidFill>
                      <a:srgbClr val="000000"/>
                    </a:solidFill>
                    <a:latin typeface="Roboto"/>
                  </a:rPr>
                  <a:t>Hora</a:t>
                </a:r>
              </a:p>
            </c:rich>
          </c:tx>
          <c:layout>
            <c:manualLayout>
              <c:xMode val="edge"/>
              <c:yMode val="edge"/>
              <c:x val="0.45699532935338988"/>
              <c:y val="0.8593716475095785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 i="0">
                <a:solidFill>
                  <a:srgbClr val="000000"/>
                </a:solidFill>
                <a:latin typeface="Roboto"/>
              </a:defRPr>
            </a:pPr>
            <a:endParaRPr lang="pt-BR"/>
          </a:p>
        </c:txPr>
        <c:crossAx val="479632302"/>
        <c:crosses val="autoZero"/>
        <c:auto val="1"/>
        <c:lblAlgn val="ctr"/>
        <c:lblOffset val="100"/>
        <c:noMultiLvlLbl val="1"/>
      </c:catAx>
      <c:valAx>
        <c:axId val="479632302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pt-BR"/>
              </a:p>
            </c:rich>
          </c:tx>
          <c:overlay val="0"/>
        </c:title>
        <c:numFmt formatCode="&quot;$&quot;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 i="0">
                <a:solidFill>
                  <a:srgbClr val="000000"/>
                </a:solidFill>
                <a:latin typeface="Roboto"/>
              </a:defRPr>
            </a:pPr>
            <a:endParaRPr lang="pt-BR"/>
          </a:p>
        </c:txPr>
        <c:crossAx val="620031216"/>
        <c:crosses val="autoZero"/>
        <c:crossBetween val="between"/>
      </c:valAx>
    </c:plotArea>
    <c:legend>
      <c:legendPos val="b"/>
      <c:overlay val="0"/>
      <c:txPr>
        <a:bodyPr/>
        <a:lstStyle/>
        <a:p>
          <a:pPr lvl="0">
            <a:defRPr b="0" i="0">
              <a:solidFill>
                <a:srgbClr val="000000"/>
              </a:solidFill>
              <a:latin typeface="Roboto"/>
            </a:defRPr>
          </a:pPr>
          <a:endParaRPr lang="pt-BR"/>
        </a:p>
      </c:txPr>
    </c:legend>
    <c:plotVisOnly val="1"/>
    <c:dispBlanksAs val="zero"/>
    <c:showDLblsOverMax val="1"/>
  </c:chart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2"/>
                </a:solidFill>
              </a:rPr>
              <a:t>Avg.</a:t>
            </a:r>
            <a:r>
              <a:rPr lang="en-US" baseline="0">
                <a:solidFill>
                  <a:schemeClr val="tx2"/>
                </a:solidFill>
              </a:rPr>
              <a:t> CPC por inventário</a:t>
            </a:r>
            <a:endParaRPr lang="en-US">
              <a:solidFill>
                <a:schemeClr val="tx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'avg.cpc por inventário'!$F$1</c:f>
              <c:strCache>
                <c:ptCount val="1"/>
                <c:pt idx="0">
                  <c:v>AVERAGE of CPC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578-4DEE-B384-BB6F1746B14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8-4DEE-B384-BB6F1746B1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'avg.cpc por inventário'!$E$2:$E$6</c:f>
              <c:strCache>
                <c:ptCount val="5"/>
                <c:pt idx="0">
                  <c:v>Google Search</c:v>
                </c:pt>
                <c:pt idx="1">
                  <c:v>YouTube</c:v>
                </c:pt>
                <c:pt idx="2">
                  <c:v>TikTok</c:v>
                </c:pt>
                <c:pt idx="3">
                  <c:v>Snapchat</c:v>
                </c:pt>
                <c:pt idx="4">
                  <c:v>Facebook</c:v>
                </c:pt>
              </c:strCache>
            </c:strRef>
          </c:cat>
          <c:val>
            <c:numRef>
              <c:f>'avg.cpc por inventário'!$F$2:$F$6</c:f>
              <c:numCache>
                <c:formatCode>0.00</c:formatCode>
                <c:ptCount val="5"/>
                <c:pt idx="0">
                  <c:v>1.0610298801605569</c:v>
                </c:pt>
                <c:pt idx="1">
                  <c:v>0.63850605780403458</c:v>
                </c:pt>
                <c:pt idx="2">
                  <c:v>0.40022449529292004</c:v>
                </c:pt>
                <c:pt idx="3">
                  <c:v>0.1042846513508844</c:v>
                </c:pt>
                <c:pt idx="4">
                  <c:v>9.2548043571444208E-2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78-4DEE-B384-BB6F1746B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408032"/>
        <c:axId val="788730192"/>
      </c:barChart>
      <c:catAx>
        <c:axId val="45940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88730192"/>
        <c:crosses val="autoZero"/>
        <c:auto val="1"/>
        <c:lblAlgn val="ctr"/>
        <c:lblOffset val="100"/>
        <c:noMultiLvlLbl val="0"/>
      </c:catAx>
      <c:valAx>
        <c:axId val="78873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940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BR" sz="2000" b="0" i="0" u="none" strike="noStrike" kern="1200" spc="100" baseline="0" dirty="0">
                <a:solidFill>
                  <a:schemeClr val="tx1"/>
                </a:solidFill>
                <a:effectLst/>
              </a:rPr>
              <a:t>Dias de semana x Fins de semana</a:t>
            </a:r>
          </a:p>
          <a:p>
            <a:pPr>
              <a:defRPr>
                <a:effectLst/>
              </a:defRPr>
            </a:pPr>
            <a:r>
              <a:rPr lang="pt-BR" sz="1400" b="0" i="0" u="none" strike="noStrike" kern="1200" spc="100" baseline="0" dirty="0">
                <a:solidFill>
                  <a:schemeClr val="tx2">
                    <a:lumMod val="65000"/>
                    <a:lumOff val="35000"/>
                  </a:schemeClr>
                </a:solidFill>
                <a:effectLst/>
              </a:rPr>
              <a:t>CPC e Impressões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effectLst/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7.1513890415308159E-2"/>
          <c:y val="0.16787391012743125"/>
          <c:w val="0.8597268075856932"/>
          <c:h val="0.677621107220752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'week per weekend'!$B$1:$B$2</c:f>
              <c:strCache>
                <c:ptCount val="2"/>
                <c:pt idx="0">
                  <c:v>Dia da semana</c:v>
                </c:pt>
                <c:pt idx="1">
                  <c:v>Impressões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'week per weekend'!$A$3:$A$26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'week per weekend'!$B$3:$B$26</c:f>
              <c:numCache>
                <c:formatCode>General</c:formatCode>
                <c:ptCount val="24"/>
                <c:pt idx="0">
                  <c:v>518169161</c:v>
                </c:pt>
                <c:pt idx="1">
                  <c:v>317173300</c:v>
                </c:pt>
                <c:pt idx="2">
                  <c:v>202403863</c:v>
                </c:pt>
                <c:pt idx="3">
                  <c:v>141492229</c:v>
                </c:pt>
                <c:pt idx="4">
                  <c:v>118387318</c:v>
                </c:pt>
                <c:pt idx="5">
                  <c:v>150623180</c:v>
                </c:pt>
                <c:pt idx="6">
                  <c:v>298710535</c:v>
                </c:pt>
                <c:pt idx="7">
                  <c:v>506038049</c:v>
                </c:pt>
                <c:pt idx="8">
                  <c:v>639248379</c:v>
                </c:pt>
                <c:pt idx="9">
                  <c:v>737100873</c:v>
                </c:pt>
                <c:pt idx="10">
                  <c:v>784345560</c:v>
                </c:pt>
                <c:pt idx="11">
                  <c:v>794280508</c:v>
                </c:pt>
                <c:pt idx="12">
                  <c:v>826916665</c:v>
                </c:pt>
                <c:pt idx="13">
                  <c:v>838541731</c:v>
                </c:pt>
                <c:pt idx="14">
                  <c:v>845500892</c:v>
                </c:pt>
                <c:pt idx="15">
                  <c:v>852364507</c:v>
                </c:pt>
                <c:pt idx="16">
                  <c:v>912528262</c:v>
                </c:pt>
                <c:pt idx="17">
                  <c:v>917739921</c:v>
                </c:pt>
                <c:pt idx="18">
                  <c:v>893624338</c:v>
                </c:pt>
                <c:pt idx="19">
                  <c:v>934224991</c:v>
                </c:pt>
                <c:pt idx="20">
                  <c:v>1020280355</c:v>
                </c:pt>
                <c:pt idx="21">
                  <c:v>1052889816</c:v>
                </c:pt>
                <c:pt idx="22">
                  <c:v>964818217</c:v>
                </c:pt>
                <c:pt idx="23">
                  <c:v>742238305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2B-42D7-8DE4-A46C86317B97}"/>
            </c:ext>
          </c:extLst>
        </c:ser>
        <c:ser>
          <c:idx val="2"/>
          <c:order val="2"/>
          <c:tx>
            <c:strRef>
              <c:f>'week per weekend'!$D$1:$D$2</c:f>
              <c:strCache>
                <c:ptCount val="2"/>
                <c:pt idx="0">
                  <c:v>Final de semana</c:v>
                </c:pt>
                <c:pt idx="1">
                  <c:v>Impressões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'week per weekend'!$A$3:$A$26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'week per weekend'!$D$3:$D$26</c:f>
              <c:numCache>
                <c:formatCode>General</c:formatCode>
                <c:ptCount val="24"/>
                <c:pt idx="0">
                  <c:v>395565236</c:v>
                </c:pt>
                <c:pt idx="1">
                  <c:v>250352004</c:v>
                </c:pt>
                <c:pt idx="2">
                  <c:v>154947075</c:v>
                </c:pt>
                <c:pt idx="3">
                  <c:v>110621553</c:v>
                </c:pt>
                <c:pt idx="4">
                  <c:v>88458357</c:v>
                </c:pt>
                <c:pt idx="5">
                  <c:v>103890088</c:v>
                </c:pt>
                <c:pt idx="6">
                  <c:v>199791471</c:v>
                </c:pt>
                <c:pt idx="7">
                  <c:v>353810960</c:v>
                </c:pt>
                <c:pt idx="8">
                  <c:v>471439173</c:v>
                </c:pt>
                <c:pt idx="9">
                  <c:v>557587250</c:v>
                </c:pt>
                <c:pt idx="10">
                  <c:v>603200792</c:v>
                </c:pt>
                <c:pt idx="11">
                  <c:v>619080244</c:v>
                </c:pt>
                <c:pt idx="12">
                  <c:v>647031201</c:v>
                </c:pt>
                <c:pt idx="13">
                  <c:v>660563220</c:v>
                </c:pt>
                <c:pt idx="14">
                  <c:v>664452990</c:v>
                </c:pt>
                <c:pt idx="15">
                  <c:v>674595715</c:v>
                </c:pt>
                <c:pt idx="16">
                  <c:v>726375586</c:v>
                </c:pt>
                <c:pt idx="17">
                  <c:v>760656884</c:v>
                </c:pt>
                <c:pt idx="18">
                  <c:v>748852002</c:v>
                </c:pt>
                <c:pt idx="19">
                  <c:v>777542508</c:v>
                </c:pt>
                <c:pt idx="20">
                  <c:v>858461821</c:v>
                </c:pt>
                <c:pt idx="21">
                  <c:v>877611206</c:v>
                </c:pt>
                <c:pt idx="22">
                  <c:v>770371209</c:v>
                </c:pt>
                <c:pt idx="23">
                  <c:v>563051020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2B-42D7-8DE4-A46C86317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53935552"/>
        <c:axId val="788706880"/>
      </c:barChart>
      <c:lineChart>
        <c:grouping val="standard"/>
        <c:varyColors val="0"/>
        <c:ser>
          <c:idx val="1"/>
          <c:order val="1"/>
          <c:tx>
            <c:strRef>
              <c:f>'week per weekend'!$C$1:$C$2</c:f>
              <c:strCache>
                <c:ptCount val="2"/>
                <c:pt idx="0">
                  <c:v>Dia da semana</c:v>
                </c:pt>
                <c:pt idx="1">
                  <c:v>cpm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'week per weekend'!$A$3:$A$26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'week per weekend'!$C$3:$C$26</c:f>
              <c:numCache>
                <c:formatCode>0.00</c:formatCode>
                <c:ptCount val="24"/>
                <c:pt idx="0">
                  <c:v>217.56013353197403</c:v>
                </c:pt>
                <c:pt idx="1">
                  <c:v>217.26685568654855</c:v>
                </c:pt>
                <c:pt idx="2">
                  <c:v>229.53488045689872</c:v>
                </c:pt>
                <c:pt idx="3">
                  <c:v>252.36971583123861</c:v>
                </c:pt>
                <c:pt idx="4">
                  <c:v>243.53558378241672</c:v>
                </c:pt>
                <c:pt idx="5">
                  <c:v>244.19441232676806</c:v>
                </c:pt>
                <c:pt idx="6">
                  <c:v>235.89070214109159</c:v>
                </c:pt>
                <c:pt idx="7">
                  <c:v>232.98541665024297</c:v>
                </c:pt>
                <c:pt idx="8">
                  <c:v>213.6765179990889</c:v>
                </c:pt>
                <c:pt idx="9">
                  <c:v>201.13232613314725</c:v>
                </c:pt>
                <c:pt idx="10">
                  <c:v>191.06854600963302</c:v>
                </c:pt>
                <c:pt idx="11">
                  <c:v>185.06586755657261</c:v>
                </c:pt>
                <c:pt idx="12">
                  <c:v>177.17843332876549</c:v>
                </c:pt>
                <c:pt idx="13">
                  <c:v>172.46381446269331</c:v>
                </c:pt>
                <c:pt idx="14">
                  <c:v>167.30945088668236</c:v>
                </c:pt>
                <c:pt idx="15">
                  <c:v>163.1007829206938</c:v>
                </c:pt>
                <c:pt idx="16">
                  <c:v>155.85465512352874</c:v>
                </c:pt>
                <c:pt idx="17">
                  <c:v>154.24974159824521</c:v>
                </c:pt>
                <c:pt idx="18">
                  <c:v>152.58836444829012</c:v>
                </c:pt>
                <c:pt idx="19">
                  <c:v>148.33249484658683</c:v>
                </c:pt>
                <c:pt idx="20">
                  <c:v>144.3356443326891</c:v>
                </c:pt>
                <c:pt idx="21">
                  <c:v>137.92907458022165</c:v>
                </c:pt>
                <c:pt idx="22">
                  <c:v>136.68627529743262</c:v>
                </c:pt>
                <c:pt idx="23">
                  <c:v>135.06711262262237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2B-42D7-8DE4-A46C86317B97}"/>
            </c:ext>
          </c:extLst>
        </c:ser>
        <c:ser>
          <c:idx val="3"/>
          <c:order val="3"/>
          <c:tx>
            <c:strRef>
              <c:f>'week per weekend'!$E$1:$E$2</c:f>
              <c:strCache>
                <c:ptCount val="2"/>
                <c:pt idx="0">
                  <c:v>Final de semana</c:v>
                </c:pt>
                <c:pt idx="1">
                  <c:v>cpm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'week per weekend'!$A$3:$A$26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'week per weekend'!$E$3:$E$26</c:f>
              <c:numCache>
                <c:formatCode>0.00</c:formatCode>
                <c:ptCount val="24"/>
                <c:pt idx="0">
                  <c:v>151.20436349227077</c:v>
                </c:pt>
                <c:pt idx="1">
                  <c:v>156.23537334752211</c:v>
                </c:pt>
                <c:pt idx="2">
                  <c:v>156.74336004829496</c:v>
                </c:pt>
                <c:pt idx="3">
                  <c:v>170.15675198260985</c:v>
                </c:pt>
                <c:pt idx="4">
                  <c:v>174.42007487151704</c:v>
                </c:pt>
                <c:pt idx="5">
                  <c:v>176.39612660382846</c:v>
                </c:pt>
                <c:pt idx="6">
                  <c:v>170.62843168150852</c:v>
                </c:pt>
                <c:pt idx="7">
                  <c:v>171.86337669830601</c:v>
                </c:pt>
                <c:pt idx="8">
                  <c:v>156.52727123904467</c:v>
                </c:pt>
                <c:pt idx="9">
                  <c:v>146.6987048650449</c:v>
                </c:pt>
                <c:pt idx="10">
                  <c:v>139.62926619641678</c:v>
                </c:pt>
                <c:pt idx="11">
                  <c:v>135.47582682539397</c:v>
                </c:pt>
                <c:pt idx="12">
                  <c:v>130.06984753886326</c:v>
                </c:pt>
                <c:pt idx="13">
                  <c:v>125.52235201828049</c:v>
                </c:pt>
                <c:pt idx="14">
                  <c:v>120.84679295420918</c:v>
                </c:pt>
                <c:pt idx="15">
                  <c:v>120.37785477325733</c:v>
                </c:pt>
                <c:pt idx="16">
                  <c:v>116.19250242825444</c:v>
                </c:pt>
                <c:pt idx="17">
                  <c:v>116.24476711655018</c:v>
                </c:pt>
                <c:pt idx="18">
                  <c:v>115.88544215949265</c:v>
                </c:pt>
                <c:pt idx="19">
                  <c:v>107.68828975436007</c:v>
                </c:pt>
                <c:pt idx="20">
                  <c:v>104.22888329754845</c:v>
                </c:pt>
                <c:pt idx="21">
                  <c:v>100.13368596452308</c:v>
                </c:pt>
                <c:pt idx="22">
                  <c:v>96.67176031906375</c:v>
                </c:pt>
                <c:pt idx="23">
                  <c:v>97.591427668569978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2B-42D7-8DE4-A46C86317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945152"/>
        <c:axId val="788729696"/>
      </c:lineChart>
      <c:catAx>
        <c:axId val="25393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88706880"/>
        <c:crosses val="autoZero"/>
        <c:auto val="1"/>
        <c:lblAlgn val="ctr"/>
        <c:lblOffset val="100"/>
        <c:noMultiLvlLbl val="0"/>
      </c:catAx>
      <c:valAx>
        <c:axId val="78870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393555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valAx>
        <c:axId val="788729696"/>
        <c:scaling>
          <c:orientation val="minMax"/>
        </c:scaling>
        <c:delete val="0"/>
        <c:axPos val="r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3945152"/>
        <c:crosses val="max"/>
        <c:crossBetween val="between"/>
      </c:valAx>
      <c:catAx>
        <c:axId val="253945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8729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pt-BR" sz="9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Oportunidade de aquisição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pt-BR" sz="9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'oportunidade de aquisição'!$I$3</c:f>
              <c:strCache>
                <c:ptCount val="1"/>
                <c:pt idx="0">
                  <c:v>Impressões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'oportunidade de aquisição'!$H$4:$H$8</c:f>
              <c:strCache>
                <c:ptCount val="5"/>
                <c:pt idx="0">
                  <c:v>Facebook</c:v>
                </c:pt>
                <c:pt idx="1">
                  <c:v>Google Search</c:v>
                </c:pt>
                <c:pt idx="2">
                  <c:v>Snapchat</c:v>
                </c:pt>
                <c:pt idx="3">
                  <c:v>TikTok</c:v>
                </c:pt>
                <c:pt idx="4">
                  <c:v>YouTube</c:v>
                </c:pt>
              </c:strCache>
            </c:strRef>
          </c:cat>
          <c:val>
            <c:numRef>
              <c:f>'oportunidade de aquisição'!$I$4:$I$8</c:f>
              <c:numCache>
                <c:formatCode>General</c:formatCode>
                <c:ptCount val="5"/>
                <c:pt idx="0">
                  <c:v>542208212</c:v>
                </c:pt>
                <c:pt idx="1">
                  <c:v>14924498736</c:v>
                </c:pt>
                <c:pt idx="2">
                  <c:v>821745982</c:v>
                </c:pt>
                <c:pt idx="3">
                  <c:v>2961688648</c:v>
                </c:pt>
                <c:pt idx="4">
                  <c:v>9397808942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F-4780-898D-D8B42FE90283}"/>
            </c:ext>
          </c:extLst>
        </c:ser>
        <c:ser>
          <c:idx val="1"/>
          <c:order val="1"/>
          <c:tx>
            <c:strRef>
              <c:f>'oportunidade de aquisição'!$J$3</c:f>
              <c:strCache>
                <c:ptCount val="1"/>
                <c:pt idx="0">
                  <c:v>Available_Impressions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'oportunidade de aquisição'!$H$4:$H$8</c:f>
              <c:strCache>
                <c:ptCount val="5"/>
                <c:pt idx="0">
                  <c:v>Facebook</c:v>
                </c:pt>
                <c:pt idx="1">
                  <c:v>Google Search</c:v>
                </c:pt>
                <c:pt idx="2">
                  <c:v>Snapchat</c:v>
                </c:pt>
                <c:pt idx="3">
                  <c:v>TikTok</c:v>
                </c:pt>
                <c:pt idx="4">
                  <c:v>YouTube</c:v>
                </c:pt>
              </c:strCache>
            </c:strRef>
          </c:cat>
          <c:val>
            <c:numRef>
              <c:f>'oportunidade de aquisição'!$J$4:$J$8</c:f>
              <c:numCache>
                <c:formatCode>General</c:formatCode>
                <c:ptCount val="5"/>
                <c:pt idx="0">
                  <c:v>1167779333</c:v>
                </c:pt>
                <c:pt idx="1">
                  <c:v>28907003194</c:v>
                </c:pt>
                <c:pt idx="2">
                  <c:v>1444242554</c:v>
                </c:pt>
                <c:pt idx="3">
                  <c:v>7316382981</c:v>
                </c:pt>
                <c:pt idx="4">
                  <c:v>17282155873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1F-4780-898D-D8B42FE90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3722496"/>
        <c:axId val="477701808"/>
      </c:barChart>
      <c:lineChart>
        <c:grouping val="standard"/>
        <c:varyColors val="0"/>
        <c:ser>
          <c:idx val="2"/>
          <c:order val="2"/>
          <c:tx>
            <c:strRef>
              <c:f>'oportunidade de aquisição'!$K$3</c:f>
              <c:strCache>
                <c:ptCount val="1"/>
                <c:pt idx="0">
                  <c:v>Possibilidade de crescimento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2500000000000039E-2"/>
                  <c:y val="8.8325652841781871E-2"/>
                </c:manualLayout>
              </c:layout>
              <c:tx>
                <c:rich>
                  <a:bodyPr/>
                  <a:lstStyle/>
                  <a:p>
                    <a:fld id="{061422E1-9BCF-4033-A660-ACB5D92E9F02}" type="VALUE">
                      <a:rPr lang="en-US" sz="1400"/>
                      <a:pPr/>
                      <a:t>[VALOR]</a:t>
                    </a:fld>
                    <a:endParaRPr lang="pt-B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21F-4780-898D-D8B42FE90283}"/>
                </c:ext>
              </c:extLst>
            </c:dLbl>
            <c:dLbl>
              <c:idx val="1"/>
              <c:layout>
                <c:manualLayout>
                  <c:x val="4.7916666666666594E-2"/>
                  <c:y val="-5.76036866359447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1F-4780-898D-D8B42FE90283}"/>
                </c:ext>
              </c:extLst>
            </c:dLbl>
            <c:dLbl>
              <c:idx val="3"/>
              <c:layout>
                <c:manualLayout>
                  <c:x val="2.0833333333333333E-3"/>
                  <c:y val="-3.07219662058371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1F-4780-898D-D8B42FE90283}"/>
                </c:ext>
              </c:extLst>
            </c:dLbl>
            <c:dLbl>
              <c:idx val="4"/>
              <c:layout>
                <c:manualLayout>
                  <c:x val="-1.2500000000000001E-2"/>
                  <c:y val="-8.064516129032257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1400" b="0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845BCE3-18E6-4402-A637-BB4C5E667AC2}" type="VALUE">
                      <a:rPr lang="en-US" sz="1400" b="0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rPr>
                      <a:pPr algn="ctr" rtl="0">
                        <a:defRPr lang="en-US" sz="1400" b="0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21F-4780-898D-D8B42FE902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1400" b="0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'oportunidade de aquisição'!$H$4:$H$8</c:f>
              <c:strCache>
                <c:ptCount val="5"/>
                <c:pt idx="0">
                  <c:v>Facebook</c:v>
                </c:pt>
                <c:pt idx="1">
                  <c:v>Google Search</c:v>
                </c:pt>
                <c:pt idx="2">
                  <c:v>Snapchat</c:v>
                </c:pt>
                <c:pt idx="3">
                  <c:v>TikTok</c:v>
                </c:pt>
                <c:pt idx="4">
                  <c:v>YouTube</c:v>
                </c:pt>
              </c:strCache>
            </c:strRef>
          </c:cat>
          <c:val>
            <c:numRef>
              <c:f>'oportunidade de aquisição'!$K$4:$K$8</c:f>
              <c:numCache>
                <c:formatCode>0.0%</c:formatCode>
                <c:ptCount val="5"/>
                <c:pt idx="0">
                  <c:v>0.53569292016234027</c:v>
                </c:pt>
                <c:pt idx="1">
                  <c:v>0.48370646947249929</c:v>
                </c:pt>
                <c:pt idx="2">
                  <c:v>0.43101940894617896</c:v>
                </c:pt>
                <c:pt idx="3">
                  <c:v>0.59519770142005357</c:v>
                </c:pt>
                <c:pt idx="4">
                  <c:v>0.45621315933839912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21F-4780-898D-D8B42FE90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9409472"/>
        <c:axId val="477690896"/>
      </c:lineChart>
      <c:catAx>
        <c:axId val="29372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7701808"/>
        <c:crosses val="autoZero"/>
        <c:auto val="1"/>
        <c:lblAlgn val="ctr"/>
        <c:lblOffset val="100"/>
        <c:noMultiLvlLbl val="0"/>
      </c:catAx>
      <c:valAx>
        <c:axId val="47770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3722496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valAx>
        <c:axId val="477690896"/>
        <c:scaling>
          <c:orientation val="minMax"/>
          <c:min val="0.30000000000000004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9409472"/>
        <c:crosses val="max"/>
        <c:crossBetween val="between"/>
      </c:valAx>
      <c:catAx>
        <c:axId val="459409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76908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149781277340332"/>
          <c:y val="5.0925925925925923E-2"/>
          <c:w val="0.81239107611548556"/>
          <c:h val="0.68491469816272965"/>
        </c:manualLayout>
      </c:layout>
      <c:lineChart>
        <c:grouping val="standard"/>
        <c:varyColors val="0"/>
        <c:ser>
          <c:idx val="0"/>
          <c:order val="0"/>
          <c:tx>
            <c:strRef>
              <c:f>'oportunidade de aquisição'!$B$14</c:f>
              <c:strCache>
                <c:ptCount val="1"/>
                <c:pt idx="0">
                  <c:v>Impressões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cat>
            <c:numRef>
              <c:f>'oportunidade de aquisição'!$A$15:$A$21</c:f>
              <c:numCache>
                <c:formatCode>dddd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'oportunidade de aquisição'!$B$15:$B$21</c:f>
              <c:numCache>
                <c:formatCode>General</c:formatCode>
                <c:ptCount val="7"/>
                <c:pt idx="0">
                  <c:v>4247634662</c:v>
                </c:pt>
                <c:pt idx="1">
                  <c:v>4182189406</c:v>
                </c:pt>
                <c:pt idx="2">
                  <c:v>4093791833</c:v>
                </c:pt>
                <c:pt idx="3">
                  <c:v>3911268103</c:v>
                </c:pt>
                <c:pt idx="4">
                  <c:v>3822391613</c:v>
                </c:pt>
                <c:pt idx="5">
                  <c:v>4040764547</c:v>
                </c:pt>
                <c:pt idx="6">
                  <c:v>4349910356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F0-44E3-B7E3-53FF7A444099}"/>
            </c:ext>
          </c:extLst>
        </c:ser>
        <c:ser>
          <c:idx val="1"/>
          <c:order val="1"/>
          <c:tx>
            <c:strRef>
              <c:f>'oportunidade de aquisição'!$C$14</c:f>
              <c:strCache>
                <c:ptCount val="1"/>
                <c:pt idx="0">
                  <c:v>Available_Impressions</c:v>
                </c:pt>
              </c:strCache>
            </c:strRef>
          </c:tx>
          <c:spPr>
            <a:ln w="28575" cap="rnd">
              <a:solidFill>
                <a:srgbClr val="1365FF">
                  <a:lumMod val="75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365FF">
                  <a:lumMod val="75000"/>
                </a:srgbClr>
              </a:solidFill>
              <a:ln w="9525">
                <a:solidFill>
                  <a:srgbClr val="1365FF">
                    <a:lumMod val="75000"/>
                  </a:srgbClr>
                </a:solidFill>
              </a:ln>
              <a:effectLst/>
            </c:spPr>
          </c:marker>
          <c:cat>
            <c:numRef>
              <c:f>'oportunidade de aquisição'!$A$15:$A$21</c:f>
              <c:numCache>
                <c:formatCode>dddd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'oportunidade de aquisição'!$C$15:$C$21</c:f>
              <c:numCache>
                <c:formatCode>General</c:formatCode>
                <c:ptCount val="7"/>
                <c:pt idx="0">
                  <c:v>8351377037</c:v>
                </c:pt>
                <c:pt idx="1">
                  <c:v>8140338548</c:v>
                </c:pt>
                <c:pt idx="2">
                  <c:v>7966274952</c:v>
                </c:pt>
                <c:pt idx="3">
                  <c:v>7568129887</c:v>
                </c:pt>
                <c:pt idx="4">
                  <c:v>7408507072</c:v>
                </c:pt>
                <c:pt idx="5">
                  <c:v>8012033768</c:v>
                </c:pt>
                <c:pt idx="6">
                  <c:v>8670902671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F0-44E3-B7E3-53FF7A444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7123888"/>
        <c:axId val="395109792"/>
      </c:lineChart>
      <c:dateAx>
        <c:axId val="487123888"/>
        <c:scaling>
          <c:orientation val="minMax"/>
        </c:scaling>
        <c:delete val="0"/>
        <c:axPos val="b"/>
        <c:numFmt formatCode="dd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5109792"/>
        <c:crosses val="autoZero"/>
        <c:auto val="1"/>
        <c:lblOffset val="100"/>
        <c:baseTimeUnit val="days"/>
      </c:dateAx>
      <c:valAx>
        <c:axId val="395109792"/>
        <c:scaling>
          <c:orientation val="minMax"/>
          <c:min val="1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123888"/>
        <c:crosses val="autoZero"/>
        <c:crossBetween val="between"/>
        <c:majorUnit val="2000000000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20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t-BR" sz="20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CPM por hora do 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20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Planilha10!$W$4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Planilha10!$V$5:$V$28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Planilha10!$W$5:$W$28</c:f>
              <c:numCache>
                <c:formatCode>0.00</c:formatCode>
                <c:ptCount val="24"/>
                <c:pt idx="0">
                  <c:v>2614.1513428347648</c:v>
                </c:pt>
                <c:pt idx="1">
                  <c:v>2356.2638305797618</c:v>
                </c:pt>
                <c:pt idx="2">
                  <c:v>2070.715750241302</c:v>
                </c:pt>
                <c:pt idx="3">
                  <c:v>2295.7087783137026</c:v>
                </c:pt>
                <c:pt idx="4">
                  <c:v>2223.143277606523</c:v>
                </c:pt>
                <c:pt idx="5">
                  <c:v>2674.7088221979616</c:v>
                </c:pt>
                <c:pt idx="6">
                  <c:v>2829.495086260039</c:v>
                </c:pt>
                <c:pt idx="7">
                  <c:v>3129.283065362587</c:v>
                </c:pt>
                <c:pt idx="8">
                  <c:v>2761.3056844801663</c:v>
                </c:pt>
                <c:pt idx="9">
                  <c:v>2942.1898695020218</c:v>
                </c:pt>
                <c:pt idx="10">
                  <c:v>2852.513647858148</c:v>
                </c:pt>
                <c:pt idx="11">
                  <c:v>3094.9010367031242</c:v>
                </c:pt>
                <c:pt idx="12">
                  <c:v>2573.9548633710019</c:v>
                </c:pt>
                <c:pt idx="13">
                  <c:v>2484.8720509273517</c:v>
                </c:pt>
                <c:pt idx="14">
                  <c:v>2133.3577397729514</c:v>
                </c:pt>
                <c:pt idx="15">
                  <c:v>2221.0840939252294</c:v>
                </c:pt>
                <c:pt idx="16">
                  <c:v>2081.7276767671901</c:v>
                </c:pt>
                <c:pt idx="17">
                  <c:v>2302.829085706353</c:v>
                </c:pt>
                <c:pt idx="18">
                  <c:v>2242.1793115816827</c:v>
                </c:pt>
                <c:pt idx="19">
                  <c:v>2179.9935834517123</c:v>
                </c:pt>
                <c:pt idx="20">
                  <c:v>2387.4605858849332</c:v>
                </c:pt>
                <c:pt idx="21">
                  <c:v>2107.7592858824073</c:v>
                </c:pt>
                <c:pt idx="22">
                  <c:v>1892.034911287571</c:v>
                </c:pt>
                <c:pt idx="23">
                  <c:v>1667.6076767149543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7B-4962-B1BF-CDFF1C83F742}"/>
            </c:ext>
          </c:extLst>
        </c:ser>
        <c:ser>
          <c:idx val="1"/>
          <c:order val="1"/>
          <c:tx>
            <c:strRef>
              <c:f>Planilha10!$X$4</c:f>
              <c:strCache>
                <c:ptCount val="1"/>
                <c:pt idx="0">
                  <c:v>Google Search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Planilha10!$V$5:$V$28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Planilha10!$X$5:$X$28</c:f>
              <c:numCache>
                <c:formatCode>0.00</c:formatCode>
                <c:ptCount val="24"/>
                <c:pt idx="0">
                  <c:v>140.55951979709786</c:v>
                </c:pt>
                <c:pt idx="1">
                  <c:v>140.9335383997834</c:v>
                </c:pt>
                <c:pt idx="2">
                  <c:v>139.57837086520234</c:v>
                </c:pt>
                <c:pt idx="3">
                  <c:v>138.62645003587701</c:v>
                </c:pt>
                <c:pt idx="4">
                  <c:v>143.49137165127618</c:v>
                </c:pt>
                <c:pt idx="5">
                  <c:v>160.17237132602358</c:v>
                </c:pt>
                <c:pt idx="6">
                  <c:v>181.23271014306957</c:v>
                </c:pt>
                <c:pt idx="7">
                  <c:v>187.58581397551046</c:v>
                </c:pt>
                <c:pt idx="8">
                  <c:v>180.56964071836219</c:v>
                </c:pt>
                <c:pt idx="9">
                  <c:v>170.51470296377477</c:v>
                </c:pt>
                <c:pt idx="10">
                  <c:v>162.8339149871635</c:v>
                </c:pt>
                <c:pt idx="11">
                  <c:v>158.294367876373</c:v>
                </c:pt>
                <c:pt idx="12">
                  <c:v>149.06903876525695</c:v>
                </c:pt>
                <c:pt idx="13">
                  <c:v>144.22888250883221</c:v>
                </c:pt>
                <c:pt idx="14">
                  <c:v>142.69571524871415</c:v>
                </c:pt>
                <c:pt idx="15">
                  <c:v>142.1043024904242</c:v>
                </c:pt>
                <c:pt idx="16">
                  <c:v>147.76901117166764</c:v>
                </c:pt>
                <c:pt idx="17">
                  <c:v>138.34711915879356</c:v>
                </c:pt>
                <c:pt idx="18">
                  <c:v>133.68444302488032</c:v>
                </c:pt>
                <c:pt idx="19">
                  <c:v>128.7225103850212</c:v>
                </c:pt>
                <c:pt idx="20">
                  <c:v>124.02612097567948</c:v>
                </c:pt>
                <c:pt idx="21">
                  <c:v>117.8910145044117</c:v>
                </c:pt>
                <c:pt idx="22">
                  <c:v>113.30221933190832</c:v>
                </c:pt>
                <c:pt idx="23">
                  <c:v>111.2848913881154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7B-4962-B1BF-CDFF1C83F742}"/>
            </c:ext>
          </c:extLst>
        </c:ser>
        <c:ser>
          <c:idx val="2"/>
          <c:order val="2"/>
          <c:tx>
            <c:strRef>
              <c:f>Planilha10!$Y$4</c:f>
              <c:strCache>
                <c:ptCount val="1"/>
                <c:pt idx="0">
                  <c:v>Snapchat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Planilha10!$V$5:$V$28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Planilha10!$Y$5:$Y$28</c:f>
              <c:numCache>
                <c:formatCode>0.00</c:formatCode>
                <c:ptCount val="24"/>
                <c:pt idx="0">
                  <c:v>5292.4885095389836</c:v>
                </c:pt>
                <c:pt idx="1">
                  <c:v>5198.4611949707878</c:v>
                </c:pt>
                <c:pt idx="2">
                  <c:v>5291.8568479934029</c:v>
                </c:pt>
                <c:pt idx="3">
                  <c:v>5512.4987114200376</c:v>
                </c:pt>
                <c:pt idx="4">
                  <c:v>5908.6103084950018</c:v>
                </c:pt>
                <c:pt idx="5">
                  <c:v>6033.9992459559098</c:v>
                </c:pt>
                <c:pt idx="6">
                  <c:v>5964.5793146277611</c:v>
                </c:pt>
                <c:pt idx="7">
                  <c:v>6357.8550211518977</c:v>
                </c:pt>
                <c:pt idx="8">
                  <c:v>5627.5169109789931</c:v>
                </c:pt>
                <c:pt idx="9">
                  <c:v>5794.3428926256593</c:v>
                </c:pt>
                <c:pt idx="10">
                  <c:v>5561.8836455329747</c:v>
                </c:pt>
                <c:pt idx="11">
                  <c:v>5533.9277457906655</c:v>
                </c:pt>
                <c:pt idx="12">
                  <c:v>5322.07779257117</c:v>
                </c:pt>
                <c:pt idx="13">
                  <c:v>5039.305365317432</c:v>
                </c:pt>
                <c:pt idx="14">
                  <c:v>4839.5163606101987</c:v>
                </c:pt>
                <c:pt idx="15">
                  <c:v>4398.9031309169304</c:v>
                </c:pt>
                <c:pt idx="16">
                  <c:v>4003.0849844820491</c:v>
                </c:pt>
                <c:pt idx="17">
                  <c:v>4004.31200104344</c:v>
                </c:pt>
                <c:pt idx="18">
                  <c:v>4055.1537136310794</c:v>
                </c:pt>
                <c:pt idx="19">
                  <c:v>3930.0059289588903</c:v>
                </c:pt>
                <c:pt idx="20">
                  <c:v>3822.572106312301</c:v>
                </c:pt>
                <c:pt idx="21">
                  <c:v>3712.7903836354399</c:v>
                </c:pt>
                <c:pt idx="22">
                  <c:v>3465.7343929137251</c:v>
                </c:pt>
                <c:pt idx="23">
                  <c:v>3269.4363522566314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7B-4962-B1BF-CDFF1C83F742}"/>
            </c:ext>
          </c:extLst>
        </c:ser>
        <c:ser>
          <c:idx val="3"/>
          <c:order val="3"/>
          <c:tx>
            <c:strRef>
              <c:f>Planilha10!$Z$4</c:f>
              <c:strCache>
                <c:ptCount val="1"/>
                <c:pt idx="0">
                  <c:v>TikTok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Planilha10!$V$5:$V$28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Planilha10!$Z$5:$Z$28</c:f>
              <c:numCache>
                <c:formatCode>0.00</c:formatCode>
                <c:ptCount val="24"/>
                <c:pt idx="0">
                  <c:v>280.54087928438588</c:v>
                </c:pt>
                <c:pt idx="1">
                  <c:v>267.81603834952051</c:v>
                </c:pt>
                <c:pt idx="2">
                  <c:v>241.21741376657752</c:v>
                </c:pt>
                <c:pt idx="3">
                  <c:v>235.1930305683575</c:v>
                </c:pt>
                <c:pt idx="4">
                  <c:v>234.92390228435289</c:v>
                </c:pt>
                <c:pt idx="5">
                  <c:v>276.04284095538264</c:v>
                </c:pt>
                <c:pt idx="6">
                  <c:v>401.44929785956566</c:v>
                </c:pt>
                <c:pt idx="7">
                  <c:v>460.03305756315058</c:v>
                </c:pt>
                <c:pt idx="8">
                  <c:v>433.23810211331386</c:v>
                </c:pt>
                <c:pt idx="9">
                  <c:v>405.20164032496172</c:v>
                </c:pt>
                <c:pt idx="10">
                  <c:v>389.62712942379596</c:v>
                </c:pt>
                <c:pt idx="11">
                  <c:v>381.69523566157773</c:v>
                </c:pt>
                <c:pt idx="12">
                  <c:v>355.45923819968402</c:v>
                </c:pt>
                <c:pt idx="13">
                  <c:v>337.32667181641887</c:v>
                </c:pt>
                <c:pt idx="14">
                  <c:v>334.31526388958372</c:v>
                </c:pt>
                <c:pt idx="15">
                  <c:v>329.15599455673197</c:v>
                </c:pt>
                <c:pt idx="16">
                  <c:v>318.25806279751612</c:v>
                </c:pt>
                <c:pt idx="17">
                  <c:v>316.0674748224024</c:v>
                </c:pt>
                <c:pt idx="18">
                  <c:v>311.59862362892147</c:v>
                </c:pt>
                <c:pt idx="19">
                  <c:v>292.91493872411223</c:v>
                </c:pt>
                <c:pt idx="20">
                  <c:v>254.42714354321078</c:v>
                </c:pt>
                <c:pt idx="21">
                  <c:v>214.05326809891307</c:v>
                </c:pt>
                <c:pt idx="22">
                  <c:v>191.51663403003886</c:v>
                </c:pt>
                <c:pt idx="23">
                  <c:v>174.18750144342479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7B-4962-B1BF-CDFF1C83F742}"/>
            </c:ext>
          </c:extLst>
        </c:ser>
        <c:ser>
          <c:idx val="4"/>
          <c:order val="4"/>
          <c:tx>
            <c:strRef>
              <c:f>Planilha10!$AA$4</c:f>
              <c:strCache>
                <c:ptCount val="1"/>
                <c:pt idx="0">
                  <c:v>YouTube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Planilha10!$V$5:$V$28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Planilha10!$AA$5:$AA$28</c:f>
              <c:numCache>
                <c:formatCode>0.00</c:formatCode>
                <c:ptCount val="24"/>
                <c:pt idx="0">
                  <c:v>283.00187078299081</c:v>
                </c:pt>
                <c:pt idx="1">
                  <c:v>283.61888973101344</c:v>
                </c:pt>
                <c:pt idx="2">
                  <c:v>273.82558436255255</c:v>
                </c:pt>
                <c:pt idx="3">
                  <c:v>331.24946291034735</c:v>
                </c:pt>
                <c:pt idx="4">
                  <c:v>323.56666383821124</c:v>
                </c:pt>
                <c:pt idx="5">
                  <c:v>329.17190076442392</c:v>
                </c:pt>
                <c:pt idx="6">
                  <c:v>340.35931722942223</c:v>
                </c:pt>
                <c:pt idx="7">
                  <c:v>346.98826303938483</c:v>
                </c:pt>
                <c:pt idx="8">
                  <c:v>317.61812991477223</c:v>
                </c:pt>
                <c:pt idx="9">
                  <c:v>314.0053575141813</c:v>
                </c:pt>
                <c:pt idx="10">
                  <c:v>300.61347959209292</c:v>
                </c:pt>
                <c:pt idx="11">
                  <c:v>289.7181053739024</c:v>
                </c:pt>
                <c:pt idx="12">
                  <c:v>285.19987827053762</c:v>
                </c:pt>
                <c:pt idx="13">
                  <c:v>280.91980141035941</c:v>
                </c:pt>
                <c:pt idx="14">
                  <c:v>281.50088010292552</c:v>
                </c:pt>
                <c:pt idx="15">
                  <c:v>278.22411549580676</c:v>
                </c:pt>
                <c:pt idx="16">
                  <c:v>261.82943863465397</c:v>
                </c:pt>
                <c:pt idx="17">
                  <c:v>251.67498563019257</c:v>
                </c:pt>
                <c:pt idx="18">
                  <c:v>254.01050343116185</c:v>
                </c:pt>
                <c:pt idx="19">
                  <c:v>235.83654385590035</c:v>
                </c:pt>
                <c:pt idx="20">
                  <c:v>232.40553644675299</c:v>
                </c:pt>
                <c:pt idx="21">
                  <c:v>214.72930789081809</c:v>
                </c:pt>
                <c:pt idx="22">
                  <c:v>213.72535249804082</c:v>
                </c:pt>
                <c:pt idx="23">
                  <c:v>199.80561233263316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7B-4962-B1BF-CDFF1C83F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53945632"/>
        <c:axId val="477667088"/>
      </c:barChart>
      <c:lineChart>
        <c:grouping val="standard"/>
        <c:varyColors val="0"/>
        <c:ser>
          <c:idx val="5"/>
          <c:order val="5"/>
          <c:tx>
            <c:strRef>
              <c:f>Planilha10!$AB$4</c:f>
              <c:strCache>
                <c:ptCount val="1"/>
                <c:pt idx="0">
                  <c:v>cliques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Planilha10!$V$5:$V$28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Planilha10!$AB$5:$AB$28</c:f>
              <c:numCache>
                <c:formatCode>General</c:formatCode>
                <c:ptCount val="24"/>
                <c:pt idx="0">
                  <c:v>8581486</c:v>
                </c:pt>
                <c:pt idx="1">
                  <c:v>5319761</c:v>
                </c:pt>
                <c:pt idx="2">
                  <c:v>3264326</c:v>
                </c:pt>
                <c:pt idx="3">
                  <c:v>2178821</c:v>
                </c:pt>
                <c:pt idx="4">
                  <c:v>1573569</c:v>
                </c:pt>
                <c:pt idx="5">
                  <c:v>1638090</c:v>
                </c:pt>
                <c:pt idx="6">
                  <c:v>3501443</c:v>
                </c:pt>
                <c:pt idx="7">
                  <c:v>6684600</c:v>
                </c:pt>
                <c:pt idx="8">
                  <c:v>8563350</c:v>
                </c:pt>
                <c:pt idx="9">
                  <c:v>10087865</c:v>
                </c:pt>
                <c:pt idx="10">
                  <c:v>11153759</c:v>
                </c:pt>
                <c:pt idx="11">
                  <c:v>11520227</c:v>
                </c:pt>
                <c:pt idx="12">
                  <c:v>11902280</c:v>
                </c:pt>
                <c:pt idx="13">
                  <c:v>12386019</c:v>
                </c:pt>
                <c:pt idx="14">
                  <c:v>12471142</c:v>
                </c:pt>
                <c:pt idx="15">
                  <c:v>12941617</c:v>
                </c:pt>
                <c:pt idx="16">
                  <c:v>14685036</c:v>
                </c:pt>
                <c:pt idx="17">
                  <c:v>15518966</c:v>
                </c:pt>
                <c:pt idx="18">
                  <c:v>16006076</c:v>
                </c:pt>
                <c:pt idx="19">
                  <c:v>17011217</c:v>
                </c:pt>
                <c:pt idx="20">
                  <c:v>17536796</c:v>
                </c:pt>
                <c:pt idx="21">
                  <c:v>16995067</c:v>
                </c:pt>
                <c:pt idx="22">
                  <c:v>14329185</c:v>
                </c:pt>
                <c:pt idx="23">
                  <c:v>10482727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27B-4962-B1BF-CDFF1C83F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932672"/>
        <c:axId val="477664608"/>
      </c:lineChart>
      <c:catAx>
        <c:axId val="25394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7667088"/>
        <c:crosses val="autoZero"/>
        <c:auto val="1"/>
        <c:lblAlgn val="ctr"/>
        <c:lblOffset val="100"/>
        <c:noMultiLvlLbl val="0"/>
      </c:catAx>
      <c:valAx>
        <c:axId val="47766708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3945632"/>
        <c:crosses val="autoZero"/>
        <c:crossBetween val="between"/>
      </c:valAx>
      <c:valAx>
        <c:axId val="477664608"/>
        <c:scaling>
          <c:orientation val="minMax"/>
          <c:min val="10000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3932672"/>
        <c:crosses val="max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catAx>
        <c:axId val="253932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7664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>
                <a:solidFill>
                  <a:sysClr val="windowText" lastClr="000000"/>
                </a:solidFill>
              </a:rPr>
              <a:t>clicks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Planilha10!$H$4:$H$8</c:f>
              <c:strCache>
                <c:ptCount val="5"/>
                <c:pt idx="0">
                  <c:v>TikTok</c:v>
                </c:pt>
                <c:pt idx="1">
                  <c:v>YouTube</c:v>
                </c:pt>
                <c:pt idx="2">
                  <c:v>Google Search</c:v>
                </c:pt>
                <c:pt idx="3">
                  <c:v>Facebook</c:v>
                </c:pt>
                <c:pt idx="4">
                  <c:v>Snapchat</c:v>
                </c:pt>
              </c:strCache>
            </c:strRef>
          </c:cat>
          <c:val>
            <c:numRef>
              <c:f>Planilha10!$I$4:$I$8</c:f>
              <c:numCache>
                <c:formatCode>General</c:formatCode>
                <c:ptCount val="5"/>
                <c:pt idx="0">
                  <c:v>15565370</c:v>
                </c:pt>
                <c:pt idx="1">
                  <c:v>22886495</c:v>
                </c:pt>
                <c:pt idx="2">
                  <c:v>27664592</c:v>
                </c:pt>
                <c:pt idx="3">
                  <c:v>67140047</c:v>
                </c:pt>
                <c:pt idx="4">
                  <c:v>113076921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93-4622-8B38-855299658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7106608"/>
        <c:axId val="395103344"/>
      </c:barChart>
      <c:catAx>
        <c:axId val="487106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5103344"/>
        <c:crosses val="autoZero"/>
        <c:auto val="1"/>
        <c:lblAlgn val="ctr"/>
        <c:lblOffset val="100"/>
        <c:noMultiLvlLbl val="0"/>
      </c:catAx>
      <c:valAx>
        <c:axId val="39510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10660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0.37155</cdr:x>
      <cdr:y>0.18713</cdr:y>
    </cdr:from>
    <cdr:to>
      <cdr:x>0.61166</cdr:x>
      <cdr:y>0.43724</cdr:y>
    </cdr:to>
    <cdr:cxnSp macro="">
      <cdr:nvCxnSpPr>
        <cdr:cNvPr id="3" name="Conector de Seta Reta 2">
          <a:extLst xmlns:a="http://schemas.openxmlformats.org/drawingml/2006/main">
            <a:ext uri="{FF2B5EF4-FFF2-40B4-BE49-F238E27FC236}">
              <a16:creationId xmlns:a16="http://schemas.microsoft.com/office/drawing/2014/main" id="{49C1A74C-1DEF-BE3B-EBF1-4A158C6286EB}"/>
            </a:ext>
          </a:extLst>
        </cdr:cNvPr>
        <cdr:cNvCxnSpPr/>
      </cdr:nvCxnSpPr>
      <cdr:spPr>
        <a:xfrm xmlns:a="http://schemas.openxmlformats.org/drawingml/2006/main">
          <a:off x="2487930" y="775335"/>
          <a:ext cx="1607820" cy="103632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headEnd type="triangle"/>
          <a:tailEnd type="triangle"/>
        </a:ln>
      </cdr:spPr>
      <cdr:style>
        <a:lnRef xmlns:a="http://schemas.openxmlformats.org/drawingml/2006/main" idx="2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0.47624</cdr:x>
      <cdr:y>0.18713</cdr:y>
    </cdr:from>
    <cdr:to>
      <cdr:x>0.58094</cdr:x>
      <cdr:y>0.2423</cdr:y>
    </cdr:to>
    <cdr:sp macro="" textlink="">
      <cdr:nvSpPr>
        <cdr:cNvPr id="4" name="CaixaDeTexto 3">
          <a:extLst xmlns:a="http://schemas.openxmlformats.org/drawingml/2006/main">
            <a:ext uri="{FF2B5EF4-FFF2-40B4-BE49-F238E27FC236}">
              <a16:creationId xmlns:a16="http://schemas.microsoft.com/office/drawing/2014/main" id="{860AEE74-4E80-948D-0221-BEDA4D26423F}"/>
            </a:ext>
          </a:extLst>
        </cdr:cNvPr>
        <cdr:cNvSpPr txBox="1"/>
      </cdr:nvSpPr>
      <cdr:spPr>
        <a:xfrm xmlns:a="http://schemas.openxmlformats.org/drawingml/2006/main">
          <a:off x="3188970" y="775335"/>
          <a:ext cx="70104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>
            <a:solidFill>
              <a:srgbClr val="92D050"/>
            </a:solidFill>
          </a:endParaRPr>
        </a:p>
      </cdr:txBody>
    </cdr:sp>
  </cdr:relSizeAnchor>
  <cdr:relSizeAnchor xmlns:cdr="http://schemas.openxmlformats.org/drawingml/2006/chartDrawing">
    <cdr:from>
      <cdr:x>0.47397</cdr:x>
      <cdr:y>0.24046</cdr:y>
    </cdr:from>
    <cdr:to>
      <cdr:x>0.62873</cdr:x>
      <cdr:y>0.32322</cdr:y>
    </cdr:to>
    <cdr:sp macro="" textlink="">
      <cdr:nvSpPr>
        <cdr:cNvPr id="5" name="CaixaDeTexto 4">
          <a:extLst xmlns:a="http://schemas.openxmlformats.org/drawingml/2006/main">
            <a:ext uri="{FF2B5EF4-FFF2-40B4-BE49-F238E27FC236}">
              <a16:creationId xmlns:a16="http://schemas.microsoft.com/office/drawing/2014/main" id="{9E079352-0160-43BF-55E8-BB664ADD2BA2}"/>
            </a:ext>
          </a:extLst>
        </cdr:cNvPr>
        <cdr:cNvSpPr txBox="1"/>
      </cdr:nvSpPr>
      <cdr:spPr>
        <a:xfrm xmlns:a="http://schemas.openxmlformats.org/drawingml/2006/main" rot="2003274">
          <a:off x="3173730" y="996315"/>
          <a:ext cx="1036320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600" baseline="0">
              <a:solidFill>
                <a:srgbClr val="92D050"/>
              </a:solidFill>
            </a:rPr>
            <a:t> </a:t>
          </a:r>
          <a:r>
            <a:rPr lang="pt-BR" sz="1600" baseline="0">
              <a:solidFill>
                <a:srgbClr val="00B050"/>
              </a:solidFill>
            </a:rPr>
            <a:t>- 47.8 %</a:t>
          </a:r>
          <a:endParaRPr lang="pt-BR" sz="1600">
            <a:solidFill>
              <a:srgbClr val="00B05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49600" y="1432400"/>
            <a:ext cx="7892800" cy="28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76800" y="4559265"/>
            <a:ext cx="6038400" cy="45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71400" y="-1896029"/>
            <a:ext cx="11477533" cy="8991292"/>
            <a:chOff x="278550" y="-1422022"/>
            <a:chExt cx="8608150" cy="674346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78550" y="-780808"/>
              <a:ext cx="143400" cy="2454350"/>
              <a:chOff x="2436050" y="685625"/>
              <a:chExt cx="143400" cy="245435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" name="Google Shape;26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9" name="Google Shape;39;p2"/>
            <p:cNvGrpSpPr/>
            <p:nvPr/>
          </p:nvGrpSpPr>
          <p:grpSpPr>
            <a:xfrm>
              <a:off x="8743300" y="2378475"/>
              <a:ext cx="143400" cy="2454350"/>
              <a:chOff x="2436050" y="685625"/>
              <a:chExt cx="143400" cy="2454350"/>
            </a:xfrm>
          </p:grpSpPr>
          <p:grpSp>
            <p:nvGrpSpPr>
              <p:cNvPr id="40" name="Google Shape;40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1" name="Google Shape;41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3" name="Google Shape;53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4" name="Google Shape;54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6" name="Google Shape;66;p2"/>
            <p:cNvGrpSpPr/>
            <p:nvPr/>
          </p:nvGrpSpPr>
          <p:grpSpPr>
            <a:xfrm>
              <a:off x="637013" y="2867097"/>
              <a:ext cx="143400" cy="2454350"/>
              <a:chOff x="2436050" y="685625"/>
              <a:chExt cx="143400" cy="2454350"/>
            </a:xfrm>
          </p:grpSpPr>
          <p:grpSp>
            <p:nvGrpSpPr>
              <p:cNvPr id="67" name="Google Shape;67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0" name="Google Shape;80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8599900" y="-1422022"/>
              <a:ext cx="143400" cy="2454350"/>
              <a:chOff x="8599900" y="-1422022"/>
              <a:chExt cx="143400" cy="2454350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8599900" y="-1422022"/>
                <a:ext cx="143400" cy="2454350"/>
                <a:chOff x="2436050" y="685625"/>
                <a:chExt cx="143400" cy="2454350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8599900" y="888928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608450" y="678203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608450" y="467478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8608450" y="256753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612800" y="46028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612800" y="-164697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614900" y="-375422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8617150" y="-586147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622100" y="-792372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626900" y="-998597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8626900" y="-1204822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8631850" y="-1422022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96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1"/>
          <p:cNvSpPr txBox="1">
            <a:spLocks noGrp="1"/>
          </p:cNvSpPr>
          <p:nvPr>
            <p:ph type="title" hasCustomPrompt="1"/>
          </p:nvPr>
        </p:nvSpPr>
        <p:spPr>
          <a:xfrm>
            <a:off x="2683600" y="2527833"/>
            <a:ext cx="6824800" cy="13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31" name="Google Shape;831;p11"/>
          <p:cNvSpPr txBox="1">
            <a:spLocks noGrp="1"/>
          </p:cNvSpPr>
          <p:nvPr>
            <p:ph type="subTitle" idx="1"/>
          </p:nvPr>
        </p:nvSpPr>
        <p:spPr>
          <a:xfrm>
            <a:off x="2683600" y="3878967"/>
            <a:ext cx="6824800" cy="4512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832" name="Google Shape;832;p11"/>
          <p:cNvGrpSpPr/>
          <p:nvPr/>
        </p:nvGrpSpPr>
        <p:grpSpPr>
          <a:xfrm>
            <a:off x="589900" y="-2434027"/>
            <a:ext cx="11227400" cy="10675464"/>
            <a:chOff x="442425" y="-1825520"/>
            <a:chExt cx="8420550" cy="8006598"/>
          </a:xfrm>
        </p:grpSpPr>
        <p:grpSp>
          <p:nvGrpSpPr>
            <p:cNvPr id="833" name="Google Shape;833;p11"/>
            <p:cNvGrpSpPr/>
            <p:nvPr/>
          </p:nvGrpSpPr>
          <p:grpSpPr>
            <a:xfrm>
              <a:off x="442425" y="-1825520"/>
              <a:ext cx="8420550" cy="5939670"/>
              <a:chOff x="442425" y="-1825520"/>
              <a:chExt cx="8420550" cy="5939670"/>
            </a:xfrm>
          </p:grpSpPr>
          <p:grpSp>
            <p:nvGrpSpPr>
              <p:cNvPr id="834" name="Google Shape;834;p11"/>
              <p:cNvGrpSpPr/>
              <p:nvPr/>
            </p:nvGrpSpPr>
            <p:grpSpPr>
              <a:xfrm>
                <a:off x="442425" y="873775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835" name="Google Shape;835;p11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36" name="Google Shape;836;p11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37" name="Google Shape;837;p11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38" name="Google Shape;838;p11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39" name="Google Shape;839;p11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0" name="Google Shape;840;p11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1" name="Google Shape;841;p11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2" name="Google Shape;842;p11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3" name="Google Shape;843;p11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4" name="Google Shape;844;p11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5" name="Google Shape;845;p11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6" name="Google Shape;846;p11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7" name="Google Shape;847;p11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848" name="Google Shape;848;p11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49" name="Google Shape;849;p11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0" name="Google Shape;850;p11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1" name="Google Shape;851;p11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2" name="Google Shape;852;p11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3" name="Google Shape;853;p11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4" name="Google Shape;854;p11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5" name="Google Shape;855;p11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6" name="Google Shape;856;p11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7" name="Google Shape;857;p11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8" name="Google Shape;858;p11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9" name="Google Shape;859;p11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0" name="Google Shape;860;p11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861" name="Google Shape;861;p11"/>
              <p:cNvGrpSpPr/>
              <p:nvPr/>
            </p:nvGrpSpPr>
            <p:grpSpPr>
              <a:xfrm>
                <a:off x="1496000" y="-1719025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862" name="Google Shape;862;p11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63" name="Google Shape;863;p11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4" name="Google Shape;864;p11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5" name="Google Shape;865;p11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6" name="Google Shape;866;p11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7" name="Google Shape;867;p11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8" name="Google Shape;868;p11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9" name="Google Shape;869;p11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0" name="Google Shape;870;p11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1" name="Google Shape;871;p11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2" name="Google Shape;872;p11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3" name="Google Shape;873;p11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4" name="Google Shape;874;p11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875" name="Google Shape;875;p11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76" name="Google Shape;876;p11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7" name="Google Shape;877;p11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8" name="Google Shape;878;p11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9" name="Google Shape;879;p11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80" name="Google Shape;880;p11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81" name="Google Shape;881;p11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82" name="Google Shape;882;p11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83" name="Google Shape;883;p11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84" name="Google Shape;884;p11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85" name="Google Shape;885;p11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86" name="Google Shape;886;p11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87" name="Google Shape;887;p11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888" name="Google Shape;888;p11"/>
              <p:cNvGrpSpPr/>
              <p:nvPr/>
            </p:nvGrpSpPr>
            <p:grpSpPr>
              <a:xfrm>
                <a:off x="8213300" y="-1825520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889" name="Google Shape;889;p11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90" name="Google Shape;890;p11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1" name="Google Shape;891;p11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2" name="Google Shape;892;p11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3" name="Google Shape;893;p11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4" name="Google Shape;894;p11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5" name="Google Shape;895;p11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6" name="Google Shape;896;p11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7" name="Google Shape;897;p11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8" name="Google Shape;898;p11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9" name="Google Shape;899;p11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00" name="Google Shape;900;p11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01" name="Google Shape;901;p11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02" name="Google Shape;902;p11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903" name="Google Shape;903;p11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04" name="Google Shape;904;p11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05" name="Google Shape;905;p11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06" name="Google Shape;906;p11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07" name="Google Shape;907;p11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08" name="Google Shape;908;p11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09" name="Google Shape;909;p11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10" name="Google Shape;910;p11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11" name="Google Shape;911;p11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12" name="Google Shape;912;p11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13" name="Google Shape;913;p11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14" name="Google Shape;914;p11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915" name="Google Shape;915;p11"/>
              <p:cNvGrpSpPr/>
              <p:nvPr/>
            </p:nvGrpSpPr>
            <p:grpSpPr>
              <a:xfrm>
                <a:off x="8719575" y="1659800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916" name="Google Shape;916;p11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917" name="Google Shape;917;p11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18" name="Google Shape;918;p11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19" name="Google Shape;919;p11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0" name="Google Shape;920;p11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1" name="Google Shape;921;p11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2" name="Google Shape;922;p11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3" name="Google Shape;923;p11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4" name="Google Shape;924;p11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5" name="Google Shape;925;p11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6" name="Google Shape;926;p11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7" name="Google Shape;927;p11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8" name="Google Shape;928;p11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29" name="Google Shape;929;p11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930" name="Google Shape;930;p11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31" name="Google Shape;931;p11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32" name="Google Shape;932;p11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33" name="Google Shape;933;p11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34" name="Google Shape;934;p11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35" name="Google Shape;935;p11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36" name="Google Shape;936;p11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37" name="Google Shape;937;p11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38" name="Google Shape;938;p11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39" name="Google Shape;939;p11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0" name="Google Shape;940;p11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1" name="Google Shape;941;p11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  <p:grpSp>
          <p:nvGrpSpPr>
            <p:cNvPr id="942" name="Google Shape;942;p11"/>
            <p:cNvGrpSpPr/>
            <p:nvPr/>
          </p:nvGrpSpPr>
          <p:grpSpPr>
            <a:xfrm>
              <a:off x="713225" y="3726728"/>
              <a:ext cx="143400" cy="2454350"/>
              <a:chOff x="2436050" y="685625"/>
              <a:chExt cx="143400" cy="2454350"/>
            </a:xfrm>
          </p:grpSpPr>
          <p:grpSp>
            <p:nvGrpSpPr>
              <p:cNvPr id="943" name="Google Shape;943;p1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44" name="Google Shape;944;p1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5" name="Google Shape;945;p1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6" name="Google Shape;946;p1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7" name="Google Shape;947;p1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8" name="Google Shape;948;p1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9" name="Google Shape;949;p1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0" name="Google Shape;950;p1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1" name="Google Shape;951;p1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2" name="Google Shape;952;p1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3" name="Google Shape;953;p1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4" name="Google Shape;954;p1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5" name="Google Shape;955;p1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56" name="Google Shape;956;p1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57" name="Google Shape;957;p1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8" name="Google Shape;958;p1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9" name="Google Shape;959;p1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0" name="Google Shape;960;p1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1" name="Google Shape;961;p1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2" name="Google Shape;962;p1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3" name="Google Shape;963;p1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4" name="Google Shape;964;p1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5" name="Google Shape;965;p1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6" name="Google Shape;966;p1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7" name="Google Shape;967;p1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8" name="Google Shape;968;p1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374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13"/>
          <p:cNvGrpSpPr/>
          <p:nvPr/>
        </p:nvGrpSpPr>
        <p:grpSpPr>
          <a:xfrm>
            <a:off x="176233" y="-760457"/>
            <a:ext cx="11772067" cy="7229757"/>
            <a:chOff x="132175" y="-570343"/>
            <a:chExt cx="8829050" cy="5422318"/>
          </a:xfrm>
        </p:grpSpPr>
        <p:grpSp>
          <p:nvGrpSpPr>
            <p:cNvPr id="972" name="Google Shape;972;p13"/>
            <p:cNvGrpSpPr/>
            <p:nvPr/>
          </p:nvGrpSpPr>
          <p:grpSpPr>
            <a:xfrm>
              <a:off x="132175" y="-570343"/>
              <a:ext cx="143400" cy="2454350"/>
              <a:chOff x="2436050" y="685625"/>
              <a:chExt cx="143400" cy="2454350"/>
            </a:xfrm>
          </p:grpSpPr>
          <p:grpSp>
            <p:nvGrpSpPr>
              <p:cNvPr id="973" name="Google Shape;973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74" name="Google Shape;974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5" name="Google Shape;975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6" name="Google Shape;976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7" name="Google Shape;977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8" name="Google Shape;978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9" name="Google Shape;979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0" name="Google Shape;980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1" name="Google Shape;981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2" name="Google Shape;982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3" name="Google Shape;983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4" name="Google Shape;984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5" name="Google Shape;985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86" name="Google Shape;986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87" name="Google Shape;987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8" name="Google Shape;988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9" name="Google Shape;989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0" name="Google Shape;990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1" name="Google Shape;991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2" name="Google Shape;992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3" name="Google Shape;993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4" name="Google Shape;994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5" name="Google Shape;995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6" name="Google Shape;996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7" name="Google Shape;997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8" name="Google Shape;998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99" name="Google Shape;999;p13"/>
            <p:cNvGrpSpPr/>
            <p:nvPr/>
          </p:nvGrpSpPr>
          <p:grpSpPr>
            <a:xfrm>
              <a:off x="426075" y="1344575"/>
              <a:ext cx="143400" cy="2454350"/>
              <a:chOff x="2030200" y="685625"/>
              <a:chExt cx="143400" cy="2454350"/>
            </a:xfrm>
          </p:grpSpPr>
          <p:grpSp>
            <p:nvGrpSpPr>
              <p:cNvPr id="1000" name="Google Shape;1000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01" name="Google Shape;1001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2" name="Google Shape;1002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3" name="Google Shape;1003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4" name="Google Shape;1004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5" name="Google Shape;1005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6" name="Google Shape;1006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7" name="Google Shape;1007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8" name="Google Shape;1008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9" name="Google Shape;1009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0" name="Google Shape;1010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1" name="Google Shape;1011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2" name="Google Shape;1012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13" name="Google Shape;1013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14" name="Google Shape;1014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5" name="Google Shape;1015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6" name="Google Shape;1016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7" name="Google Shape;1017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8" name="Google Shape;1018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9" name="Google Shape;1019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0" name="Google Shape;1020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1" name="Google Shape;1021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2" name="Google Shape;1022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3" name="Google Shape;1023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4" name="Google Shape;1024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5" name="Google Shape;1025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026" name="Google Shape;1026;p13"/>
            <p:cNvGrpSpPr/>
            <p:nvPr/>
          </p:nvGrpSpPr>
          <p:grpSpPr>
            <a:xfrm>
              <a:off x="8520850" y="-116950"/>
              <a:ext cx="143400" cy="2454350"/>
              <a:chOff x="2436050" y="685625"/>
              <a:chExt cx="143400" cy="2454350"/>
            </a:xfrm>
          </p:grpSpPr>
          <p:grpSp>
            <p:nvGrpSpPr>
              <p:cNvPr id="1027" name="Google Shape;1027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28" name="Google Shape;1028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9" name="Google Shape;1029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0" name="Google Shape;1030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1" name="Google Shape;1031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2" name="Google Shape;1032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3" name="Google Shape;1033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4" name="Google Shape;1034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5" name="Google Shape;1035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6" name="Google Shape;1036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7" name="Google Shape;1037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9" name="Google Shape;1039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40" name="Google Shape;1040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41" name="Google Shape;1041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2" name="Google Shape;1042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3" name="Google Shape;1043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4" name="Google Shape;1044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5" name="Google Shape;1045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6" name="Google Shape;1046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7" name="Google Shape;1047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8" name="Google Shape;1048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9" name="Google Shape;1049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0" name="Google Shape;1050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1" name="Google Shape;1051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2" name="Google Shape;1052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053" name="Google Shape;1053;p13"/>
            <p:cNvGrpSpPr/>
            <p:nvPr/>
          </p:nvGrpSpPr>
          <p:grpSpPr>
            <a:xfrm>
              <a:off x="8817825" y="2397625"/>
              <a:ext cx="143400" cy="2454350"/>
              <a:chOff x="2030200" y="685625"/>
              <a:chExt cx="143400" cy="2454350"/>
            </a:xfrm>
          </p:grpSpPr>
          <p:grpSp>
            <p:nvGrpSpPr>
              <p:cNvPr id="1054" name="Google Shape;1054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55" name="Google Shape;1055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6" name="Google Shape;1056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7" name="Google Shape;1057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8" name="Google Shape;1058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9" name="Google Shape;1059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0" name="Google Shape;1060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1" name="Google Shape;1061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2" name="Google Shape;1062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3" name="Google Shape;1063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4" name="Google Shape;1064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5" name="Google Shape;1065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6" name="Google Shape;1066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67" name="Google Shape;1067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68" name="Google Shape;1068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9" name="Google Shape;1069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0" name="Google Shape;1070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1" name="Google Shape;1071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2" name="Google Shape;1072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3" name="Google Shape;1073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4" name="Google Shape;1074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5" name="Google Shape;1075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6" name="Google Shape;1076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7" name="Google Shape;1077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8" name="Google Shape;1078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9" name="Google Shape;1079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1080" name="Google Shape;108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81" name="Google Shape;1081;p13"/>
          <p:cNvSpPr txBox="1">
            <a:spLocks noGrp="1"/>
          </p:cNvSpPr>
          <p:nvPr>
            <p:ph type="subTitle" idx="1"/>
          </p:nvPr>
        </p:nvSpPr>
        <p:spPr>
          <a:xfrm>
            <a:off x="960000" y="2843991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82" name="Google Shape;1082;p13"/>
          <p:cNvSpPr txBox="1">
            <a:spLocks noGrp="1"/>
          </p:cNvSpPr>
          <p:nvPr>
            <p:ph type="subTitle" idx="2"/>
          </p:nvPr>
        </p:nvSpPr>
        <p:spPr>
          <a:xfrm>
            <a:off x="4559028" y="2843991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83" name="Google Shape;1083;p13"/>
          <p:cNvSpPr txBox="1">
            <a:spLocks noGrp="1"/>
          </p:cNvSpPr>
          <p:nvPr>
            <p:ph type="subTitle" idx="3"/>
          </p:nvPr>
        </p:nvSpPr>
        <p:spPr>
          <a:xfrm>
            <a:off x="960000" y="5154900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84" name="Google Shape;1084;p13"/>
          <p:cNvSpPr txBox="1">
            <a:spLocks noGrp="1"/>
          </p:cNvSpPr>
          <p:nvPr>
            <p:ph type="subTitle" idx="4"/>
          </p:nvPr>
        </p:nvSpPr>
        <p:spPr>
          <a:xfrm>
            <a:off x="4559028" y="5154900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85" name="Google Shape;1085;p13"/>
          <p:cNvSpPr txBox="1">
            <a:spLocks noGrp="1"/>
          </p:cNvSpPr>
          <p:nvPr>
            <p:ph type="subTitle" idx="5"/>
          </p:nvPr>
        </p:nvSpPr>
        <p:spPr>
          <a:xfrm>
            <a:off x="8158065" y="2843991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86" name="Google Shape;1086;p13"/>
          <p:cNvSpPr txBox="1">
            <a:spLocks noGrp="1"/>
          </p:cNvSpPr>
          <p:nvPr>
            <p:ph type="subTitle" idx="6"/>
          </p:nvPr>
        </p:nvSpPr>
        <p:spPr>
          <a:xfrm>
            <a:off x="8158065" y="5154900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87" name="Google Shape;1087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1776033"/>
            <a:ext cx="3074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8" name="Google Shape;1088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086165"/>
            <a:ext cx="3074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9" name="Google Shape;1089;p13"/>
          <p:cNvSpPr txBox="1">
            <a:spLocks noGrp="1"/>
          </p:cNvSpPr>
          <p:nvPr>
            <p:ph type="title" idx="9" hasCustomPrompt="1"/>
          </p:nvPr>
        </p:nvSpPr>
        <p:spPr>
          <a:xfrm>
            <a:off x="4559045" y="1776033"/>
            <a:ext cx="3074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0" name="Google Shape;1090;p13"/>
          <p:cNvSpPr txBox="1">
            <a:spLocks noGrp="1"/>
          </p:cNvSpPr>
          <p:nvPr>
            <p:ph type="title" idx="13" hasCustomPrompt="1"/>
          </p:nvPr>
        </p:nvSpPr>
        <p:spPr>
          <a:xfrm>
            <a:off x="4559045" y="4086165"/>
            <a:ext cx="3074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1" name="Google Shape;1091;p13"/>
          <p:cNvSpPr txBox="1">
            <a:spLocks noGrp="1"/>
          </p:cNvSpPr>
          <p:nvPr>
            <p:ph type="title" idx="14" hasCustomPrompt="1"/>
          </p:nvPr>
        </p:nvSpPr>
        <p:spPr>
          <a:xfrm>
            <a:off x="8158071" y="1776033"/>
            <a:ext cx="3074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2" name="Google Shape;1092;p13"/>
          <p:cNvSpPr txBox="1">
            <a:spLocks noGrp="1"/>
          </p:cNvSpPr>
          <p:nvPr>
            <p:ph type="title" idx="15" hasCustomPrompt="1"/>
          </p:nvPr>
        </p:nvSpPr>
        <p:spPr>
          <a:xfrm>
            <a:off x="8158071" y="4086165"/>
            <a:ext cx="3074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3" name="Google Shape;1093;p13"/>
          <p:cNvSpPr txBox="1">
            <a:spLocks noGrp="1"/>
          </p:cNvSpPr>
          <p:nvPr>
            <p:ph type="subTitle" idx="16"/>
          </p:nvPr>
        </p:nvSpPr>
        <p:spPr>
          <a:xfrm>
            <a:off x="960000" y="240148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94" name="Google Shape;1094;p13"/>
          <p:cNvSpPr txBox="1">
            <a:spLocks noGrp="1"/>
          </p:cNvSpPr>
          <p:nvPr>
            <p:ph type="subTitle" idx="17"/>
          </p:nvPr>
        </p:nvSpPr>
        <p:spPr>
          <a:xfrm>
            <a:off x="4559028" y="240148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95" name="Google Shape;1095;p13"/>
          <p:cNvSpPr txBox="1">
            <a:spLocks noGrp="1"/>
          </p:cNvSpPr>
          <p:nvPr>
            <p:ph type="subTitle" idx="18"/>
          </p:nvPr>
        </p:nvSpPr>
        <p:spPr>
          <a:xfrm>
            <a:off x="8158065" y="240148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96" name="Google Shape;1096;p13"/>
          <p:cNvSpPr txBox="1">
            <a:spLocks noGrp="1"/>
          </p:cNvSpPr>
          <p:nvPr>
            <p:ph type="subTitle" idx="19"/>
          </p:nvPr>
        </p:nvSpPr>
        <p:spPr>
          <a:xfrm>
            <a:off x="960000" y="47117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97" name="Google Shape;1097;p13"/>
          <p:cNvSpPr txBox="1">
            <a:spLocks noGrp="1"/>
          </p:cNvSpPr>
          <p:nvPr>
            <p:ph type="subTitle" idx="20"/>
          </p:nvPr>
        </p:nvSpPr>
        <p:spPr>
          <a:xfrm>
            <a:off x="4559028" y="47117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98" name="Google Shape;1098;p13"/>
          <p:cNvSpPr txBox="1">
            <a:spLocks noGrp="1"/>
          </p:cNvSpPr>
          <p:nvPr>
            <p:ph type="subTitle" idx="21"/>
          </p:nvPr>
        </p:nvSpPr>
        <p:spPr>
          <a:xfrm>
            <a:off x="8158065" y="47117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9831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101" name="Google Shape;1101;p14"/>
          <p:cNvGrpSpPr/>
          <p:nvPr/>
        </p:nvGrpSpPr>
        <p:grpSpPr>
          <a:xfrm>
            <a:off x="223369" y="0"/>
            <a:ext cx="11745264" cy="6138667"/>
            <a:chOff x="167527" y="0"/>
            <a:chExt cx="8808948" cy="4604000"/>
          </a:xfrm>
        </p:grpSpPr>
        <p:grpSp>
          <p:nvGrpSpPr>
            <p:cNvPr id="1102" name="Google Shape;1102;p14"/>
            <p:cNvGrpSpPr/>
            <p:nvPr/>
          </p:nvGrpSpPr>
          <p:grpSpPr>
            <a:xfrm>
              <a:off x="167527" y="250475"/>
              <a:ext cx="143400" cy="2454350"/>
              <a:chOff x="2030200" y="685625"/>
              <a:chExt cx="143400" cy="2454350"/>
            </a:xfrm>
          </p:grpSpPr>
          <p:grpSp>
            <p:nvGrpSpPr>
              <p:cNvPr id="1103" name="Google Shape;1103;p1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04" name="Google Shape;1104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5" name="Google Shape;1105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6" name="Google Shape;1106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7" name="Google Shape;1107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8" name="Google Shape;1108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9" name="Google Shape;1109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0" name="Google Shape;1110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1" name="Google Shape;1111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2" name="Google Shape;1112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3" name="Google Shape;1113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4" name="Google Shape;1114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5" name="Google Shape;1115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16" name="Google Shape;1116;p1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17" name="Google Shape;1117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8" name="Google Shape;1118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9" name="Google Shape;1119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0" name="Google Shape;1120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1" name="Google Shape;1121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2" name="Google Shape;1122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3" name="Google Shape;1123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4" name="Google Shape;1124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5" name="Google Shape;1125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6" name="Google Shape;1126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7" name="Google Shape;1127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8" name="Google Shape;1128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129" name="Google Shape;1129;p14"/>
            <p:cNvGrpSpPr/>
            <p:nvPr/>
          </p:nvGrpSpPr>
          <p:grpSpPr>
            <a:xfrm>
              <a:off x="567577" y="2149650"/>
              <a:ext cx="143400" cy="2454350"/>
              <a:chOff x="2030200" y="685625"/>
              <a:chExt cx="143400" cy="2454350"/>
            </a:xfrm>
          </p:grpSpPr>
          <p:grpSp>
            <p:nvGrpSpPr>
              <p:cNvPr id="1130" name="Google Shape;1130;p1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31" name="Google Shape;1131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2" name="Google Shape;1132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3" name="Google Shape;1133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4" name="Google Shape;1134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5" name="Google Shape;1135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6" name="Google Shape;1136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7" name="Google Shape;1137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8" name="Google Shape;1138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9" name="Google Shape;1139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0" name="Google Shape;1140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1" name="Google Shape;1141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2" name="Google Shape;1142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43" name="Google Shape;1143;p1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44" name="Google Shape;1144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5" name="Google Shape;1145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6" name="Google Shape;1146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7" name="Google Shape;1147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8" name="Google Shape;1148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9" name="Google Shape;1149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0" name="Google Shape;1150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1" name="Google Shape;1151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2" name="Google Shape;1152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3" name="Google Shape;1153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4" name="Google Shape;1154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5" name="Google Shape;1155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156" name="Google Shape;1156;p14"/>
            <p:cNvGrpSpPr/>
            <p:nvPr/>
          </p:nvGrpSpPr>
          <p:grpSpPr>
            <a:xfrm>
              <a:off x="8448575" y="0"/>
              <a:ext cx="143400" cy="2454350"/>
              <a:chOff x="2030200" y="685625"/>
              <a:chExt cx="143400" cy="2454350"/>
            </a:xfrm>
          </p:grpSpPr>
          <p:grpSp>
            <p:nvGrpSpPr>
              <p:cNvPr id="1157" name="Google Shape;1157;p1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58" name="Google Shape;1158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9" name="Google Shape;1159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0" name="Google Shape;1160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1" name="Google Shape;1161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2" name="Google Shape;1162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3" name="Google Shape;1163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4" name="Google Shape;1164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5" name="Google Shape;1165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6" name="Google Shape;1166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7" name="Google Shape;1167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8" name="Google Shape;1168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9" name="Google Shape;1169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70" name="Google Shape;1170;p1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71" name="Google Shape;1171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2" name="Google Shape;1172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3" name="Google Shape;1173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4" name="Google Shape;1174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5" name="Google Shape;1175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6" name="Google Shape;1176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7" name="Google Shape;1177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8" name="Google Shape;1178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9" name="Google Shape;1179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0" name="Google Shape;1180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1" name="Google Shape;1181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2" name="Google Shape;1182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183" name="Google Shape;1183;p14"/>
            <p:cNvGrpSpPr/>
            <p:nvPr/>
          </p:nvGrpSpPr>
          <p:grpSpPr>
            <a:xfrm>
              <a:off x="8833075" y="761150"/>
              <a:ext cx="143400" cy="2454350"/>
              <a:chOff x="2436050" y="685625"/>
              <a:chExt cx="143400" cy="2454350"/>
            </a:xfrm>
          </p:grpSpPr>
          <p:grpSp>
            <p:nvGrpSpPr>
              <p:cNvPr id="1184" name="Google Shape;1184;p1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85" name="Google Shape;1185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6" name="Google Shape;1186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7" name="Google Shape;1187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8" name="Google Shape;1188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9" name="Google Shape;1189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0" name="Google Shape;1190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1" name="Google Shape;1191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2" name="Google Shape;1192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3" name="Google Shape;1193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4" name="Google Shape;1194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5" name="Google Shape;1195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6" name="Google Shape;1196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97" name="Google Shape;1197;p1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98" name="Google Shape;1198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9" name="Google Shape;1199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0" name="Google Shape;1200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1" name="Google Shape;1201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2" name="Google Shape;1202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3" name="Google Shape;1203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4" name="Google Shape;1204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5" name="Google Shape;1205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6" name="Google Shape;1206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7" name="Google Shape;1207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8" name="Google Shape;1208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9" name="Google Shape;1209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2030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212" name="Google Shape;1212;p15"/>
          <p:cNvGrpSpPr/>
          <p:nvPr/>
        </p:nvGrpSpPr>
        <p:grpSpPr>
          <a:xfrm>
            <a:off x="121140" y="-2067596"/>
            <a:ext cx="11727761" cy="8454859"/>
            <a:chOff x="90854" y="-1550697"/>
            <a:chExt cx="8795821" cy="6341144"/>
          </a:xfrm>
        </p:grpSpPr>
        <p:grpSp>
          <p:nvGrpSpPr>
            <p:cNvPr id="1213" name="Google Shape;1213;p15"/>
            <p:cNvGrpSpPr/>
            <p:nvPr/>
          </p:nvGrpSpPr>
          <p:grpSpPr>
            <a:xfrm>
              <a:off x="90854" y="-140870"/>
              <a:ext cx="143400" cy="2454350"/>
              <a:chOff x="2436050" y="685625"/>
              <a:chExt cx="143400" cy="2454350"/>
            </a:xfrm>
          </p:grpSpPr>
          <p:grpSp>
            <p:nvGrpSpPr>
              <p:cNvPr id="1214" name="Google Shape;1214;p1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15" name="Google Shape;1215;p1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6" name="Google Shape;1216;p1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7" name="Google Shape;1217;p1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8" name="Google Shape;1218;p1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9" name="Google Shape;1219;p1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0" name="Google Shape;1220;p1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1" name="Google Shape;1221;p1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2" name="Google Shape;1222;p1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3" name="Google Shape;1223;p1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4" name="Google Shape;1224;p1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5" name="Google Shape;1225;p1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6" name="Google Shape;1226;p1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27" name="Google Shape;1227;p1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28" name="Google Shape;1228;p1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9" name="Google Shape;1229;p1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0" name="Google Shape;1230;p1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1" name="Google Shape;1231;p1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2" name="Google Shape;1232;p1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3" name="Google Shape;1233;p1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4" name="Google Shape;1234;p1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5" name="Google Shape;1235;p1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6" name="Google Shape;1236;p1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7" name="Google Shape;1237;p1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8" name="Google Shape;1238;p1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9" name="Google Shape;1239;p1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240" name="Google Shape;1240;p15"/>
            <p:cNvGrpSpPr/>
            <p:nvPr/>
          </p:nvGrpSpPr>
          <p:grpSpPr>
            <a:xfrm>
              <a:off x="8743275" y="1430700"/>
              <a:ext cx="143400" cy="2454350"/>
              <a:chOff x="2436050" y="685625"/>
              <a:chExt cx="143400" cy="2454350"/>
            </a:xfrm>
          </p:grpSpPr>
          <p:grpSp>
            <p:nvGrpSpPr>
              <p:cNvPr id="1241" name="Google Shape;1241;p1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42" name="Google Shape;1242;p1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3" name="Google Shape;1243;p1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4" name="Google Shape;1244;p1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5" name="Google Shape;1245;p1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6" name="Google Shape;1246;p1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7" name="Google Shape;1247;p1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8" name="Google Shape;1248;p1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9" name="Google Shape;1249;p1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0" name="Google Shape;1250;p1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1" name="Google Shape;1251;p1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2" name="Google Shape;1252;p1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3" name="Google Shape;1253;p1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54" name="Google Shape;1254;p1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55" name="Google Shape;1255;p1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6" name="Google Shape;1256;p1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7" name="Google Shape;1257;p1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8" name="Google Shape;1258;p1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9" name="Google Shape;1259;p1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0" name="Google Shape;1260;p1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1" name="Google Shape;1261;p1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2" name="Google Shape;1262;p1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3" name="Google Shape;1263;p1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4" name="Google Shape;1264;p1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5" name="Google Shape;1265;p1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6" name="Google Shape;1266;p1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267" name="Google Shape;1267;p15"/>
            <p:cNvGrpSpPr/>
            <p:nvPr/>
          </p:nvGrpSpPr>
          <p:grpSpPr>
            <a:xfrm>
              <a:off x="421938" y="2336097"/>
              <a:ext cx="143400" cy="2454350"/>
              <a:chOff x="2436050" y="685625"/>
              <a:chExt cx="143400" cy="2454350"/>
            </a:xfrm>
          </p:grpSpPr>
          <p:grpSp>
            <p:nvGrpSpPr>
              <p:cNvPr id="1268" name="Google Shape;1268;p1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69" name="Google Shape;1269;p1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0" name="Google Shape;1270;p1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1" name="Google Shape;1271;p1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2" name="Google Shape;1272;p1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3" name="Google Shape;1273;p1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4" name="Google Shape;1274;p1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5" name="Google Shape;1275;p1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6" name="Google Shape;1276;p1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7" name="Google Shape;1277;p1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8" name="Google Shape;1278;p1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9" name="Google Shape;1279;p1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0" name="Google Shape;1280;p1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81" name="Google Shape;1281;p1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82" name="Google Shape;1282;p1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3" name="Google Shape;1283;p1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4" name="Google Shape;1284;p1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5" name="Google Shape;1285;p1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6" name="Google Shape;1286;p1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7" name="Google Shape;1287;p1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8" name="Google Shape;1288;p1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9" name="Google Shape;1289;p1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0" name="Google Shape;1290;p1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1" name="Google Shape;1291;p1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2" name="Google Shape;1292;p1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3" name="Google Shape;1293;p1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294" name="Google Shape;1294;p15"/>
            <p:cNvGrpSpPr/>
            <p:nvPr/>
          </p:nvGrpSpPr>
          <p:grpSpPr>
            <a:xfrm>
              <a:off x="8599875" y="-1550697"/>
              <a:ext cx="143400" cy="2454350"/>
              <a:chOff x="2030200" y="685625"/>
              <a:chExt cx="143400" cy="2454350"/>
            </a:xfrm>
          </p:grpSpPr>
          <p:grpSp>
            <p:nvGrpSpPr>
              <p:cNvPr id="1295" name="Google Shape;1295;p1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96" name="Google Shape;1296;p1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7" name="Google Shape;1297;p1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8" name="Google Shape;1298;p1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9" name="Google Shape;1299;p1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0" name="Google Shape;1300;p1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1" name="Google Shape;1301;p1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2" name="Google Shape;1302;p1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3" name="Google Shape;1303;p1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4" name="Google Shape;1304;p1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5" name="Google Shape;1305;p1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6" name="Google Shape;1306;p1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7" name="Google Shape;1307;p1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8" name="Google Shape;1308;p1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09" name="Google Shape;1309;p1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0" name="Google Shape;1310;p1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1" name="Google Shape;1311;p1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2" name="Google Shape;1312;p1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3" name="Google Shape;1313;p1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4" name="Google Shape;1314;p1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5" name="Google Shape;1315;p1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6" name="Google Shape;1316;p1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7" name="Google Shape;1317;p1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8" name="Google Shape;1318;p1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9" name="Google Shape;1319;p1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0" name="Google Shape;1320;p1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63999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323" name="Google Shape;1323;p16"/>
          <p:cNvGrpSpPr/>
          <p:nvPr/>
        </p:nvGrpSpPr>
        <p:grpSpPr>
          <a:xfrm>
            <a:off x="326567" y="-1048639"/>
            <a:ext cx="11634967" cy="8155792"/>
            <a:chOff x="244925" y="-786479"/>
            <a:chExt cx="8726225" cy="6116844"/>
          </a:xfrm>
        </p:grpSpPr>
        <p:grpSp>
          <p:nvGrpSpPr>
            <p:cNvPr id="1324" name="Google Shape;1324;p16"/>
            <p:cNvGrpSpPr/>
            <p:nvPr/>
          </p:nvGrpSpPr>
          <p:grpSpPr>
            <a:xfrm>
              <a:off x="244925" y="2149650"/>
              <a:ext cx="143400" cy="2454350"/>
              <a:chOff x="2436050" y="685625"/>
              <a:chExt cx="143400" cy="2454350"/>
            </a:xfrm>
          </p:grpSpPr>
          <p:grpSp>
            <p:nvGrpSpPr>
              <p:cNvPr id="1325" name="Google Shape;1325;p1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26" name="Google Shape;1326;p1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7" name="Google Shape;1327;p1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8" name="Google Shape;1328;p1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9" name="Google Shape;1329;p1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0" name="Google Shape;1330;p1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1" name="Google Shape;1331;p1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2" name="Google Shape;1332;p1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3" name="Google Shape;1333;p1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4" name="Google Shape;1334;p1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5" name="Google Shape;1335;p1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6" name="Google Shape;1336;p1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7" name="Google Shape;1337;p1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8" name="Google Shape;1338;p1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39" name="Google Shape;1339;p1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0" name="Google Shape;1340;p1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1" name="Google Shape;1341;p1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2" name="Google Shape;1342;p1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3" name="Google Shape;1343;p1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4" name="Google Shape;1344;p1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5" name="Google Shape;1345;p1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6" name="Google Shape;1346;p1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7" name="Google Shape;1347;p1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8" name="Google Shape;1348;p1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9" name="Google Shape;1349;p1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0" name="Google Shape;1350;p1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351" name="Google Shape;1351;p16"/>
            <p:cNvGrpSpPr/>
            <p:nvPr/>
          </p:nvGrpSpPr>
          <p:grpSpPr>
            <a:xfrm>
              <a:off x="429500" y="-786479"/>
              <a:ext cx="143400" cy="2454350"/>
              <a:chOff x="2030200" y="685625"/>
              <a:chExt cx="143400" cy="2454350"/>
            </a:xfrm>
          </p:grpSpPr>
          <p:grpSp>
            <p:nvGrpSpPr>
              <p:cNvPr id="1352" name="Google Shape;1352;p1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53" name="Google Shape;1353;p1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4" name="Google Shape;1354;p1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5" name="Google Shape;1355;p1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6" name="Google Shape;1356;p1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7" name="Google Shape;1357;p1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8" name="Google Shape;1358;p1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9" name="Google Shape;1359;p1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0" name="Google Shape;1360;p1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1" name="Google Shape;1361;p1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2" name="Google Shape;1362;p1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3" name="Google Shape;1363;p1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4" name="Google Shape;1364;p1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65" name="Google Shape;1365;p1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66" name="Google Shape;1366;p1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7" name="Google Shape;1367;p1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8" name="Google Shape;1368;p1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9" name="Google Shape;1369;p1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0" name="Google Shape;1370;p1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1" name="Google Shape;1371;p1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2" name="Google Shape;1372;p1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3" name="Google Shape;1373;p1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4" name="Google Shape;1374;p1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5" name="Google Shape;1375;p1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6" name="Google Shape;1376;p1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7" name="Google Shape;1377;p1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378" name="Google Shape;1378;p16"/>
            <p:cNvGrpSpPr/>
            <p:nvPr/>
          </p:nvGrpSpPr>
          <p:grpSpPr>
            <a:xfrm>
              <a:off x="8500200" y="2876015"/>
              <a:ext cx="143400" cy="2454350"/>
              <a:chOff x="2030200" y="685625"/>
              <a:chExt cx="143400" cy="2454350"/>
            </a:xfrm>
          </p:grpSpPr>
          <p:grpSp>
            <p:nvGrpSpPr>
              <p:cNvPr id="1379" name="Google Shape;1379;p1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80" name="Google Shape;1380;p1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1" name="Google Shape;1381;p1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2" name="Google Shape;1382;p1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3" name="Google Shape;1383;p1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4" name="Google Shape;1384;p1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5" name="Google Shape;1385;p1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6" name="Google Shape;1386;p1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7" name="Google Shape;1387;p1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8" name="Google Shape;1388;p1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9" name="Google Shape;1389;p1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0" name="Google Shape;1390;p1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1" name="Google Shape;1391;p1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92" name="Google Shape;1392;p1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93" name="Google Shape;1393;p1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4" name="Google Shape;1394;p1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5" name="Google Shape;1395;p1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6" name="Google Shape;1396;p1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7" name="Google Shape;1397;p1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8" name="Google Shape;1398;p1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9" name="Google Shape;1399;p1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0" name="Google Shape;1400;p1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1" name="Google Shape;1401;p1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2" name="Google Shape;1402;p1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3" name="Google Shape;1403;p1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4" name="Google Shape;1404;p1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405" name="Google Shape;1405;p16"/>
            <p:cNvGrpSpPr/>
            <p:nvPr/>
          </p:nvGrpSpPr>
          <p:grpSpPr>
            <a:xfrm>
              <a:off x="8827750" y="980950"/>
              <a:ext cx="143400" cy="2454350"/>
              <a:chOff x="2436050" y="685625"/>
              <a:chExt cx="143400" cy="2454350"/>
            </a:xfrm>
          </p:grpSpPr>
          <p:grpSp>
            <p:nvGrpSpPr>
              <p:cNvPr id="1406" name="Google Shape;1406;p1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07" name="Google Shape;1407;p1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8" name="Google Shape;1408;p1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9" name="Google Shape;1409;p1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0" name="Google Shape;1410;p1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1" name="Google Shape;1411;p1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2" name="Google Shape;1412;p1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3" name="Google Shape;1413;p1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4" name="Google Shape;1414;p1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5" name="Google Shape;1415;p1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6" name="Google Shape;1416;p1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7" name="Google Shape;1417;p1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8" name="Google Shape;1418;p1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419" name="Google Shape;1419;p1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20" name="Google Shape;1420;p1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1" name="Google Shape;1421;p1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2" name="Google Shape;1422;p1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3" name="Google Shape;1423;p1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4" name="Google Shape;1424;p1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5" name="Google Shape;1425;p1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6" name="Google Shape;1426;p1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7" name="Google Shape;1427;p1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8" name="Google Shape;1428;p1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9" name="Google Shape;1429;p1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0" name="Google Shape;1430;p1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1" name="Google Shape;1431;p1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75952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7"/>
          <p:cNvSpPr txBox="1">
            <a:spLocks noGrp="1"/>
          </p:cNvSpPr>
          <p:nvPr>
            <p:ph type="title"/>
          </p:nvPr>
        </p:nvSpPr>
        <p:spPr>
          <a:xfrm>
            <a:off x="3385617" y="4303716"/>
            <a:ext cx="71712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34" name="Google Shape;1434;p17"/>
          <p:cNvSpPr txBox="1">
            <a:spLocks noGrp="1"/>
          </p:cNvSpPr>
          <p:nvPr>
            <p:ph type="subTitle" idx="1"/>
          </p:nvPr>
        </p:nvSpPr>
        <p:spPr>
          <a:xfrm>
            <a:off x="1635184" y="1671884"/>
            <a:ext cx="89216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435" name="Google Shape;1435;p17"/>
          <p:cNvGrpSpPr/>
          <p:nvPr/>
        </p:nvGrpSpPr>
        <p:grpSpPr>
          <a:xfrm>
            <a:off x="353367" y="-2756769"/>
            <a:ext cx="11485267" cy="9855601"/>
            <a:chOff x="265025" y="-2067577"/>
            <a:chExt cx="8613950" cy="7391701"/>
          </a:xfrm>
        </p:grpSpPr>
        <p:grpSp>
          <p:nvGrpSpPr>
            <p:cNvPr id="1436" name="Google Shape;1436;p17"/>
            <p:cNvGrpSpPr/>
            <p:nvPr/>
          </p:nvGrpSpPr>
          <p:grpSpPr>
            <a:xfrm>
              <a:off x="1046075" y="-1747317"/>
              <a:ext cx="143400" cy="2454350"/>
              <a:chOff x="2436050" y="685625"/>
              <a:chExt cx="143400" cy="2454350"/>
            </a:xfrm>
          </p:grpSpPr>
          <p:grpSp>
            <p:nvGrpSpPr>
              <p:cNvPr id="1437" name="Google Shape;1437;p1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38" name="Google Shape;1438;p1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9" name="Google Shape;1439;p1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0" name="Google Shape;1440;p1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1" name="Google Shape;1441;p1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2" name="Google Shape;1442;p1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3" name="Google Shape;1443;p1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4" name="Google Shape;1444;p1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5" name="Google Shape;1445;p1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6" name="Google Shape;1446;p1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7" name="Google Shape;1447;p1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8" name="Google Shape;1448;p1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9" name="Google Shape;1449;p1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450" name="Google Shape;1450;p1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51" name="Google Shape;1451;p1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2" name="Google Shape;1452;p1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3" name="Google Shape;1453;p1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4" name="Google Shape;1454;p1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5" name="Google Shape;1455;p1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6" name="Google Shape;1456;p1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7" name="Google Shape;1457;p1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8" name="Google Shape;1458;p1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9" name="Google Shape;1459;p1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0" name="Google Shape;1460;p1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1" name="Google Shape;1461;p1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2" name="Google Shape;1462;p1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463" name="Google Shape;1463;p17"/>
            <p:cNvGrpSpPr/>
            <p:nvPr/>
          </p:nvGrpSpPr>
          <p:grpSpPr>
            <a:xfrm>
              <a:off x="6593150" y="-2067577"/>
              <a:ext cx="143400" cy="2454350"/>
              <a:chOff x="2436050" y="685625"/>
              <a:chExt cx="143400" cy="2454350"/>
            </a:xfrm>
          </p:grpSpPr>
          <p:grpSp>
            <p:nvGrpSpPr>
              <p:cNvPr id="1464" name="Google Shape;1464;p1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65" name="Google Shape;1465;p1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6" name="Google Shape;1466;p1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7" name="Google Shape;1467;p1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8" name="Google Shape;1468;p1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9" name="Google Shape;1469;p1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0" name="Google Shape;1470;p1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1" name="Google Shape;1471;p1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2" name="Google Shape;1472;p1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3" name="Google Shape;1473;p1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4" name="Google Shape;1474;p1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5" name="Google Shape;1475;p1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6" name="Google Shape;1476;p1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477" name="Google Shape;1477;p1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78" name="Google Shape;1478;p1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9" name="Google Shape;1479;p1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0" name="Google Shape;1480;p1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1" name="Google Shape;1481;p1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2" name="Google Shape;1482;p1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3" name="Google Shape;1483;p1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4" name="Google Shape;1484;p1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5" name="Google Shape;1485;p1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6" name="Google Shape;1486;p1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7" name="Google Shape;1487;p1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8" name="Google Shape;1488;p1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9" name="Google Shape;1489;p1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490" name="Google Shape;1490;p17"/>
            <p:cNvGrpSpPr/>
            <p:nvPr/>
          </p:nvGrpSpPr>
          <p:grpSpPr>
            <a:xfrm>
              <a:off x="265025" y="250475"/>
              <a:ext cx="8613950" cy="5073649"/>
              <a:chOff x="265025" y="250475"/>
              <a:chExt cx="8613950" cy="5073649"/>
            </a:xfrm>
          </p:grpSpPr>
          <p:grpSp>
            <p:nvGrpSpPr>
              <p:cNvPr id="1491" name="Google Shape;1491;p17"/>
              <p:cNvGrpSpPr/>
              <p:nvPr/>
            </p:nvGrpSpPr>
            <p:grpSpPr>
              <a:xfrm>
                <a:off x="265025" y="250475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1492" name="Google Shape;1492;p17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493" name="Google Shape;1493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94" name="Google Shape;1494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95" name="Google Shape;1495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96" name="Google Shape;1496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97" name="Google Shape;1497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98" name="Google Shape;1498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99" name="Google Shape;1499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0" name="Google Shape;1500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1" name="Google Shape;1501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2" name="Google Shape;1502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3" name="Google Shape;1503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4" name="Google Shape;1504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505" name="Google Shape;1505;p17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06" name="Google Shape;1506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7" name="Google Shape;1507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8" name="Google Shape;1508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9" name="Google Shape;1509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0" name="Google Shape;1510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1" name="Google Shape;1511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2" name="Google Shape;1512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3" name="Google Shape;1513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4" name="Google Shape;1514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5" name="Google Shape;1515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6" name="Google Shape;1516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7" name="Google Shape;1517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1518" name="Google Shape;1518;p17"/>
              <p:cNvGrpSpPr/>
              <p:nvPr/>
            </p:nvGrpSpPr>
            <p:grpSpPr>
              <a:xfrm>
                <a:off x="641525" y="2869774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1519" name="Google Shape;1519;p17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20" name="Google Shape;1520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1" name="Google Shape;1521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2" name="Google Shape;1522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3" name="Google Shape;1523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4" name="Google Shape;1524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5" name="Google Shape;1525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6" name="Google Shape;1526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7" name="Google Shape;1527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8" name="Google Shape;1528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9" name="Google Shape;1529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0" name="Google Shape;1530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1" name="Google Shape;1531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532" name="Google Shape;1532;p17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33" name="Google Shape;1533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4" name="Google Shape;1534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5" name="Google Shape;1535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6" name="Google Shape;1536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7" name="Google Shape;1537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8" name="Google Shape;1538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9" name="Google Shape;1539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0" name="Google Shape;1540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1" name="Google Shape;1541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2" name="Google Shape;1542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3" name="Google Shape;1543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4" name="Google Shape;1544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1545" name="Google Shape;1545;p17"/>
              <p:cNvGrpSpPr/>
              <p:nvPr/>
            </p:nvGrpSpPr>
            <p:grpSpPr>
              <a:xfrm>
                <a:off x="8735575" y="462975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1546" name="Google Shape;1546;p17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47" name="Google Shape;1547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8" name="Google Shape;1548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9" name="Google Shape;1549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0" name="Google Shape;1550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1" name="Google Shape;1551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2" name="Google Shape;1552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3" name="Google Shape;1553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4" name="Google Shape;1554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5" name="Google Shape;1555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6" name="Google Shape;1556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7" name="Google Shape;1557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8" name="Google Shape;1558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559" name="Google Shape;1559;p17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60" name="Google Shape;1560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1" name="Google Shape;1561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2" name="Google Shape;1562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3" name="Google Shape;1563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4" name="Google Shape;1564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5" name="Google Shape;1565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6" name="Google Shape;1566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7" name="Google Shape;1567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8" name="Google Shape;1568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9" name="Google Shape;1569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0" name="Google Shape;1570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1" name="Google Shape;1571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1572" name="Google Shape;1572;p17"/>
              <p:cNvGrpSpPr/>
              <p:nvPr/>
            </p:nvGrpSpPr>
            <p:grpSpPr>
              <a:xfrm>
                <a:off x="8359075" y="2507621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1573" name="Google Shape;1573;p17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74" name="Google Shape;1574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5" name="Google Shape;1575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6" name="Google Shape;1576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7" name="Google Shape;1577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8" name="Google Shape;1578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9" name="Google Shape;1579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0" name="Google Shape;1580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1" name="Google Shape;1581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2" name="Google Shape;1582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3" name="Google Shape;1583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4" name="Google Shape;1584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5" name="Google Shape;1585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586" name="Google Shape;1586;p17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87" name="Google Shape;1587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8" name="Google Shape;1588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9" name="Google Shape;1589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0" name="Google Shape;1590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1" name="Google Shape;1591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2" name="Google Shape;1592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3" name="Google Shape;1593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4" name="Google Shape;1594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5" name="Google Shape;1595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6" name="Google Shape;1596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7" name="Google Shape;1597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8" name="Google Shape;1598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71121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18"/>
          <p:cNvGrpSpPr/>
          <p:nvPr/>
        </p:nvGrpSpPr>
        <p:grpSpPr>
          <a:xfrm>
            <a:off x="128934" y="-1345067"/>
            <a:ext cx="11848033" cy="7379400"/>
            <a:chOff x="96700" y="-1008800"/>
            <a:chExt cx="8886025" cy="5534550"/>
          </a:xfrm>
        </p:grpSpPr>
        <p:grpSp>
          <p:nvGrpSpPr>
            <p:cNvPr id="1601" name="Google Shape;1601;p18"/>
            <p:cNvGrpSpPr/>
            <p:nvPr/>
          </p:nvGrpSpPr>
          <p:grpSpPr>
            <a:xfrm>
              <a:off x="967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1602" name="Google Shape;1602;p1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03" name="Google Shape;1603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4" name="Google Shape;1604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5" name="Google Shape;1605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6" name="Google Shape;1606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7" name="Google Shape;1607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8" name="Google Shape;1608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9" name="Google Shape;1609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0" name="Google Shape;1610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1" name="Google Shape;1611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2" name="Google Shape;1612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3" name="Google Shape;1613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4" name="Google Shape;1614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15" name="Google Shape;1615;p1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16" name="Google Shape;1616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7" name="Google Shape;1617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8" name="Google Shape;1618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9" name="Google Shape;1619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0" name="Google Shape;1620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1" name="Google Shape;1621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2" name="Google Shape;1622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3" name="Google Shape;1623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4" name="Google Shape;1624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5" name="Google Shape;1625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6" name="Google Shape;1626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7" name="Google Shape;1627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628" name="Google Shape;1628;p18"/>
            <p:cNvGrpSpPr/>
            <p:nvPr/>
          </p:nvGrpSpPr>
          <p:grpSpPr>
            <a:xfrm>
              <a:off x="408350" y="-1008800"/>
              <a:ext cx="143400" cy="2454350"/>
              <a:chOff x="2030200" y="685625"/>
              <a:chExt cx="143400" cy="2454350"/>
            </a:xfrm>
          </p:grpSpPr>
          <p:grpSp>
            <p:nvGrpSpPr>
              <p:cNvPr id="1629" name="Google Shape;1629;p1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30" name="Google Shape;1630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1" name="Google Shape;1631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2" name="Google Shape;1632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3" name="Google Shape;1633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4" name="Google Shape;1634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5" name="Google Shape;1635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6" name="Google Shape;1636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7" name="Google Shape;1637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8" name="Google Shape;1638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9" name="Google Shape;1639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0" name="Google Shape;1640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1" name="Google Shape;1641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42" name="Google Shape;1642;p1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43" name="Google Shape;1643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4" name="Google Shape;1644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5" name="Google Shape;1645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6" name="Google Shape;1646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7" name="Google Shape;1647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8" name="Google Shape;1648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9" name="Google Shape;1649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0" name="Google Shape;1650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1" name="Google Shape;1651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2" name="Google Shape;1652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3" name="Google Shape;1653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4" name="Google Shape;1654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655" name="Google Shape;1655;p18"/>
            <p:cNvGrpSpPr/>
            <p:nvPr/>
          </p:nvGrpSpPr>
          <p:grpSpPr>
            <a:xfrm>
              <a:off x="8503375" y="-127789"/>
              <a:ext cx="143400" cy="2454350"/>
              <a:chOff x="2030200" y="685625"/>
              <a:chExt cx="143400" cy="2454350"/>
            </a:xfrm>
          </p:grpSpPr>
          <p:grpSp>
            <p:nvGrpSpPr>
              <p:cNvPr id="1656" name="Google Shape;1656;p1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57" name="Google Shape;1657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8" name="Google Shape;1658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9" name="Google Shape;1659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0" name="Google Shape;1660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1" name="Google Shape;1661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2" name="Google Shape;1662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3" name="Google Shape;1663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4" name="Google Shape;1664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5" name="Google Shape;1665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6" name="Google Shape;1666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7" name="Google Shape;1667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8" name="Google Shape;1668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69" name="Google Shape;1669;p1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70" name="Google Shape;1670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1" name="Google Shape;1671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2" name="Google Shape;1672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3" name="Google Shape;1673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4" name="Google Shape;1674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5" name="Google Shape;1675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6" name="Google Shape;1676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7" name="Google Shape;1677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8" name="Google Shape;1678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9" name="Google Shape;1679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0" name="Google Shape;1680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1" name="Google Shape;1681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682" name="Google Shape;1682;p18"/>
            <p:cNvGrpSpPr/>
            <p:nvPr/>
          </p:nvGrpSpPr>
          <p:grpSpPr>
            <a:xfrm>
              <a:off x="8839325" y="2071400"/>
              <a:ext cx="143400" cy="2454350"/>
              <a:chOff x="2436050" y="685625"/>
              <a:chExt cx="143400" cy="2454350"/>
            </a:xfrm>
          </p:grpSpPr>
          <p:grpSp>
            <p:nvGrpSpPr>
              <p:cNvPr id="1683" name="Google Shape;1683;p1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84" name="Google Shape;1684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5" name="Google Shape;1685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6" name="Google Shape;1686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7" name="Google Shape;1687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8" name="Google Shape;1688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9" name="Google Shape;1689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0" name="Google Shape;1690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1" name="Google Shape;1691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2" name="Google Shape;1692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3" name="Google Shape;1693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4" name="Google Shape;1694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5" name="Google Shape;1695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96" name="Google Shape;1696;p1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97" name="Google Shape;1697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8" name="Google Shape;1698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9" name="Google Shape;1699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0" name="Google Shape;1700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1" name="Google Shape;1701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2" name="Google Shape;1702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3" name="Google Shape;1703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4" name="Google Shape;1704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5" name="Google Shape;1705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6" name="Google Shape;1706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7" name="Google Shape;1707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8" name="Google Shape;1708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1709" name="Google Shape;1709;p18"/>
          <p:cNvSpPr txBox="1">
            <a:spLocks noGrp="1"/>
          </p:cNvSpPr>
          <p:nvPr>
            <p:ph type="title"/>
          </p:nvPr>
        </p:nvSpPr>
        <p:spPr>
          <a:xfrm>
            <a:off x="960000" y="1646967"/>
            <a:ext cx="5131200" cy="23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10" name="Google Shape;1710;p18"/>
          <p:cNvSpPr txBox="1">
            <a:spLocks noGrp="1"/>
          </p:cNvSpPr>
          <p:nvPr>
            <p:ph type="subTitle" idx="1"/>
          </p:nvPr>
        </p:nvSpPr>
        <p:spPr>
          <a:xfrm>
            <a:off x="960000" y="4005833"/>
            <a:ext cx="5131200" cy="1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11" name="Google Shape;1711;p18"/>
          <p:cNvSpPr>
            <a:spLocks noGrp="1"/>
          </p:cNvSpPr>
          <p:nvPr>
            <p:ph type="pic" idx="2"/>
          </p:nvPr>
        </p:nvSpPr>
        <p:spPr>
          <a:xfrm>
            <a:off x="6299400" y="1061467"/>
            <a:ext cx="4621200" cy="440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2073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19"/>
          <p:cNvSpPr txBox="1">
            <a:spLocks noGrp="1"/>
          </p:cNvSpPr>
          <p:nvPr>
            <p:ph type="title"/>
          </p:nvPr>
        </p:nvSpPr>
        <p:spPr>
          <a:xfrm>
            <a:off x="960000" y="2183400"/>
            <a:ext cx="47972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14" name="Google Shape;1714;p19"/>
          <p:cNvSpPr txBox="1">
            <a:spLocks noGrp="1"/>
          </p:cNvSpPr>
          <p:nvPr>
            <p:ph type="subTitle" idx="1"/>
          </p:nvPr>
        </p:nvSpPr>
        <p:spPr>
          <a:xfrm>
            <a:off x="960000" y="3601000"/>
            <a:ext cx="47972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715" name="Google Shape;1715;p19"/>
          <p:cNvGrpSpPr/>
          <p:nvPr/>
        </p:nvGrpSpPr>
        <p:grpSpPr>
          <a:xfrm>
            <a:off x="176233" y="-760458"/>
            <a:ext cx="11772067" cy="8134035"/>
            <a:chOff x="132175" y="-570343"/>
            <a:chExt cx="8829050" cy="6100526"/>
          </a:xfrm>
        </p:grpSpPr>
        <p:grpSp>
          <p:nvGrpSpPr>
            <p:cNvPr id="1716" name="Google Shape;1716;p19"/>
            <p:cNvGrpSpPr/>
            <p:nvPr/>
          </p:nvGrpSpPr>
          <p:grpSpPr>
            <a:xfrm>
              <a:off x="132175" y="-570343"/>
              <a:ext cx="143400" cy="2454350"/>
              <a:chOff x="2436050" y="685625"/>
              <a:chExt cx="143400" cy="2454350"/>
            </a:xfrm>
          </p:grpSpPr>
          <p:grpSp>
            <p:nvGrpSpPr>
              <p:cNvPr id="1717" name="Google Shape;1717;p1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718" name="Google Shape;1718;p1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19" name="Google Shape;1719;p1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0" name="Google Shape;1720;p1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1" name="Google Shape;1721;p1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2" name="Google Shape;1722;p1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3" name="Google Shape;1723;p1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4" name="Google Shape;1724;p1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5" name="Google Shape;1725;p1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6" name="Google Shape;1726;p1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7" name="Google Shape;1727;p1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8" name="Google Shape;1728;p1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9" name="Google Shape;1729;p1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730" name="Google Shape;1730;p1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731" name="Google Shape;1731;p1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32" name="Google Shape;1732;p1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33" name="Google Shape;1733;p1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34" name="Google Shape;1734;p1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35" name="Google Shape;1735;p1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36" name="Google Shape;1736;p1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37" name="Google Shape;1737;p1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38" name="Google Shape;1738;p1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39" name="Google Shape;1739;p1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40" name="Google Shape;1740;p1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41" name="Google Shape;1741;p1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42" name="Google Shape;1742;p1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743" name="Google Shape;1743;p19"/>
            <p:cNvGrpSpPr/>
            <p:nvPr/>
          </p:nvGrpSpPr>
          <p:grpSpPr>
            <a:xfrm>
              <a:off x="426075" y="3075833"/>
              <a:ext cx="143400" cy="2454350"/>
              <a:chOff x="2030200" y="685625"/>
              <a:chExt cx="143400" cy="2454350"/>
            </a:xfrm>
          </p:grpSpPr>
          <p:grpSp>
            <p:nvGrpSpPr>
              <p:cNvPr id="1744" name="Google Shape;1744;p1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745" name="Google Shape;1745;p1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46" name="Google Shape;1746;p1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47" name="Google Shape;1747;p1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48" name="Google Shape;1748;p1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49" name="Google Shape;1749;p1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50" name="Google Shape;1750;p1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51" name="Google Shape;1751;p1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52" name="Google Shape;1752;p1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53" name="Google Shape;1753;p1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54" name="Google Shape;1754;p1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55" name="Google Shape;1755;p1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56" name="Google Shape;1756;p1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757" name="Google Shape;1757;p1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758" name="Google Shape;1758;p1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59" name="Google Shape;1759;p1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0" name="Google Shape;1760;p1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1" name="Google Shape;1761;p1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2" name="Google Shape;1762;p1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3" name="Google Shape;1763;p1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4" name="Google Shape;1764;p1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5" name="Google Shape;1765;p1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6" name="Google Shape;1766;p1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7" name="Google Shape;1767;p1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8" name="Google Shape;1768;p1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9" name="Google Shape;1769;p1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770" name="Google Shape;1770;p19"/>
            <p:cNvGrpSpPr/>
            <p:nvPr/>
          </p:nvGrpSpPr>
          <p:grpSpPr>
            <a:xfrm>
              <a:off x="8368450" y="-116950"/>
              <a:ext cx="143400" cy="2454350"/>
              <a:chOff x="2436050" y="685625"/>
              <a:chExt cx="143400" cy="2454350"/>
            </a:xfrm>
          </p:grpSpPr>
          <p:grpSp>
            <p:nvGrpSpPr>
              <p:cNvPr id="1771" name="Google Shape;1771;p1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772" name="Google Shape;1772;p1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73" name="Google Shape;1773;p1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74" name="Google Shape;1774;p1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75" name="Google Shape;1775;p1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76" name="Google Shape;1776;p1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77" name="Google Shape;1777;p1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78" name="Google Shape;1778;p1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79" name="Google Shape;1779;p1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80" name="Google Shape;1780;p1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81" name="Google Shape;1781;p1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82" name="Google Shape;1782;p1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83" name="Google Shape;1783;p1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784" name="Google Shape;1784;p1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785" name="Google Shape;1785;p1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86" name="Google Shape;1786;p1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87" name="Google Shape;1787;p1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88" name="Google Shape;1788;p1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89" name="Google Shape;1789;p1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90" name="Google Shape;1790;p1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91" name="Google Shape;1791;p1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92" name="Google Shape;1792;p1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93" name="Google Shape;1793;p1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94" name="Google Shape;1794;p1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95" name="Google Shape;1795;p1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96" name="Google Shape;1796;p1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797" name="Google Shape;1797;p19"/>
            <p:cNvGrpSpPr/>
            <p:nvPr/>
          </p:nvGrpSpPr>
          <p:grpSpPr>
            <a:xfrm>
              <a:off x="8817825" y="2397625"/>
              <a:ext cx="143400" cy="2454350"/>
              <a:chOff x="2030200" y="685625"/>
              <a:chExt cx="143400" cy="2454350"/>
            </a:xfrm>
          </p:grpSpPr>
          <p:grpSp>
            <p:nvGrpSpPr>
              <p:cNvPr id="1798" name="Google Shape;1798;p1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799" name="Google Shape;1799;p1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0" name="Google Shape;1800;p1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1" name="Google Shape;1801;p1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2" name="Google Shape;1802;p1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3" name="Google Shape;1803;p1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4" name="Google Shape;1804;p1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5" name="Google Shape;1805;p1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6" name="Google Shape;1806;p1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7" name="Google Shape;1807;p1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8" name="Google Shape;1808;p1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9" name="Google Shape;1809;p1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10" name="Google Shape;1810;p1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11" name="Google Shape;1811;p1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812" name="Google Shape;1812;p1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13" name="Google Shape;1813;p1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14" name="Google Shape;1814;p1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15" name="Google Shape;1815;p1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16" name="Google Shape;1816;p1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17" name="Google Shape;1817;p1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18" name="Google Shape;1818;p1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19" name="Google Shape;1819;p1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0" name="Google Shape;1820;p1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1" name="Google Shape;1821;p1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2" name="Google Shape;1822;p1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3" name="Google Shape;1823;p1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41372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20"/>
          <p:cNvSpPr txBox="1">
            <a:spLocks noGrp="1"/>
          </p:cNvSpPr>
          <p:nvPr>
            <p:ph type="title"/>
          </p:nvPr>
        </p:nvSpPr>
        <p:spPr>
          <a:xfrm>
            <a:off x="6150800" y="2282300"/>
            <a:ext cx="4791200" cy="8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26" name="Google Shape;1826;p20"/>
          <p:cNvSpPr txBox="1">
            <a:spLocks noGrp="1"/>
          </p:cNvSpPr>
          <p:nvPr>
            <p:ph type="subTitle" idx="1"/>
          </p:nvPr>
        </p:nvSpPr>
        <p:spPr>
          <a:xfrm>
            <a:off x="6151033" y="3179900"/>
            <a:ext cx="4791200" cy="11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827" name="Google Shape;1827;p20"/>
          <p:cNvGrpSpPr/>
          <p:nvPr/>
        </p:nvGrpSpPr>
        <p:grpSpPr>
          <a:xfrm>
            <a:off x="236967" y="-484871"/>
            <a:ext cx="11612000" cy="7735104"/>
            <a:chOff x="177725" y="-363653"/>
            <a:chExt cx="8709000" cy="5801328"/>
          </a:xfrm>
        </p:grpSpPr>
        <p:grpSp>
          <p:nvGrpSpPr>
            <p:cNvPr id="1828" name="Google Shape;1828;p20"/>
            <p:cNvGrpSpPr/>
            <p:nvPr/>
          </p:nvGrpSpPr>
          <p:grpSpPr>
            <a:xfrm>
              <a:off x="177725" y="-363653"/>
              <a:ext cx="8709000" cy="4967654"/>
              <a:chOff x="177725" y="-363653"/>
              <a:chExt cx="8709000" cy="4967654"/>
            </a:xfrm>
          </p:grpSpPr>
          <p:grpSp>
            <p:nvGrpSpPr>
              <p:cNvPr id="1829" name="Google Shape;1829;p20"/>
              <p:cNvGrpSpPr/>
              <p:nvPr/>
            </p:nvGrpSpPr>
            <p:grpSpPr>
              <a:xfrm>
                <a:off x="8743325" y="-363653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1830" name="Google Shape;1830;p20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831" name="Google Shape;1831;p2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32" name="Google Shape;1832;p2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33" name="Google Shape;1833;p2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34" name="Google Shape;1834;p2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35" name="Google Shape;1835;p2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36" name="Google Shape;1836;p2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37" name="Google Shape;1837;p2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38" name="Google Shape;1838;p2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39" name="Google Shape;1839;p2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40" name="Google Shape;1840;p2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41" name="Google Shape;1841;p2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42" name="Google Shape;1842;p2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843" name="Google Shape;1843;p20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844" name="Google Shape;1844;p2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45" name="Google Shape;1845;p2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46" name="Google Shape;1846;p2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47" name="Google Shape;1847;p2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48" name="Google Shape;1848;p2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49" name="Google Shape;1849;p2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50" name="Google Shape;1850;p2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51" name="Google Shape;1851;p2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52" name="Google Shape;1852;p2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53" name="Google Shape;1853;p2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54" name="Google Shape;1854;p2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55" name="Google Shape;1855;p2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1856" name="Google Shape;1856;p20"/>
              <p:cNvGrpSpPr/>
              <p:nvPr/>
            </p:nvGrpSpPr>
            <p:grpSpPr>
              <a:xfrm>
                <a:off x="177725" y="-345150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1857" name="Google Shape;1857;p20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858" name="Google Shape;1858;p2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59" name="Google Shape;1859;p2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60" name="Google Shape;1860;p2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61" name="Google Shape;1861;p2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62" name="Google Shape;1862;p2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63" name="Google Shape;1863;p2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64" name="Google Shape;1864;p2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65" name="Google Shape;1865;p2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66" name="Google Shape;1866;p2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67" name="Google Shape;1867;p2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68" name="Google Shape;1868;p2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69" name="Google Shape;1869;p2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870" name="Google Shape;1870;p20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871" name="Google Shape;1871;p2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72" name="Google Shape;1872;p2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73" name="Google Shape;1873;p2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74" name="Google Shape;1874;p2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75" name="Google Shape;1875;p2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76" name="Google Shape;1876;p2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77" name="Google Shape;1877;p2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78" name="Google Shape;1878;p2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79" name="Google Shape;1879;p2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80" name="Google Shape;1880;p2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81" name="Google Shape;1881;p2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82" name="Google Shape;1882;p2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1883" name="Google Shape;1883;p20"/>
              <p:cNvGrpSpPr/>
              <p:nvPr/>
            </p:nvGrpSpPr>
            <p:grpSpPr>
              <a:xfrm>
                <a:off x="8430900" y="2149651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1884" name="Google Shape;1884;p20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885" name="Google Shape;1885;p2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86" name="Google Shape;1886;p2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87" name="Google Shape;1887;p2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88" name="Google Shape;1888;p2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89" name="Google Shape;1889;p2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90" name="Google Shape;1890;p2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91" name="Google Shape;1891;p2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92" name="Google Shape;1892;p2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93" name="Google Shape;1893;p2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94" name="Google Shape;1894;p2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95" name="Google Shape;1895;p2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96" name="Google Shape;1896;p2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897" name="Google Shape;1897;p20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898" name="Google Shape;1898;p2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99" name="Google Shape;1899;p2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900" name="Google Shape;1900;p2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901" name="Google Shape;1901;p2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902" name="Google Shape;1902;p2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903" name="Google Shape;1903;p2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904" name="Google Shape;1904;p2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905" name="Google Shape;1905;p2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906" name="Google Shape;1906;p2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907" name="Google Shape;1907;p2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908" name="Google Shape;1908;p2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909" name="Google Shape;1909;p2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  <p:grpSp>
          <p:nvGrpSpPr>
            <p:cNvPr id="1910" name="Google Shape;1910;p20"/>
            <p:cNvGrpSpPr/>
            <p:nvPr/>
          </p:nvGrpSpPr>
          <p:grpSpPr>
            <a:xfrm>
              <a:off x="713225" y="2983325"/>
              <a:ext cx="143400" cy="2454350"/>
              <a:chOff x="2030200" y="685625"/>
              <a:chExt cx="143400" cy="2454350"/>
            </a:xfrm>
          </p:grpSpPr>
          <p:grpSp>
            <p:nvGrpSpPr>
              <p:cNvPr id="1911" name="Google Shape;1911;p2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12" name="Google Shape;1912;p2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3" name="Google Shape;1913;p2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4" name="Google Shape;1914;p2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5" name="Google Shape;1915;p2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6" name="Google Shape;1916;p2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7" name="Google Shape;1917;p2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8" name="Google Shape;1918;p2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9" name="Google Shape;1919;p2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0" name="Google Shape;1920;p2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1" name="Google Shape;1921;p2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2" name="Google Shape;1922;p2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3" name="Google Shape;1923;p2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24" name="Google Shape;1924;p2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25" name="Google Shape;1925;p2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6" name="Google Shape;1926;p2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7" name="Google Shape;1927;p2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8" name="Google Shape;1928;p2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9" name="Google Shape;1929;p2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0" name="Google Shape;1930;p2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1" name="Google Shape;1931;p2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2" name="Google Shape;1932;p2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3" name="Google Shape;1933;p2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4" name="Google Shape;1934;p2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5" name="Google Shape;1935;p2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6" name="Google Shape;1936;p2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284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2717600" y="3074641"/>
            <a:ext cx="67568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title" idx="2" hasCustomPrompt="1"/>
          </p:nvPr>
        </p:nvSpPr>
        <p:spPr>
          <a:xfrm>
            <a:off x="2717600" y="1832125"/>
            <a:ext cx="67568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3"/>
          <p:cNvSpPr txBox="1">
            <a:spLocks noGrp="1"/>
          </p:cNvSpPr>
          <p:nvPr>
            <p:ph type="subTitle" idx="1"/>
          </p:nvPr>
        </p:nvSpPr>
        <p:spPr>
          <a:xfrm>
            <a:off x="2717600" y="4391875"/>
            <a:ext cx="6756800" cy="45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23" name="Google Shape;123;p3"/>
          <p:cNvGrpSpPr/>
          <p:nvPr/>
        </p:nvGrpSpPr>
        <p:grpSpPr>
          <a:xfrm>
            <a:off x="433733" y="-2725727"/>
            <a:ext cx="11085400" cy="7872893"/>
            <a:chOff x="325300" y="-2044295"/>
            <a:chExt cx="8314050" cy="5904670"/>
          </a:xfrm>
        </p:grpSpPr>
        <p:grpSp>
          <p:nvGrpSpPr>
            <p:cNvPr id="124" name="Google Shape;124;p3"/>
            <p:cNvGrpSpPr/>
            <p:nvPr/>
          </p:nvGrpSpPr>
          <p:grpSpPr>
            <a:xfrm>
              <a:off x="3253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125" name="Google Shape;125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" name="Google Shape;134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8" name="Google Shape;138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9" name="Google Shape;139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" name="Google Shape;147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51" name="Google Shape;151;p3"/>
            <p:cNvGrpSpPr/>
            <p:nvPr/>
          </p:nvGrpSpPr>
          <p:grpSpPr>
            <a:xfrm>
              <a:off x="7105800" y="-2044295"/>
              <a:ext cx="143400" cy="2454350"/>
              <a:chOff x="2436050" y="685625"/>
              <a:chExt cx="143400" cy="2454350"/>
            </a:xfrm>
          </p:grpSpPr>
          <p:grpSp>
            <p:nvGrpSpPr>
              <p:cNvPr id="152" name="Google Shape;152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53" name="Google Shape;153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" name="Google Shape;155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" name="Google Shape;156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7" name="Google Shape;157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" name="Google Shape;158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5" name="Google Shape;165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6" name="Google Shape;166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7" name="Google Shape;177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78" name="Google Shape;178;p3"/>
            <p:cNvGrpSpPr/>
            <p:nvPr/>
          </p:nvGrpSpPr>
          <p:grpSpPr>
            <a:xfrm>
              <a:off x="8495950" y="1406025"/>
              <a:ext cx="143400" cy="2454350"/>
              <a:chOff x="2436050" y="685625"/>
              <a:chExt cx="143400" cy="2454350"/>
            </a:xfrm>
          </p:grpSpPr>
          <p:grpSp>
            <p:nvGrpSpPr>
              <p:cNvPr id="179" name="Google Shape;179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80" name="Google Shape;180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4" name="Google Shape;184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" name="Google Shape;188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2" name="Google Shape;192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3" name="Google Shape;193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" name="Google Shape;194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" name="Google Shape;195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0041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8" name="Google Shape;1938;p21"/>
          <p:cNvGrpSpPr/>
          <p:nvPr/>
        </p:nvGrpSpPr>
        <p:grpSpPr>
          <a:xfrm>
            <a:off x="176233" y="-760457"/>
            <a:ext cx="11772067" cy="7229757"/>
            <a:chOff x="132175" y="-570343"/>
            <a:chExt cx="8829050" cy="5422318"/>
          </a:xfrm>
        </p:grpSpPr>
        <p:grpSp>
          <p:nvGrpSpPr>
            <p:cNvPr id="1939" name="Google Shape;1939;p21"/>
            <p:cNvGrpSpPr/>
            <p:nvPr/>
          </p:nvGrpSpPr>
          <p:grpSpPr>
            <a:xfrm>
              <a:off x="132175" y="-570343"/>
              <a:ext cx="143400" cy="2454350"/>
              <a:chOff x="2436050" y="685625"/>
              <a:chExt cx="143400" cy="2454350"/>
            </a:xfrm>
          </p:grpSpPr>
          <p:grpSp>
            <p:nvGrpSpPr>
              <p:cNvPr id="1940" name="Google Shape;1940;p2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41" name="Google Shape;1941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2" name="Google Shape;1942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3" name="Google Shape;1943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4" name="Google Shape;1944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5" name="Google Shape;1945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6" name="Google Shape;1946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7" name="Google Shape;1947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8" name="Google Shape;1948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9" name="Google Shape;1949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0" name="Google Shape;1950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1" name="Google Shape;1951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2" name="Google Shape;1952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53" name="Google Shape;1953;p2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54" name="Google Shape;1954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5" name="Google Shape;1955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6" name="Google Shape;1956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7" name="Google Shape;1957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8" name="Google Shape;1958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9" name="Google Shape;1959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0" name="Google Shape;1960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1" name="Google Shape;1961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2" name="Google Shape;1962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3" name="Google Shape;1963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4" name="Google Shape;1964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5" name="Google Shape;1965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966" name="Google Shape;1966;p21"/>
            <p:cNvGrpSpPr/>
            <p:nvPr/>
          </p:nvGrpSpPr>
          <p:grpSpPr>
            <a:xfrm>
              <a:off x="426075" y="1344575"/>
              <a:ext cx="143400" cy="2454350"/>
              <a:chOff x="2030200" y="685625"/>
              <a:chExt cx="143400" cy="2454350"/>
            </a:xfrm>
          </p:grpSpPr>
          <p:grpSp>
            <p:nvGrpSpPr>
              <p:cNvPr id="1967" name="Google Shape;1967;p2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68" name="Google Shape;1968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9" name="Google Shape;1969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0" name="Google Shape;1970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1" name="Google Shape;1971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2" name="Google Shape;1972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3" name="Google Shape;1973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4" name="Google Shape;1974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5" name="Google Shape;1975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6" name="Google Shape;1976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7" name="Google Shape;1977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8" name="Google Shape;1978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9" name="Google Shape;1979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80" name="Google Shape;1980;p2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81" name="Google Shape;1981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2" name="Google Shape;1982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3" name="Google Shape;1983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4" name="Google Shape;1984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5" name="Google Shape;1985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6" name="Google Shape;1986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7" name="Google Shape;1987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8" name="Google Shape;1988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9" name="Google Shape;1989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0" name="Google Shape;1990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1" name="Google Shape;1991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2" name="Google Shape;1992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993" name="Google Shape;1993;p21"/>
            <p:cNvGrpSpPr/>
            <p:nvPr/>
          </p:nvGrpSpPr>
          <p:grpSpPr>
            <a:xfrm>
              <a:off x="8520850" y="-116950"/>
              <a:ext cx="143400" cy="2454350"/>
              <a:chOff x="2436050" y="685625"/>
              <a:chExt cx="143400" cy="2454350"/>
            </a:xfrm>
          </p:grpSpPr>
          <p:grpSp>
            <p:nvGrpSpPr>
              <p:cNvPr id="1994" name="Google Shape;1994;p2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95" name="Google Shape;1995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6" name="Google Shape;1996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7" name="Google Shape;1997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8" name="Google Shape;1998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9" name="Google Shape;1999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0" name="Google Shape;2000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1" name="Google Shape;2001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2" name="Google Shape;2002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3" name="Google Shape;2003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4" name="Google Shape;2004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5" name="Google Shape;2005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6" name="Google Shape;2006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07" name="Google Shape;2007;p2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08" name="Google Shape;2008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9" name="Google Shape;2009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0" name="Google Shape;2010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1" name="Google Shape;2011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2" name="Google Shape;2012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3" name="Google Shape;2013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4" name="Google Shape;2014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5" name="Google Shape;2015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6" name="Google Shape;2016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7" name="Google Shape;2017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8" name="Google Shape;2018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9" name="Google Shape;2019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020" name="Google Shape;2020;p21"/>
            <p:cNvGrpSpPr/>
            <p:nvPr/>
          </p:nvGrpSpPr>
          <p:grpSpPr>
            <a:xfrm>
              <a:off x="8817825" y="2397625"/>
              <a:ext cx="143400" cy="2454350"/>
              <a:chOff x="2030200" y="685625"/>
              <a:chExt cx="143400" cy="2454350"/>
            </a:xfrm>
          </p:grpSpPr>
          <p:grpSp>
            <p:nvGrpSpPr>
              <p:cNvPr id="2021" name="Google Shape;2021;p2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22" name="Google Shape;2022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3" name="Google Shape;2023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4" name="Google Shape;2024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5" name="Google Shape;2025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6" name="Google Shape;2026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7" name="Google Shape;2027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8" name="Google Shape;2028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9" name="Google Shape;2029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0" name="Google Shape;2030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1" name="Google Shape;2031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2" name="Google Shape;2032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3" name="Google Shape;2033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34" name="Google Shape;2034;p2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35" name="Google Shape;2035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6" name="Google Shape;2036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7" name="Google Shape;2037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8" name="Google Shape;2038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9" name="Google Shape;2039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0" name="Google Shape;2040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1" name="Google Shape;2041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2" name="Google Shape;2042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3" name="Google Shape;2043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4" name="Google Shape;2044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5" name="Google Shape;2045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6" name="Google Shape;2046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047" name="Google Shape;204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48" name="Google Shape;2048;p21"/>
          <p:cNvSpPr txBox="1">
            <a:spLocks noGrp="1"/>
          </p:cNvSpPr>
          <p:nvPr>
            <p:ph type="subTitle" idx="1"/>
          </p:nvPr>
        </p:nvSpPr>
        <p:spPr>
          <a:xfrm>
            <a:off x="6564100" y="3771233"/>
            <a:ext cx="3520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49" name="Google Shape;2049;p21"/>
          <p:cNvSpPr txBox="1">
            <a:spLocks noGrp="1"/>
          </p:cNvSpPr>
          <p:nvPr>
            <p:ph type="subTitle" idx="2"/>
          </p:nvPr>
        </p:nvSpPr>
        <p:spPr>
          <a:xfrm>
            <a:off x="2107867" y="3771233"/>
            <a:ext cx="3520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50" name="Google Shape;2050;p21"/>
          <p:cNvSpPr txBox="1">
            <a:spLocks noGrp="1"/>
          </p:cNvSpPr>
          <p:nvPr>
            <p:ph type="subTitle" idx="3"/>
          </p:nvPr>
        </p:nvSpPr>
        <p:spPr>
          <a:xfrm>
            <a:off x="2107881" y="3026033"/>
            <a:ext cx="3520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51" name="Google Shape;2051;p21"/>
          <p:cNvSpPr txBox="1">
            <a:spLocks noGrp="1"/>
          </p:cNvSpPr>
          <p:nvPr>
            <p:ph type="subTitle" idx="4"/>
          </p:nvPr>
        </p:nvSpPr>
        <p:spPr>
          <a:xfrm>
            <a:off x="6564119" y="3026033"/>
            <a:ext cx="3520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0235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oogle Shape;2053;p22"/>
          <p:cNvGrpSpPr/>
          <p:nvPr/>
        </p:nvGrpSpPr>
        <p:grpSpPr>
          <a:xfrm>
            <a:off x="371401" y="-2067596"/>
            <a:ext cx="11477500" cy="7856592"/>
            <a:chOff x="278550" y="-1550697"/>
            <a:chExt cx="8608125" cy="5892444"/>
          </a:xfrm>
        </p:grpSpPr>
        <p:grpSp>
          <p:nvGrpSpPr>
            <p:cNvPr id="2054" name="Google Shape;2054;p22"/>
            <p:cNvGrpSpPr/>
            <p:nvPr/>
          </p:nvGrpSpPr>
          <p:grpSpPr>
            <a:xfrm>
              <a:off x="278550" y="285992"/>
              <a:ext cx="143400" cy="2454350"/>
              <a:chOff x="2436050" y="685625"/>
              <a:chExt cx="143400" cy="2454350"/>
            </a:xfrm>
          </p:grpSpPr>
          <p:grpSp>
            <p:nvGrpSpPr>
              <p:cNvPr id="2055" name="Google Shape;2055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56" name="Google Shape;2056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7" name="Google Shape;2057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8" name="Google Shape;2058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9" name="Google Shape;2059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0" name="Google Shape;2060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1" name="Google Shape;2061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2" name="Google Shape;2062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3" name="Google Shape;2063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4" name="Google Shape;2064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5" name="Google Shape;2065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6" name="Google Shape;2066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7" name="Google Shape;2067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68" name="Google Shape;2068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69" name="Google Shape;2069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0" name="Google Shape;2070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1" name="Google Shape;2071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2" name="Google Shape;2072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3" name="Google Shape;2073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4" name="Google Shape;2074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5" name="Google Shape;2075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6" name="Google Shape;2076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7" name="Google Shape;2077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8" name="Google Shape;2078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9" name="Google Shape;2079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0" name="Google Shape;2080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081" name="Google Shape;2081;p22"/>
            <p:cNvGrpSpPr/>
            <p:nvPr/>
          </p:nvGrpSpPr>
          <p:grpSpPr>
            <a:xfrm>
              <a:off x="8743275" y="1430700"/>
              <a:ext cx="143400" cy="2454350"/>
              <a:chOff x="2436050" y="685625"/>
              <a:chExt cx="143400" cy="2454350"/>
            </a:xfrm>
          </p:grpSpPr>
          <p:grpSp>
            <p:nvGrpSpPr>
              <p:cNvPr id="2082" name="Google Shape;2082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83" name="Google Shape;2083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4" name="Google Shape;2084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5" name="Google Shape;2085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6" name="Google Shape;2086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7" name="Google Shape;2087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8" name="Google Shape;2088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9" name="Google Shape;2089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0" name="Google Shape;2090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1" name="Google Shape;2091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2" name="Google Shape;2092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3" name="Google Shape;2093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4" name="Google Shape;2094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95" name="Google Shape;2095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96" name="Google Shape;2096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7" name="Google Shape;2097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8" name="Google Shape;2098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9" name="Google Shape;2099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0" name="Google Shape;2100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1" name="Google Shape;2101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2" name="Google Shape;2102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3" name="Google Shape;2103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4" name="Google Shape;2104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5" name="Google Shape;2105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6" name="Google Shape;2106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7" name="Google Shape;2107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108" name="Google Shape;2108;p22"/>
            <p:cNvGrpSpPr/>
            <p:nvPr/>
          </p:nvGrpSpPr>
          <p:grpSpPr>
            <a:xfrm>
              <a:off x="641513" y="1887397"/>
              <a:ext cx="143400" cy="2454350"/>
              <a:chOff x="2436050" y="685625"/>
              <a:chExt cx="143400" cy="2454350"/>
            </a:xfrm>
          </p:grpSpPr>
          <p:grpSp>
            <p:nvGrpSpPr>
              <p:cNvPr id="2109" name="Google Shape;2109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10" name="Google Shape;2110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1" name="Google Shape;2111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2" name="Google Shape;2112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3" name="Google Shape;2113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4" name="Google Shape;2114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5" name="Google Shape;2115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6" name="Google Shape;2116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7" name="Google Shape;2117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8" name="Google Shape;2118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9" name="Google Shape;2119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0" name="Google Shape;2120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1" name="Google Shape;2121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22" name="Google Shape;2122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23" name="Google Shape;2123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4" name="Google Shape;2124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5" name="Google Shape;2125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6" name="Google Shape;2126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7" name="Google Shape;2127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8" name="Google Shape;2128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9" name="Google Shape;2129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0" name="Google Shape;2130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1" name="Google Shape;2131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2" name="Google Shape;2132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3" name="Google Shape;2133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4" name="Google Shape;2134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135" name="Google Shape;2135;p22"/>
            <p:cNvGrpSpPr/>
            <p:nvPr/>
          </p:nvGrpSpPr>
          <p:grpSpPr>
            <a:xfrm>
              <a:off x="8599875" y="-1550697"/>
              <a:ext cx="143400" cy="2454350"/>
              <a:chOff x="2030200" y="685625"/>
              <a:chExt cx="143400" cy="2454350"/>
            </a:xfrm>
          </p:grpSpPr>
          <p:grpSp>
            <p:nvGrpSpPr>
              <p:cNvPr id="2136" name="Google Shape;2136;p22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37" name="Google Shape;2137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8" name="Google Shape;2138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9" name="Google Shape;2139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0" name="Google Shape;2140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1" name="Google Shape;2141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2" name="Google Shape;2142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3" name="Google Shape;2143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4" name="Google Shape;2144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5" name="Google Shape;2145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6" name="Google Shape;2146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7" name="Google Shape;2147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8" name="Google Shape;2148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49" name="Google Shape;2149;p22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50" name="Google Shape;2150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1" name="Google Shape;2151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2" name="Google Shape;2152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3" name="Google Shape;2153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4" name="Google Shape;2154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5" name="Google Shape;2155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6" name="Google Shape;2156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7" name="Google Shape;2157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8" name="Google Shape;2158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9" name="Google Shape;2159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60" name="Google Shape;2160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61" name="Google Shape;2161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162" name="Google Shape;216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63" name="Google Shape;2163;p22"/>
          <p:cNvSpPr txBox="1">
            <a:spLocks noGrp="1"/>
          </p:cNvSpPr>
          <p:nvPr>
            <p:ph type="subTitle" idx="1"/>
          </p:nvPr>
        </p:nvSpPr>
        <p:spPr>
          <a:xfrm>
            <a:off x="6442771" y="2426700"/>
            <a:ext cx="4338800" cy="2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64" name="Google Shape;2164;p22"/>
          <p:cNvSpPr txBox="1">
            <a:spLocks noGrp="1"/>
          </p:cNvSpPr>
          <p:nvPr>
            <p:ph type="subTitle" idx="2"/>
          </p:nvPr>
        </p:nvSpPr>
        <p:spPr>
          <a:xfrm>
            <a:off x="1410533" y="2426700"/>
            <a:ext cx="4338800" cy="2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377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6" name="Google Shape;2166;p23"/>
          <p:cNvGrpSpPr/>
          <p:nvPr/>
        </p:nvGrpSpPr>
        <p:grpSpPr>
          <a:xfrm>
            <a:off x="223369" y="1"/>
            <a:ext cx="11745264" cy="7387428"/>
            <a:chOff x="167527" y="0"/>
            <a:chExt cx="8808948" cy="5540571"/>
          </a:xfrm>
        </p:grpSpPr>
        <p:grpSp>
          <p:nvGrpSpPr>
            <p:cNvPr id="2167" name="Google Shape;2167;p23"/>
            <p:cNvGrpSpPr/>
            <p:nvPr/>
          </p:nvGrpSpPr>
          <p:grpSpPr>
            <a:xfrm>
              <a:off x="167527" y="250475"/>
              <a:ext cx="143400" cy="2454350"/>
              <a:chOff x="2030200" y="685625"/>
              <a:chExt cx="143400" cy="2454350"/>
            </a:xfrm>
          </p:grpSpPr>
          <p:grpSp>
            <p:nvGrpSpPr>
              <p:cNvPr id="2168" name="Google Shape;2168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69" name="Google Shape;2169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0" name="Google Shape;2170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1" name="Google Shape;2171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2" name="Google Shape;2172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3" name="Google Shape;2173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4" name="Google Shape;2174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5" name="Google Shape;2175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6" name="Google Shape;2176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7" name="Google Shape;2177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8" name="Google Shape;2178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9" name="Google Shape;2179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0" name="Google Shape;2180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81" name="Google Shape;2181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82" name="Google Shape;2182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3" name="Google Shape;2183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4" name="Google Shape;2184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5" name="Google Shape;2185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6" name="Google Shape;2186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7" name="Google Shape;2187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8" name="Google Shape;2188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9" name="Google Shape;2189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0" name="Google Shape;2190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1" name="Google Shape;2191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2" name="Google Shape;2192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3" name="Google Shape;2193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194" name="Google Shape;2194;p23"/>
            <p:cNvGrpSpPr/>
            <p:nvPr/>
          </p:nvGrpSpPr>
          <p:grpSpPr>
            <a:xfrm>
              <a:off x="567577" y="2149650"/>
              <a:ext cx="143400" cy="2454350"/>
              <a:chOff x="2030200" y="685625"/>
              <a:chExt cx="143400" cy="2454350"/>
            </a:xfrm>
          </p:grpSpPr>
          <p:grpSp>
            <p:nvGrpSpPr>
              <p:cNvPr id="2195" name="Google Shape;2195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96" name="Google Shape;2196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7" name="Google Shape;2197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8" name="Google Shape;2198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9" name="Google Shape;2199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0" name="Google Shape;2200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1" name="Google Shape;2201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2" name="Google Shape;2202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3" name="Google Shape;2203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4" name="Google Shape;2204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5" name="Google Shape;2205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6" name="Google Shape;2206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7" name="Google Shape;2207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08" name="Google Shape;2208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09" name="Google Shape;2209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0" name="Google Shape;2210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1" name="Google Shape;2211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2" name="Google Shape;2212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3" name="Google Shape;2213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4" name="Google Shape;2214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5" name="Google Shape;2215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6" name="Google Shape;2216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7" name="Google Shape;2217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8" name="Google Shape;2218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9" name="Google Shape;2219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0" name="Google Shape;2220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221" name="Google Shape;2221;p23"/>
            <p:cNvGrpSpPr/>
            <p:nvPr/>
          </p:nvGrpSpPr>
          <p:grpSpPr>
            <a:xfrm>
              <a:off x="8448575" y="0"/>
              <a:ext cx="143400" cy="2454350"/>
              <a:chOff x="2030200" y="685625"/>
              <a:chExt cx="143400" cy="2454350"/>
            </a:xfrm>
          </p:grpSpPr>
          <p:grpSp>
            <p:nvGrpSpPr>
              <p:cNvPr id="2222" name="Google Shape;2222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23" name="Google Shape;2223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4" name="Google Shape;2224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5" name="Google Shape;2225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6" name="Google Shape;2226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7" name="Google Shape;2227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8" name="Google Shape;2228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9" name="Google Shape;2229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0" name="Google Shape;2230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1" name="Google Shape;2231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2" name="Google Shape;2232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3" name="Google Shape;2233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4" name="Google Shape;2234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35" name="Google Shape;2235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36" name="Google Shape;2236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7" name="Google Shape;2237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8" name="Google Shape;2238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9" name="Google Shape;2239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0" name="Google Shape;2240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1" name="Google Shape;2241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2" name="Google Shape;2242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3" name="Google Shape;2243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4" name="Google Shape;2244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5" name="Google Shape;2245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6" name="Google Shape;2246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7" name="Google Shape;2247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248" name="Google Shape;2248;p23"/>
            <p:cNvGrpSpPr/>
            <p:nvPr/>
          </p:nvGrpSpPr>
          <p:grpSpPr>
            <a:xfrm>
              <a:off x="8833075" y="761150"/>
              <a:ext cx="143400" cy="2454350"/>
              <a:chOff x="2436050" y="685625"/>
              <a:chExt cx="143400" cy="2454350"/>
            </a:xfrm>
          </p:grpSpPr>
          <p:grpSp>
            <p:nvGrpSpPr>
              <p:cNvPr id="2249" name="Google Shape;2249;p2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50" name="Google Shape;2250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1" name="Google Shape;2251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2" name="Google Shape;2252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3" name="Google Shape;2253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4" name="Google Shape;2254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5" name="Google Shape;2255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6" name="Google Shape;2256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7" name="Google Shape;2257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8" name="Google Shape;2258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9" name="Google Shape;2259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0" name="Google Shape;2260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1" name="Google Shape;2261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62" name="Google Shape;2262;p2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63" name="Google Shape;2263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4" name="Google Shape;2264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5" name="Google Shape;2265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6" name="Google Shape;2266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7" name="Google Shape;2267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8" name="Google Shape;2268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9" name="Google Shape;2269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0" name="Google Shape;2270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1" name="Google Shape;2271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2" name="Google Shape;2272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3" name="Google Shape;2273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4" name="Google Shape;2274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275" name="Google Shape;2275;p23"/>
            <p:cNvGrpSpPr/>
            <p:nvPr/>
          </p:nvGrpSpPr>
          <p:grpSpPr>
            <a:xfrm>
              <a:off x="8577800" y="3086221"/>
              <a:ext cx="143400" cy="2454350"/>
              <a:chOff x="2030200" y="685625"/>
              <a:chExt cx="143400" cy="2454350"/>
            </a:xfrm>
          </p:grpSpPr>
          <p:grpSp>
            <p:nvGrpSpPr>
              <p:cNvPr id="2276" name="Google Shape;2276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77" name="Google Shape;2277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8" name="Google Shape;2278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9" name="Google Shape;2279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0" name="Google Shape;2280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1" name="Google Shape;2281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2" name="Google Shape;2282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3" name="Google Shape;2283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4" name="Google Shape;2284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5" name="Google Shape;2285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6" name="Google Shape;2286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7" name="Google Shape;2287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8" name="Google Shape;2288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89" name="Google Shape;2289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90" name="Google Shape;2290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1" name="Google Shape;2291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2" name="Google Shape;2292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3" name="Google Shape;2293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4" name="Google Shape;2294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5" name="Google Shape;2295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6" name="Google Shape;2296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7" name="Google Shape;2297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8" name="Google Shape;2298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9" name="Google Shape;2299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0" name="Google Shape;2300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1" name="Google Shape;2301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302" name="Google Shape;2302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303" name="Google Shape;2303;p23"/>
          <p:cNvSpPr txBox="1">
            <a:spLocks noGrp="1"/>
          </p:cNvSpPr>
          <p:nvPr>
            <p:ph type="subTitle" idx="1"/>
          </p:nvPr>
        </p:nvSpPr>
        <p:spPr>
          <a:xfrm>
            <a:off x="1250167" y="3989865"/>
            <a:ext cx="29004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304" name="Google Shape;2304;p23"/>
          <p:cNvSpPr txBox="1">
            <a:spLocks noGrp="1"/>
          </p:cNvSpPr>
          <p:nvPr>
            <p:ph type="subTitle" idx="2"/>
          </p:nvPr>
        </p:nvSpPr>
        <p:spPr>
          <a:xfrm>
            <a:off x="4645796" y="3989865"/>
            <a:ext cx="29004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305" name="Google Shape;2305;p23"/>
          <p:cNvSpPr txBox="1">
            <a:spLocks noGrp="1"/>
          </p:cNvSpPr>
          <p:nvPr>
            <p:ph type="subTitle" idx="3"/>
          </p:nvPr>
        </p:nvSpPr>
        <p:spPr>
          <a:xfrm>
            <a:off x="8041433" y="3989865"/>
            <a:ext cx="29004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306" name="Google Shape;2306;p23"/>
          <p:cNvSpPr txBox="1">
            <a:spLocks noGrp="1"/>
          </p:cNvSpPr>
          <p:nvPr>
            <p:ph type="subTitle" idx="4"/>
          </p:nvPr>
        </p:nvSpPr>
        <p:spPr>
          <a:xfrm>
            <a:off x="1250167" y="3109853"/>
            <a:ext cx="2900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307" name="Google Shape;2307;p23"/>
          <p:cNvSpPr txBox="1">
            <a:spLocks noGrp="1"/>
          </p:cNvSpPr>
          <p:nvPr>
            <p:ph type="subTitle" idx="5"/>
          </p:nvPr>
        </p:nvSpPr>
        <p:spPr>
          <a:xfrm>
            <a:off x="4645800" y="3109853"/>
            <a:ext cx="2900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308" name="Google Shape;2308;p23"/>
          <p:cNvSpPr txBox="1">
            <a:spLocks noGrp="1"/>
          </p:cNvSpPr>
          <p:nvPr>
            <p:ph type="subTitle" idx="6"/>
          </p:nvPr>
        </p:nvSpPr>
        <p:spPr>
          <a:xfrm>
            <a:off x="8041433" y="3109853"/>
            <a:ext cx="2900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2349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0" name="Google Shape;2310;p24"/>
          <p:cNvGrpSpPr/>
          <p:nvPr/>
        </p:nvGrpSpPr>
        <p:grpSpPr>
          <a:xfrm>
            <a:off x="128934" y="-2758224"/>
            <a:ext cx="11848033" cy="9292291"/>
            <a:chOff x="96700" y="-2068668"/>
            <a:chExt cx="8886025" cy="6969218"/>
          </a:xfrm>
        </p:grpSpPr>
        <p:grpSp>
          <p:nvGrpSpPr>
            <p:cNvPr id="2311" name="Google Shape;2311;p24"/>
            <p:cNvGrpSpPr/>
            <p:nvPr/>
          </p:nvGrpSpPr>
          <p:grpSpPr>
            <a:xfrm>
              <a:off x="967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2312" name="Google Shape;2312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13" name="Google Shape;2313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4" name="Google Shape;2314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5" name="Google Shape;2315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6" name="Google Shape;2316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7" name="Google Shape;2317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8" name="Google Shape;2318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9" name="Google Shape;2319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0" name="Google Shape;2320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1" name="Google Shape;2321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2" name="Google Shape;2322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3" name="Google Shape;2323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4" name="Google Shape;2324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25" name="Google Shape;2325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26" name="Google Shape;2326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7" name="Google Shape;2327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8" name="Google Shape;2328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9" name="Google Shape;2329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0" name="Google Shape;2330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1" name="Google Shape;2331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2" name="Google Shape;2332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3" name="Google Shape;2333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4" name="Google Shape;2334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5" name="Google Shape;2335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6" name="Google Shape;2336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7" name="Google Shape;2337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38" name="Google Shape;2338;p24"/>
            <p:cNvGrpSpPr/>
            <p:nvPr/>
          </p:nvGrpSpPr>
          <p:grpSpPr>
            <a:xfrm>
              <a:off x="408350" y="-1008800"/>
              <a:ext cx="143400" cy="2454350"/>
              <a:chOff x="2030200" y="685625"/>
              <a:chExt cx="143400" cy="2454350"/>
            </a:xfrm>
          </p:grpSpPr>
          <p:grpSp>
            <p:nvGrpSpPr>
              <p:cNvPr id="2339" name="Google Shape;2339;p2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40" name="Google Shape;2340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1" name="Google Shape;2341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2" name="Google Shape;2342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3" name="Google Shape;2343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4" name="Google Shape;2344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5" name="Google Shape;2345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6" name="Google Shape;2346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7" name="Google Shape;2347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8" name="Google Shape;2348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9" name="Google Shape;2349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0" name="Google Shape;2350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1" name="Google Shape;2351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52" name="Google Shape;2352;p2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53" name="Google Shape;2353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4" name="Google Shape;2354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5" name="Google Shape;2355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6" name="Google Shape;2356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7" name="Google Shape;2357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8" name="Google Shape;2358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9" name="Google Shape;2359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0" name="Google Shape;2360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1" name="Google Shape;2361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2" name="Google Shape;2362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3" name="Google Shape;2363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4" name="Google Shape;2364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65" name="Google Shape;2365;p24"/>
            <p:cNvGrpSpPr/>
            <p:nvPr/>
          </p:nvGrpSpPr>
          <p:grpSpPr>
            <a:xfrm>
              <a:off x="468700" y="2446200"/>
              <a:ext cx="143400" cy="2454350"/>
              <a:chOff x="2436050" y="685625"/>
              <a:chExt cx="143400" cy="2454350"/>
            </a:xfrm>
          </p:grpSpPr>
          <p:grpSp>
            <p:nvGrpSpPr>
              <p:cNvPr id="2366" name="Google Shape;2366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67" name="Google Shape;2367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8" name="Google Shape;2368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9" name="Google Shape;2369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0" name="Google Shape;2370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1" name="Google Shape;2371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2" name="Google Shape;2372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3" name="Google Shape;2373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4" name="Google Shape;2374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5" name="Google Shape;2375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6" name="Google Shape;2376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7" name="Google Shape;2377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8" name="Google Shape;2378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79" name="Google Shape;2379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80" name="Google Shape;2380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1" name="Google Shape;2381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2" name="Google Shape;2382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3" name="Google Shape;2383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4" name="Google Shape;2384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5" name="Google Shape;2385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6" name="Google Shape;2386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7" name="Google Shape;2387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8" name="Google Shape;2388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9" name="Google Shape;2389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0" name="Google Shape;2390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1" name="Google Shape;2391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92" name="Google Shape;2392;p24"/>
            <p:cNvGrpSpPr/>
            <p:nvPr/>
          </p:nvGrpSpPr>
          <p:grpSpPr>
            <a:xfrm>
              <a:off x="7829925" y="-2068668"/>
              <a:ext cx="143400" cy="2454350"/>
              <a:chOff x="2436050" y="685625"/>
              <a:chExt cx="143400" cy="2454350"/>
            </a:xfrm>
          </p:grpSpPr>
          <p:grpSp>
            <p:nvGrpSpPr>
              <p:cNvPr id="2393" name="Google Shape;2393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94" name="Google Shape;2394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5" name="Google Shape;2395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6" name="Google Shape;2396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7" name="Google Shape;2397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8" name="Google Shape;2398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9" name="Google Shape;2399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0" name="Google Shape;2400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1" name="Google Shape;2401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2" name="Google Shape;2402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3" name="Google Shape;2403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4" name="Google Shape;2404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5" name="Google Shape;2405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06" name="Google Shape;2406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07" name="Google Shape;2407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8" name="Google Shape;2408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9" name="Google Shape;2409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0" name="Google Shape;2410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1" name="Google Shape;2411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2" name="Google Shape;2412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3" name="Google Shape;2413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4" name="Google Shape;2414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5" name="Google Shape;2415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6" name="Google Shape;2416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7" name="Google Shape;2417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8" name="Google Shape;2418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419" name="Google Shape;2419;p24"/>
            <p:cNvGrpSpPr/>
            <p:nvPr/>
          </p:nvGrpSpPr>
          <p:grpSpPr>
            <a:xfrm>
              <a:off x="8503375" y="-127789"/>
              <a:ext cx="143400" cy="2454350"/>
              <a:chOff x="2030200" y="685625"/>
              <a:chExt cx="143400" cy="2454350"/>
            </a:xfrm>
          </p:grpSpPr>
          <p:grpSp>
            <p:nvGrpSpPr>
              <p:cNvPr id="2420" name="Google Shape;2420;p2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21" name="Google Shape;2421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2" name="Google Shape;2422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3" name="Google Shape;2423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4" name="Google Shape;2424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5" name="Google Shape;2425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6" name="Google Shape;2426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7" name="Google Shape;2427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8" name="Google Shape;2428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9" name="Google Shape;2429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0" name="Google Shape;2430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1" name="Google Shape;2431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2" name="Google Shape;2432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33" name="Google Shape;2433;p2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34" name="Google Shape;2434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5" name="Google Shape;2435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6" name="Google Shape;2436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7" name="Google Shape;2437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8" name="Google Shape;2438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9" name="Google Shape;2439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0" name="Google Shape;2440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1" name="Google Shape;2441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2" name="Google Shape;2442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3" name="Google Shape;2443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4" name="Google Shape;2444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5" name="Google Shape;2445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446" name="Google Shape;2446;p24"/>
            <p:cNvGrpSpPr/>
            <p:nvPr/>
          </p:nvGrpSpPr>
          <p:grpSpPr>
            <a:xfrm>
              <a:off x="8839325" y="2071400"/>
              <a:ext cx="143400" cy="2454350"/>
              <a:chOff x="2436050" y="685625"/>
              <a:chExt cx="143400" cy="2454350"/>
            </a:xfrm>
          </p:grpSpPr>
          <p:grpSp>
            <p:nvGrpSpPr>
              <p:cNvPr id="2447" name="Google Shape;2447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48" name="Google Shape;2448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9" name="Google Shape;2449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0" name="Google Shape;2450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1" name="Google Shape;2451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2" name="Google Shape;2452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3" name="Google Shape;2453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4" name="Google Shape;2454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5" name="Google Shape;2455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6" name="Google Shape;2456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7" name="Google Shape;2457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8" name="Google Shape;2458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9" name="Google Shape;2459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60" name="Google Shape;2460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61" name="Google Shape;2461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2" name="Google Shape;2462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3" name="Google Shape;2463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4" name="Google Shape;2464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5" name="Google Shape;2465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6" name="Google Shape;2466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7" name="Google Shape;2467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8" name="Google Shape;2468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9" name="Google Shape;2469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0" name="Google Shape;2470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1" name="Google Shape;2471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2" name="Google Shape;2472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473" name="Google Shape;247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74" name="Google Shape;2474;p24"/>
          <p:cNvSpPr txBox="1">
            <a:spLocks noGrp="1"/>
          </p:cNvSpPr>
          <p:nvPr>
            <p:ph type="subTitle" idx="1"/>
          </p:nvPr>
        </p:nvSpPr>
        <p:spPr>
          <a:xfrm>
            <a:off x="3217448" y="258719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75" name="Google Shape;2475;p24"/>
          <p:cNvSpPr txBox="1">
            <a:spLocks noGrp="1"/>
          </p:cNvSpPr>
          <p:nvPr>
            <p:ph type="subTitle" idx="2"/>
          </p:nvPr>
        </p:nvSpPr>
        <p:spPr>
          <a:xfrm>
            <a:off x="7144352" y="258719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76" name="Google Shape;2476;p24"/>
          <p:cNvSpPr txBox="1">
            <a:spLocks noGrp="1"/>
          </p:cNvSpPr>
          <p:nvPr>
            <p:ph type="subTitle" idx="3"/>
          </p:nvPr>
        </p:nvSpPr>
        <p:spPr>
          <a:xfrm>
            <a:off x="3217448" y="477769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77" name="Google Shape;2477;p24"/>
          <p:cNvSpPr txBox="1">
            <a:spLocks noGrp="1"/>
          </p:cNvSpPr>
          <p:nvPr>
            <p:ph type="subTitle" idx="4"/>
          </p:nvPr>
        </p:nvSpPr>
        <p:spPr>
          <a:xfrm>
            <a:off x="7144352" y="477769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78" name="Google Shape;2478;p24"/>
          <p:cNvSpPr txBox="1">
            <a:spLocks noGrp="1"/>
          </p:cNvSpPr>
          <p:nvPr>
            <p:ph type="subTitle" idx="5"/>
          </p:nvPr>
        </p:nvSpPr>
        <p:spPr>
          <a:xfrm>
            <a:off x="3217448" y="20878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79" name="Google Shape;2479;p24"/>
          <p:cNvSpPr txBox="1">
            <a:spLocks noGrp="1"/>
          </p:cNvSpPr>
          <p:nvPr>
            <p:ph type="subTitle" idx="6"/>
          </p:nvPr>
        </p:nvSpPr>
        <p:spPr>
          <a:xfrm>
            <a:off x="3217448" y="4278500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80" name="Google Shape;2480;p24"/>
          <p:cNvSpPr txBox="1">
            <a:spLocks noGrp="1"/>
          </p:cNvSpPr>
          <p:nvPr>
            <p:ph type="subTitle" idx="7"/>
          </p:nvPr>
        </p:nvSpPr>
        <p:spPr>
          <a:xfrm>
            <a:off x="7144348" y="20878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81" name="Google Shape;2481;p24"/>
          <p:cNvSpPr txBox="1">
            <a:spLocks noGrp="1"/>
          </p:cNvSpPr>
          <p:nvPr>
            <p:ph type="subTitle" idx="8"/>
          </p:nvPr>
        </p:nvSpPr>
        <p:spPr>
          <a:xfrm>
            <a:off x="7144348" y="4278500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8619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3" name="Google Shape;2483;p25"/>
          <p:cNvGrpSpPr/>
          <p:nvPr/>
        </p:nvGrpSpPr>
        <p:grpSpPr>
          <a:xfrm>
            <a:off x="251767" y="-1434197"/>
            <a:ext cx="11828733" cy="8533029"/>
            <a:chOff x="188825" y="-1075648"/>
            <a:chExt cx="8871550" cy="6399772"/>
          </a:xfrm>
        </p:grpSpPr>
        <p:grpSp>
          <p:nvGrpSpPr>
            <p:cNvPr id="2484" name="Google Shape;2484;p25"/>
            <p:cNvGrpSpPr/>
            <p:nvPr/>
          </p:nvGrpSpPr>
          <p:grpSpPr>
            <a:xfrm>
              <a:off x="492513" y="-1075642"/>
              <a:ext cx="143400" cy="2454350"/>
              <a:chOff x="2436050" y="685625"/>
              <a:chExt cx="143400" cy="2454350"/>
            </a:xfrm>
          </p:grpSpPr>
          <p:grpSp>
            <p:nvGrpSpPr>
              <p:cNvPr id="2485" name="Google Shape;2485;p2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86" name="Google Shape;2486;p2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7" name="Google Shape;2487;p2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8" name="Google Shape;2488;p2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9" name="Google Shape;2489;p2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0" name="Google Shape;2490;p2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1" name="Google Shape;2491;p2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2" name="Google Shape;2492;p2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3" name="Google Shape;2493;p2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4" name="Google Shape;2494;p2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5" name="Google Shape;2495;p2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6" name="Google Shape;2496;p2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7" name="Google Shape;2497;p2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98" name="Google Shape;2498;p2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99" name="Google Shape;2499;p2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0" name="Google Shape;2500;p2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1" name="Google Shape;2501;p2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2" name="Google Shape;2502;p2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3" name="Google Shape;2503;p2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4" name="Google Shape;2504;p2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5" name="Google Shape;2505;p2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6" name="Google Shape;2506;p2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7" name="Google Shape;2507;p2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8" name="Google Shape;2508;p2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9" name="Google Shape;2509;p2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0" name="Google Shape;2510;p2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511" name="Google Shape;2511;p25"/>
            <p:cNvGrpSpPr/>
            <p:nvPr/>
          </p:nvGrpSpPr>
          <p:grpSpPr>
            <a:xfrm>
              <a:off x="188825" y="402875"/>
              <a:ext cx="143400" cy="2454350"/>
              <a:chOff x="2030200" y="685625"/>
              <a:chExt cx="143400" cy="2454350"/>
            </a:xfrm>
          </p:grpSpPr>
          <p:grpSp>
            <p:nvGrpSpPr>
              <p:cNvPr id="2512" name="Google Shape;2512;p2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13" name="Google Shape;2513;p2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4" name="Google Shape;2514;p2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5" name="Google Shape;2515;p2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6" name="Google Shape;2516;p2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7" name="Google Shape;2517;p2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8" name="Google Shape;2518;p2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9" name="Google Shape;2519;p2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0" name="Google Shape;2520;p2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1" name="Google Shape;2521;p2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2" name="Google Shape;2522;p2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3" name="Google Shape;2523;p2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4" name="Google Shape;2524;p2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25" name="Google Shape;2525;p2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26" name="Google Shape;2526;p2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7" name="Google Shape;2527;p2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8" name="Google Shape;2528;p2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9" name="Google Shape;2529;p2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0" name="Google Shape;2530;p2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1" name="Google Shape;2531;p2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2" name="Google Shape;2532;p2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3" name="Google Shape;2533;p2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4" name="Google Shape;2534;p2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5" name="Google Shape;2535;p2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6" name="Google Shape;2536;p2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7" name="Google Shape;2537;p2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538" name="Google Shape;2538;p25"/>
            <p:cNvGrpSpPr/>
            <p:nvPr/>
          </p:nvGrpSpPr>
          <p:grpSpPr>
            <a:xfrm>
              <a:off x="641525" y="2869774"/>
              <a:ext cx="143400" cy="2454350"/>
              <a:chOff x="2030200" y="685625"/>
              <a:chExt cx="143400" cy="2454350"/>
            </a:xfrm>
          </p:grpSpPr>
          <p:grpSp>
            <p:nvGrpSpPr>
              <p:cNvPr id="2539" name="Google Shape;2539;p2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40" name="Google Shape;2540;p2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1" name="Google Shape;2541;p2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2" name="Google Shape;2542;p2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3" name="Google Shape;2543;p2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4" name="Google Shape;2544;p2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5" name="Google Shape;2545;p2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6" name="Google Shape;2546;p2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7" name="Google Shape;2547;p2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8" name="Google Shape;2548;p2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9" name="Google Shape;2549;p2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0" name="Google Shape;2550;p2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1" name="Google Shape;2551;p2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52" name="Google Shape;2552;p2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53" name="Google Shape;2553;p2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4" name="Google Shape;2554;p2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5" name="Google Shape;2555;p2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6" name="Google Shape;2556;p2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7" name="Google Shape;2557;p2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8" name="Google Shape;2558;p2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9" name="Google Shape;2559;p2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0" name="Google Shape;2560;p2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1" name="Google Shape;2561;p2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2" name="Google Shape;2562;p2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3" name="Google Shape;2563;p2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4" name="Google Shape;2564;p2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565" name="Google Shape;2565;p25"/>
            <p:cNvGrpSpPr/>
            <p:nvPr/>
          </p:nvGrpSpPr>
          <p:grpSpPr>
            <a:xfrm>
              <a:off x="8508088" y="-1075648"/>
              <a:ext cx="143400" cy="2454350"/>
              <a:chOff x="2030200" y="685625"/>
              <a:chExt cx="143400" cy="2454350"/>
            </a:xfrm>
          </p:grpSpPr>
          <p:grpSp>
            <p:nvGrpSpPr>
              <p:cNvPr id="2566" name="Google Shape;2566;p2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67" name="Google Shape;2567;p2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8" name="Google Shape;2568;p2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9" name="Google Shape;2569;p2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0" name="Google Shape;2570;p2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1" name="Google Shape;2571;p2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2" name="Google Shape;2572;p2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3" name="Google Shape;2573;p2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4" name="Google Shape;2574;p2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5" name="Google Shape;2575;p2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6" name="Google Shape;2576;p2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7" name="Google Shape;2577;p2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8" name="Google Shape;2578;p2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79" name="Google Shape;2579;p2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80" name="Google Shape;2580;p2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1" name="Google Shape;2581;p2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2" name="Google Shape;2582;p2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3" name="Google Shape;2583;p2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4" name="Google Shape;2584;p2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5" name="Google Shape;2585;p2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6" name="Google Shape;2586;p2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7" name="Google Shape;2587;p2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8" name="Google Shape;2588;p2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9" name="Google Shape;2589;p2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0" name="Google Shape;2590;p2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1" name="Google Shape;2591;p2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592" name="Google Shape;2592;p25"/>
            <p:cNvGrpSpPr/>
            <p:nvPr/>
          </p:nvGrpSpPr>
          <p:grpSpPr>
            <a:xfrm>
              <a:off x="8916975" y="539500"/>
              <a:ext cx="143400" cy="2454350"/>
              <a:chOff x="2436050" y="685625"/>
              <a:chExt cx="143400" cy="2454350"/>
            </a:xfrm>
          </p:grpSpPr>
          <p:grpSp>
            <p:nvGrpSpPr>
              <p:cNvPr id="2593" name="Google Shape;2593;p2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94" name="Google Shape;2594;p2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5" name="Google Shape;2595;p2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6" name="Google Shape;2596;p2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7" name="Google Shape;2597;p2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8" name="Google Shape;2598;p2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9" name="Google Shape;2599;p2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0" name="Google Shape;2600;p2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1" name="Google Shape;2601;p2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2" name="Google Shape;2602;p2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3" name="Google Shape;2603;p2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4" name="Google Shape;2604;p2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5" name="Google Shape;2605;p2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06" name="Google Shape;2606;p2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07" name="Google Shape;2607;p2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8" name="Google Shape;2608;p2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9" name="Google Shape;2609;p2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0" name="Google Shape;2610;p2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1" name="Google Shape;2611;p2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2" name="Google Shape;2612;p2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3" name="Google Shape;2613;p2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4" name="Google Shape;2614;p2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5" name="Google Shape;2615;p2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6" name="Google Shape;2616;p2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7" name="Google Shape;2617;p2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8" name="Google Shape;2618;p2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619" name="Google Shape;2619;p25"/>
            <p:cNvGrpSpPr/>
            <p:nvPr/>
          </p:nvGrpSpPr>
          <p:grpSpPr>
            <a:xfrm>
              <a:off x="8359075" y="2507621"/>
              <a:ext cx="143400" cy="2454350"/>
              <a:chOff x="2030200" y="685625"/>
              <a:chExt cx="143400" cy="2454350"/>
            </a:xfrm>
          </p:grpSpPr>
          <p:grpSp>
            <p:nvGrpSpPr>
              <p:cNvPr id="2620" name="Google Shape;2620;p2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21" name="Google Shape;2621;p2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2" name="Google Shape;2622;p2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3" name="Google Shape;2623;p2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4" name="Google Shape;2624;p2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5" name="Google Shape;2625;p2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6" name="Google Shape;2626;p2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7" name="Google Shape;2627;p2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8" name="Google Shape;2628;p2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9" name="Google Shape;2629;p2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0" name="Google Shape;2630;p2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1" name="Google Shape;2631;p2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2" name="Google Shape;2632;p2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33" name="Google Shape;2633;p2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34" name="Google Shape;2634;p2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5" name="Google Shape;2635;p2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6" name="Google Shape;2636;p2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7" name="Google Shape;2637;p2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8" name="Google Shape;2638;p2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9" name="Google Shape;2639;p2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0" name="Google Shape;2640;p2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1" name="Google Shape;2641;p2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2" name="Google Shape;2642;p2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3" name="Google Shape;2643;p2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4" name="Google Shape;2644;p2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5" name="Google Shape;2645;p2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646" name="Google Shape;2646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47" name="Google Shape;2647;p25"/>
          <p:cNvSpPr txBox="1">
            <a:spLocks noGrp="1"/>
          </p:cNvSpPr>
          <p:nvPr>
            <p:ph type="subTitle" idx="1"/>
          </p:nvPr>
        </p:nvSpPr>
        <p:spPr>
          <a:xfrm>
            <a:off x="3073763" y="2967201"/>
            <a:ext cx="278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48" name="Google Shape;2648;p25"/>
          <p:cNvSpPr txBox="1">
            <a:spLocks noGrp="1"/>
          </p:cNvSpPr>
          <p:nvPr>
            <p:ph type="subTitle" idx="2"/>
          </p:nvPr>
        </p:nvSpPr>
        <p:spPr>
          <a:xfrm>
            <a:off x="6329037" y="2967201"/>
            <a:ext cx="278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49" name="Google Shape;2649;p25"/>
          <p:cNvSpPr txBox="1">
            <a:spLocks noGrp="1"/>
          </p:cNvSpPr>
          <p:nvPr>
            <p:ph type="subTitle" idx="3"/>
          </p:nvPr>
        </p:nvSpPr>
        <p:spPr>
          <a:xfrm>
            <a:off x="1446124" y="5294795"/>
            <a:ext cx="278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50" name="Google Shape;2650;p25"/>
          <p:cNvSpPr txBox="1">
            <a:spLocks noGrp="1"/>
          </p:cNvSpPr>
          <p:nvPr>
            <p:ph type="subTitle" idx="4"/>
          </p:nvPr>
        </p:nvSpPr>
        <p:spPr>
          <a:xfrm>
            <a:off x="4701400" y="5294795"/>
            <a:ext cx="278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51" name="Google Shape;2651;p25"/>
          <p:cNvSpPr txBox="1">
            <a:spLocks noGrp="1"/>
          </p:cNvSpPr>
          <p:nvPr>
            <p:ph type="subTitle" idx="5"/>
          </p:nvPr>
        </p:nvSpPr>
        <p:spPr>
          <a:xfrm>
            <a:off x="7956676" y="5294795"/>
            <a:ext cx="278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52" name="Google Shape;2652;p25"/>
          <p:cNvSpPr txBox="1">
            <a:spLocks noGrp="1"/>
          </p:cNvSpPr>
          <p:nvPr>
            <p:ph type="subTitle" idx="6"/>
          </p:nvPr>
        </p:nvSpPr>
        <p:spPr>
          <a:xfrm>
            <a:off x="3075025" y="2412000"/>
            <a:ext cx="278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53" name="Google Shape;2653;p25"/>
          <p:cNvSpPr txBox="1">
            <a:spLocks noGrp="1"/>
          </p:cNvSpPr>
          <p:nvPr>
            <p:ph type="subTitle" idx="7"/>
          </p:nvPr>
        </p:nvSpPr>
        <p:spPr>
          <a:xfrm>
            <a:off x="6330301" y="2412000"/>
            <a:ext cx="278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54" name="Google Shape;2654;p25"/>
          <p:cNvSpPr txBox="1">
            <a:spLocks noGrp="1"/>
          </p:cNvSpPr>
          <p:nvPr>
            <p:ph type="subTitle" idx="8"/>
          </p:nvPr>
        </p:nvSpPr>
        <p:spPr>
          <a:xfrm>
            <a:off x="1447388" y="4739563"/>
            <a:ext cx="278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55" name="Google Shape;2655;p25"/>
          <p:cNvSpPr txBox="1">
            <a:spLocks noGrp="1"/>
          </p:cNvSpPr>
          <p:nvPr>
            <p:ph type="subTitle" idx="9"/>
          </p:nvPr>
        </p:nvSpPr>
        <p:spPr>
          <a:xfrm>
            <a:off x="4702664" y="4739563"/>
            <a:ext cx="278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56" name="Google Shape;2656;p25"/>
          <p:cNvSpPr txBox="1">
            <a:spLocks noGrp="1"/>
          </p:cNvSpPr>
          <p:nvPr>
            <p:ph type="subTitle" idx="13"/>
          </p:nvPr>
        </p:nvSpPr>
        <p:spPr>
          <a:xfrm>
            <a:off x="7957940" y="4739563"/>
            <a:ext cx="278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12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8" name="Google Shape;2658;p26"/>
          <p:cNvGrpSpPr/>
          <p:nvPr/>
        </p:nvGrpSpPr>
        <p:grpSpPr>
          <a:xfrm>
            <a:off x="371401" y="-2067596"/>
            <a:ext cx="11477500" cy="7856592"/>
            <a:chOff x="278550" y="-1550697"/>
            <a:chExt cx="8608125" cy="5892444"/>
          </a:xfrm>
        </p:grpSpPr>
        <p:grpSp>
          <p:nvGrpSpPr>
            <p:cNvPr id="2659" name="Google Shape;2659;p26"/>
            <p:cNvGrpSpPr/>
            <p:nvPr/>
          </p:nvGrpSpPr>
          <p:grpSpPr>
            <a:xfrm>
              <a:off x="278550" y="285992"/>
              <a:ext cx="143400" cy="2454350"/>
              <a:chOff x="2436050" y="685625"/>
              <a:chExt cx="143400" cy="2454350"/>
            </a:xfrm>
          </p:grpSpPr>
          <p:grpSp>
            <p:nvGrpSpPr>
              <p:cNvPr id="2660" name="Google Shape;2660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61" name="Google Shape;2661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2" name="Google Shape;2662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3" name="Google Shape;2663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4" name="Google Shape;2664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5" name="Google Shape;2665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6" name="Google Shape;2666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7" name="Google Shape;2667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8" name="Google Shape;2668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9" name="Google Shape;2669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0" name="Google Shape;2670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1" name="Google Shape;2671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2" name="Google Shape;2672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73" name="Google Shape;2673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74" name="Google Shape;2674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5" name="Google Shape;2675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6" name="Google Shape;2676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7" name="Google Shape;2677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8" name="Google Shape;2678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9" name="Google Shape;2679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0" name="Google Shape;2680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1" name="Google Shape;2681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2" name="Google Shape;2682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3" name="Google Shape;2683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4" name="Google Shape;2684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5" name="Google Shape;2685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686" name="Google Shape;2686;p26"/>
            <p:cNvGrpSpPr/>
            <p:nvPr/>
          </p:nvGrpSpPr>
          <p:grpSpPr>
            <a:xfrm>
              <a:off x="8743275" y="1430700"/>
              <a:ext cx="143400" cy="2454350"/>
              <a:chOff x="2436050" y="685625"/>
              <a:chExt cx="143400" cy="2454350"/>
            </a:xfrm>
          </p:grpSpPr>
          <p:grpSp>
            <p:nvGrpSpPr>
              <p:cNvPr id="2687" name="Google Shape;2687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88" name="Google Shape;2688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9" name="Google Shape;2689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0" name="Google Shape;2690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1" name="Google Shape;2691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2" name="Google Shape;2692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3" name="Google Shape;2693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4" name="Google Shape;2694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5" name="Google Shape;2695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6" name="Google Shape;2696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7" name="Google Shape;2697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8" name="Google Shape;2698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9" name="Google Shape;2699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00" name="Google Shape;2700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01" name="Google Shape;2701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2" name="Google Shape;2702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3" name="Google Shape;2703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4" name="Google Shape;2704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5" name="Google Shape;2705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6" name="Google Shape;2706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7" name="Google Shape;2707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8" name="Google Shape;2708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9" name="Google Shape;2709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0" name="Google Shape;2710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1" name="Google Shape;2711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2" name="Google Shape;2712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713" name="Google Shape;2713;p26"/>
            <p:cNvGrpSpPr/>
            <p:nvPr/>
          </p:nvGrpSpPr>
          <p:grpSpPr>
            <a:xfrm>
              <a:off x="641513" y="1887397"/>
              <a:ext cx="143400" cy="2454350"/>
              <a:chOff x="2436050" y="685625"/>
              <a:chExt cx="143400" cy="2454350"/>
            </a:xfrm>
          </p:grpSpPr>
          <p:grpSp>
            <p:nvGrpSpPr>
              <p:cNvPr id="2714" name="Google Shape;2714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15" name="Google Shape;2715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6" name="Google Shape;2716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7" name="Google Shape;2717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8" name="Google Shape;2718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9" name="Google Shape;2719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0" name="Google Shape;2720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1" name="Google Shape;2721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2" name="Google Shape;2722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3" name="Google Shape;2723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4" name="Google Shape;2724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5" name="Google Shape;2725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6" name="Google Shape;2726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27" name="Google Shape;2727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28" name="Google Shape;2728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9" name="Google Shape;2729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0" name="Google Shape;2730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1" name="Google Shape;2731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2" name="Google Shape;2732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3" name="Google Shape;2733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4" name="Google Shape;2734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5" name="Google Shape;2735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6" name="Google Shape;2736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7" name="Google Shape;2737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8" name="Google Shape;2738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9" name="Google Shape;2739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740" name="Google Shape;2740;p26"/>
            <p:cNvGrpSpPr/>
            <p:nvPr/>
          </p:nvGrpSpPr>
          <p:grpSpPr>
            <a:xfrm>
              <a:off x="8599875" y="-1550697"/>
              <a:ext cx="143400" cy="2454350"/>
              <a:chOff x="2030200" y="685625"/>
              <a:chExt cx="143400" cy="2454350"/>
            </a:xfrm>
          </p:grpSpPr>
          <p:grpSp>
            <p:nvGrpSpPr>
              <p:cNvPr id="2741" name="Google Shape;2741;p2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42" name="Google Shape;2742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3" name="Google Shape;2743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4" name="Google Shape;2744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5" name="Google Shape;2745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6" name="Google Shape;2746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7" name="Google Shape;2747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8" name="Google Shape;2748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9" name="Google Shape;2749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0" name="Google Shape;2750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1" name="Google Shape;2751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2" name="Google Shape;2752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3" name="Google Shape;2753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54" name="Google Shape;2754;p2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55" name="Google Shape;2755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6" name="Google Shape;2756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7" name="Google Shape;2757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8" name="Google Shape;2758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9" name="Google Shape;2759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0" name="Google Shape;2760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1" name="Google Shape;2761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2" name="Google Shape;2762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3" name="Google Shape;2763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4" name="Google Shape;2764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5" name="Google Shape;2765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6" name="Google Shape;2766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767" name="Google Shape;2767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768" name="Google Shape;2768;p26"/>
          <p:cNvSpPr txBox="1">
            <a:spLocks noGrp="1"/>
          </p:cNvSpPr>
          <p:nvPr>
            <p:ph type="subTitle" idx="1"/>
          </p:nvPr>
        </p:nvSpPr>
        <p:spPr>
          <a:xfrm>
            <a:off x="1446124" y="2764001"/>
            <a:ext cx="278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69" name="Google Shape;2769;p26"/>
          <p:cNvSpPr txBox="1">
            <a:spLocks noGrp="1"/>
          </p:cNvSpPr>
          <p:nvPr>
            <p:ph type="subTitle" idx="2"/>
          </p:nvPr>
        </p:nvSpPr>
        <p:spPr>
          <a:xfrm>
            <a:off x="4701400" y="2764001"/>
            <a:ext cx="278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0" name="Google Shape;2770;p26"/>
          <p:cNvSpPr txBox="1">
            <a:spLocks noGrp="1"/>
          </p:cNvSpPr>
          <p:nvPr>
            <p:ph type="subTitle" idx="3"/>
          </p:nvPr>
        </p:nvSpPr>
        <p:spPr>
          <a:xfrm>
            <a:off x="1446124" y="4670967"/>
            <a:ext cx="278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1" name="Google Shape;2771;p26"/>
          <p:cNvSpPr txBox="1">
            <a:spLocks noGrp="1"/>
          </p:cNvSpPr>
          <p:nvPr>
            <p:ph type="subTitle" idx="4"/>
          </p:nvPr>
        </p:nvSpPr>
        <p:spPr>
          <a:xfrm>
            <a:off x="4701400" y="4670967"/>
            <a:ext cx="278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2" name="Google Shape;2772;p26"/>
          <p:cNvSpPr txBox="1">
            <a:spLocks noGrp="1"/>
          </p:cNvSpPr>
          <p:nvPr>
            <p:ph type="subTitle" idx="5"/>
          </p:nvPr>
        </p:nvSpPr>
        <p:spPr>
          <a:xfrm>
            <a:off x="7956676" y="2764001"/>
            <a:ext cx="278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3" name="Google Shape;2773;p26"/>
          <p:cNvSpPr txBox="1">
            <a:spLocks noGrp="1"/>
          </p:cNvSpPr>
          <p:nvPr>
            <p:ph type="subTitle" idx="6"/>
          </p:nvPr>
        </p:nvSpPr>
        <p:spPr>
          <a:xfrm>
            <a:off x="7956676" y="4670967"/>
            <a:ext cx="278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4" name="Google Shape;2774;p26"/>
          <p:cNvSpPr txBox="1">
            <a:spLocks noGrp="1"/>
          </p:cNvSpPr>
          <p:nvPr>
            <p:ph type="subTitle" idx="7"/>
          </p:nvPr>
        </p:nvSpPr>
        <p:spPr>
          <a:xfrm>
            <a:off x="1447388" y="2208800"/>
            <a:ext cx="278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5" name="Google Shape;2775;p26"/>
          <p:cNvSpPr txBox="1">
            <a:spLocks noGrp="1"/>
          </p:cNvSpPr>
          <p:nvPr>
            <p:ph type="subTitle" idx="8"/>
          </p:nvPr>
        </p:nvSpPr>
        <p:spPr>
          <a:xfrm>
            <a:off x="4702664" y="2208800"/>
            <a:ext cx="278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6" name="Google Shape;2776;p26"/>
          <p:cNvSpPr txBox="1">
            <a:spLocks noGrp="1"/>
          </p:cNvSpPr>
          <p:nvPr>
            <p:ph type="subTitle" idx="9"/>
          </p:nvPr>
        </p:nvSpPr>
        <p:spPr>
          <a:xfrm>
            <a:off x="7957940" y="2208800"/>
            <a:ext cx="278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7" name="Google Shape;2777;p26"/>
          <p:cNvSpPr txBox="1">
            <a:spLocks noGrp="1"/>
          </p:cNvSpPr>
          <p:nvPr>
            <p:ph type="subTitle" idx="13"/>
          </p:nvPr>
        </p:nvSpPr>
        <p:spPr>
          <a:xfrm>
            <a:off x="1447388" y="4115733"/>
            <a:ext cx="278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8" name="Google Shape;2778;p26"/>
          <p:cNvSpPr txBox="1">
            <a:spLocks noGrp="1"/>
          </p:cNvSpPr>
          <p:nvPr>
            <p:ph type="subTitle" idx="14"/>
          </p:nvPr>
        </p:nvSpPr>
        <p:spPr>
          <a:xfrm>
            <a:off x="4702664" y="4115733"/>
            <a:ext cx="278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9" name="Google Shape;2779;p26"/>
          <p:cNvSpPr txBox="1">
            <a:spLocks noGrp="1"/>
          </p:cNvSpPr>
          <p:nvPr>
            <p:ph type="subTitle" idx="15"/>
          </p:nvPr>
        </p:nvSpPr>
        <p:spPr>
          <a:xfrm>
            <a:off x="7957940" y="4115733"/>
            <a:ext cx="278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686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27"/>
          <p:cNvSpPr txBox="1">
            <a:spLocks noGrp="1"/>
          </p:cNvSpPr>
          <p:nvPr>
            <p:ph type="title" hasCustomPrompt="1"/>
          </p:nvPr>
        </p:nvSpPr>
        <p:spPr>
          <a:xfrm>
            <a:off x="2964800" y="887307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2" name="Google Shape;2782;p27"/>
          <p:cNvSpPr txBox="1">
            <a:spLocks noGrp="1"/>
          </p:cNvSpPr>
          <p:nvPr>
            <p:ph type="subTitle" idx="1"/>
          </p:nvPr>
        </p:nvSpPr>
        <p:spPr>
          <a:xfrm>
            <a:off x="2964800" y="1805865"/>
            <a:ext cx="6262400" cy="451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83" name="Google Shape;2783;p27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690315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4" name="Google Shape;2784;p27"/>
          <p:cNvSpPr txBox="1">
            <a:spLocks noGrp="1"/>
          </p:cNvSpPr>
          <p:nvPr>
            <p:ph type="subTitle" idx="3"/>
          </p:nvPr>
        </p:nvSpPr>
        <p:spPr>
          <a:xfrm>
            <a:off x="2964800" y="3608868"/>
            <a:ext cx="6262400" cy="451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85" name="Google Shape;2785;p27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49332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6" name="Google Shape;2786;p27"/>
          <p:cNvSpPr txBox="1">
            <a:spLocks noGrp="1"/>
          </p:cNvSpPr>
          <p:nvPr>
            <p:ph type="subTitle" idx="5"/>
          </p:nvPr>
        </p:nvSpPr>
        <p:spPr>
          <a:xfrm>
            <a:off x="2964800" y="5411893"/>
            <a:ext cx="6262400" cy="451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2787" name="Google Shape;2787;p27"/>
          <p:cNvGrpSpPr/>
          <p:nvPr/>
        </p:nvGrpSpPr>
        <p:grpSpPr>
          <a:xfrm>
            <a:off x="362734" y="-979734"/>
            <a:ext cx="588233" cy="7248867"/>
            <a:chOff x="272050" y="-734800"/>
            <a:chExt cx="441175" cy="5436650"/>
          </a:xfrm>
        </p:grpSpPr>
        <p:grpSp>
          <p:nvGrpSpPr>
            <p:cNvPr id="2788" name="Google Shape;2788;p27"/>
            <p:cNvGrpSpPr/>
            <p:nvPr/>
          </p:nvGrpSpPr>
          <p:grpSpPr>
            <a:xfrm>
              <a:off x="272050" y="2247500"/>
              <a:ext cx="143400" cy="2454350"/>
              <a:chOff x="2436050" y="685625"/>
              <a:chExt cx="143400" cy="2454350"/>
            </a:xfrm>
          </p:grpSpPr>
          <p:grpSp>
            <p:nvGrpSpPr>
              <p:cNvPr id="2789" name="Google Shape;2789;p2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90" name="Google Shape;2790;p2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1" name="Google Shape;2791;p2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2" name="Google Shape;2792;p2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3" name="Google Shape;2793;p2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4" name="Google Shape;2794;p2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5" name="Google Shape;2795;p2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6" name="Google Shape;2796;p2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7" name="Google Shape;2797;p2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8" name="Google Shape;2798;p2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9" name="Google Shape;2799;p2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0" name="Google Shape;2800;p2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1" name="Google Shape;2801;p2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02" name="Google Shape;2802;p2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03" name="Google Shape;2803;p2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4" name="Google Shape;2804;p2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5" name="Google Shape;2805;p2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6" name="Google Shape;2806;p2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7" name="Google Shape;2807;p2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8" name="Google Shape;2808;p2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9" name="Google Shape;2809;p2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0" name="Google Shape;2810;p2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1" name="Google Shape;2811;p2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2" name="Google Shape;2812;p2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3" name="Google Shape;2813;p2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4" name="Google Shape;2814;p2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815" name="Google Shape;2815;p27"/>
            <p:cNvGrpSpPr/>
            <p:nvPr/>
          </p:nvGrpSpPr>
          <p:grpSpPr>
            <a:xfrm>
              <a:off x="569825" y="-734800"/>
              <a:ext cx="143400" cy="2454350"/>
              <a:chOff x="2030200" y="685625"/>
              <a:chExt cx="143400" cy="2454350"/>
            </a:xfrm>
          </p:grpSpPr>
          <p:grpSp>
            <p:nvGrpSpPr>
              <p:cNvPr id="2816" name="Google Shape;2816;p2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17" name="Google Shape;2817;p2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8" name="Google Shape;2818;p2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9" name="Google Shape;2819;p2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0" name="Google Shape;2820;p2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1" name="Google Shape;2821;p2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2" name="Google Shape;2822;p2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3" name="Google Shape;2823;p2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4" name="Google Shape;2824;p2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5" name="Google Shape;2825;p2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6" name="Google Shape;2826;p2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7" name="Google Shape;2827;p2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8" name="Google Shape;2828;p2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29" name="Google Shape;2829;p2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30" name="Google Shape;2830;p2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1" name="Google Shape;2831;p2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2" name="Google Shape;2832;p2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3" name="Google Shape;2833;p2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4" name="Google Shape;2834;p2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5" name="Google Shape;2835;p2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6" name="Google Shape;2836;p2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7" name="Google Shape;2837;p2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8" name="Google Shape;2838;p2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9" name="Google Shape;2839;p2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0" name="Google Shape;2840;p2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1" name="Google Shape;2841;p2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71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3" name="Google Shape;2843;p28"/>
          <p:cNvGrpSpPr/>
          <p:nvPr/>
        </p:nvGrpSpPr>
        <p:grpSpPr>
          <a:xfrm>
            <a:off x="433733" y="-1993893"/>
            <a:ext cx="11071200" cy="8132560"/>
            <a:chOff x="325300" y="-1495420"/>
            <a:chExt cx="8303400" cy="6099420"/>
          </a:xfrm>
        </p:grpSpPr>
        <p:grpSp>
          <p:nvGrpSpPr>
            <p:cNvPr id="2844" name="Google Shape;2844;p28"/>
            <p:cNvGrpSpPr/>
            <p:nvPr/>
          </p:nvGrpSpPr>
          <p:grpSpPr>
            <a:xfrm>
              <a:off x="325300" y="1597900"/>
              <a:ext cx="143400" cy="2454350"/>
              <a:chOff x="2436050" y="685625"/>
              <a:chExt cx="143400" cy="2454350"/>
            </a:xfrm>
          </p:grpSpPr>
          <p:grpSp>
            <p:nvGrpSpPr>
              <p:cNvPr id="2845" name="Google Shape;2845;p2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46" name="Google Shape;2846;p2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7" name="Google Shape;2847;p2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8" name="Google Shape;2848;p2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9" name="Google Shape;2849;p2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0" name="Google Shape;2850;p2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1" name="Google Shape;2851;p2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2" name="Google Shape;2852;p2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3" name="Google Shape;2853;p2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4" name="Google Shape;2854;p2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5" name="Google Shape;2855;p2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6" name="Google Shape;2856;p2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7" name="Google Shape;2857;p2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58" name="Google Shape;2858;p2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59" name="Google Shape;2859;p2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0" name="Google Shape;2860;p2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1" name="Google Shape;2861;p2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2" name="Google Shape;2862;p2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3" name="Google Shape;2863;p2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4" name="Google Shape;2864;p2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5" name="Google Shape;2865;p2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6" name="Google Shape;2866;p2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7" name="Google Shape;2867;p2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8" name="Google Shape;2868;p2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9" name="Google Shape;2869;p2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0" name="Google Shape;2870;p2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871" name="Google Shape;2871;p28"/>
            <p:cNvGrpSpPr/>
            <p:nvPr/>
          </p:nvGrpSpPr>
          <p:grpSpPr>
            <a:xfrm>
              <a:off x="8359075" y="-1495420"/>
              <a:ext cx="143400" cy="2454350"/>
              <a:chOff x="2436050" y="685625"/>
              <a:chExt cx="143400" cy="2454350"/>
            </a:xfrm>
          </p:grpSpPr>
          <p:grpSp>
            <p:nvGrpSpPr>
              <p:cNvPr id="2872" name="Google Shape;2872;p2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73" name="Google Shape;2873;p2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4" name="Google Shape;2874;p2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5" name="Google Shape;2875;p2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6" name="Google Shape;2876;p2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7" name="Google Shape;2877;p2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8" name="Google Shape;2878;p2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9" name="Google Shape;2879;p2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0" name="Google Shape;2880;p2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1" name="Google Shape;2881;p2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2" name="Google Shape;2882;p2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3" name="Google Shape;2883;p2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4" name="Google Shape;2884;p2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85" name="Google Shape;2885;p2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86" name="Google Shape;2886;p2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7" name="Google Shape;2887;p2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8" name="Google Shape;2888;p2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9" name="Google Shape;2889;p2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0" name="Google Shape;2890;p2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1" name="Google Shape;2891;p2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2" name="Google Shape;2892;p2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3" name="Google Shape;2893;p2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4" name="Google Shape;2894;p2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5" name="Google Shape;2895;p2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6" name="Google Shape;2896;p2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7" name="Google Shape;2897;p2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898" name="Google Shape;2898;p28"/>
            <p:cNvGrpSpPr/>
            <p:nvPr/>
          </p:nvGrpSpPr>
          <p:grpSpPr>
            <a:xfrm>
              <a:off x="8485300" y="2149650"/>
              <a:ext cx="143400" cy="2454350"/>
              <a:chOff x="2436050" y="685625"/>
              <a:chExt cx="143400" cy="2454350"/>
            </a:xfrm>
          </p:grpSpPr>
          <p:grpSp>
            <p:nvGrpSpPr>
              <p:cNvPr id="2899" name="Google Shape;2899;p2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00" name="Google Shape;2900;p2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1" name="Google Shape;2901;p2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2" name="Google Shape;2902;p2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3" name="Google Shape;2903;p2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4" name="Google Shape;2904;p2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5" name="Google Shape;2905;p2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6" name="Google Shape;2906;p2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7" name="Google Shape;2907;p2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8" name="Google Shape;2908;p2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9" name="Google Shape;2909;p2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0" name="Google Shape;2910;p2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1" name="Google Shape;2911;p2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12" name="Google Shape;2912;p2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13" name="Google Shape;2913;p2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4" name="Google Shape;2914;p2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5" name="Google Shape;2915;p2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6" name="Google Shape;2916;p2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7" name="Google Shape;2917;p2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8" name="Google Shape;2918;p2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9" name="Google Shape;2919;p2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0" name="Google Shape;2920;p2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1" name="Google Shape;2921;p2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2" name="Google Shape;2922;p2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3" name="Google Shape;2923;p2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4" name="Google Shape;2924;p2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925" name="Google Shape;2925;p28"/>
          <p:cNvSpPr txBox="1">
            <a:spLocks noGrp="1"/>
          </p:cNvSpPr>
          <p:nvPr>
            <p:ph type="title"/>
          </p:nvPr>
        </p:nvSpPr>
        <p:spPr>
          <a:xfrm>
            <a:off x="3130584" y="9033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26" name="Google Shape;2926;p28"/>
          <p:cNvSpPr txBox="1">
            <a:spLocks noGrp="1"/>
          </p:cNvSpPr>
          <p:nvPr>
            <p:ph type="subTitle" idx="1"/>
          </p:nvPr>
        </p:nvSpPr>
        <p:spPr>
          <a:xfrm>
            <a:off x="3130533" y="24552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27" name="Google Shape;2927;p28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6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b="1" u="sng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96434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9" name="Google Shape;2929;p29"/>
          <p:cNvGrpSpPr/>
          <p:nvPr/>
        </p:nvGrpSpPr>
        <p:grpSpPr>
          <a:xfrm>
            <a:off x="128934" y="-761711"/>
            <a:ext cx="11848033" cy="8133320"/>
            <a:chOff x="96700" y="-571283"/>
            <a:chExt cx="8886025" cy="6099990"/>
          </a:xfrm>
        </p:grpSpPr>
        <p:grpSp>
          <p:nvGrpSpPr>
            <p:cNvPr id="2930" name="Google Shape;2930;p29"/>
            <p:cNvGrpSpPr/>
            <p:nvPr/>
          </p:nvGrpSpPr>
          <p:grpSpPr>
            <a:xfrm>
              <a:off x="967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2931" name="Google Shape;2931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32" name="Google Shape;2932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3" name="Google Shape;2933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4" name="Google Shape;2934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5" name="Google Shape;2935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6" name="Google Shape;2936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7" name="Google Shape;2937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8" name="Google Shape;2938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9" name="Google Shape;2939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0" name="Google Shape;2940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1" name="Google Shape;2941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2" name="Google Shape;2942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3" name="Google Shape;2943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44" name="Google Shape;2944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45" name="Google Shape;2945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6" name="Google Shape;2946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7" name="Google Shape;2947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8" name="Google Shape;2948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9" name="Google Shape;2949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0" name="Google Shape;2950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1" name="Google Shape;2951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2" name="Google Shape;2952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3" name="Google Shape;2953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4" name="Google Shape;2954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5" name="Google Shape;2955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6" name="Google Shape;2956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957" name="Google Shape;2957;p29"/>
            <p:cNvGrpSpPr/>
            <p:nvPr/>
          </p:nvGrpSpPr>
          <p:grpSpPr>
            <a:xfrm>
              <a:off x="408350" y="-571283"/>
              <a:ext cx="143400" cy="2454350"/>
              <a:chOff x="2030200" y="685625"/>
              <a:chExt cx="143400" cy="2454350"/>
            </a:xfrm>
          </p:grpSpPr>
          <p:grpSp>
            <p:nvGrpSpPr>
              <p:cNvPr id="2958" name="Google Shape;2958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59" name="Google Shape;2959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0" name="Google Shape;2960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1" name="Google Shape;2961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2" name="Google Shape;2962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3" name="Google Shape;2963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4" name="Google Shape;2964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5" name="Google Shape;2965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6" name="Google Shape;2966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7" name="Google Shape;2967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8" name="Google Shape;2968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9" name="Google Shape;2969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0" name="Google Shape;2970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71" name="Google Shape;2971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72" name="Google Shape;2972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3" name="Google Shape;2973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4" name="Google Shape;2974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5" name="Google Shape;2975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6" name="Google Shape;2976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7" name="Google Shape;2977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8" name="Google Shape;2978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9" name="Google Shape;2979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0" name="Google Shape;2980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1" name="Google Shape;2981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2" name="Google Shape;2982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3" name="Google Shape;2983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984" name="Google Shape;2984;p29"/>
            <p:cNvGrpSpPr/>
            <p:nvPr/>
          </p:nvGrpSpPr>
          <p:grpSpPr>
            <a:xfrm>
              <a:off x="576600" y="3074358"/>
              <a:ext cx="143400" cy="2454350"/>
              <a:chOff x="2436050" y="685625"/>
              <a:chExt cx="143400" cy="2454350"/>
            </a:xfrm>
          </p:grpSpPr>
          <p:grpSp>
            <p:nvGrpSpPr>
              <p:cNvPr id="2985" name="Google Shape;2985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86" name="Google Shape;2986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7" name="Google Shape;2987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8" name="Google Shape;2988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9" name="Google Shape;2989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0" name="Google Shape;2990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1" name="Google Shape;2991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2" name="Google Shape;2992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3" name="Google Shape;2993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4" name="Google Shape;2994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5" name="Google Shape;2995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6" name="Google Shape;2996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7" name="Google Shape;2997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98" name="Google Shape;2998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99" name="Google Shape;2999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0" name="Google Shape;3000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1" name="Google Shape;3001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2" name="Google Shape;3002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3" name="Google Shape;3003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4" name="Google Shape;3004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5" name="Google Shape;3005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6" name="Google Shape;3006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7" name="Google Shape;3007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8" name="Google Shape;3008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9" name="Google Shape;3009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0" name="Google Shape;3010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11" name="Google Shape;3011;p29"/>
            <p:cNvGrpSpPr/>
            <p:nvPr/>
          </p:nvGrpSpPr>
          <p:grpSpPr>
            <a:xfrm>
              <a:off x="8503375" y="-127789"/>
              <a:ext cx="143400" cy="2454350"/>
              <a:chOff x="2030200" y="685625"/>
              <a:chExt cx="143400" cy="2454350"/>
            </a:xfrm>
          </p:grpSpPr>
          <p:grpSp>
            <p:nvGrpSpPr>
              <p:cNvPr id="3012" name="Google Shape;3012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13" name="Google Shape;3013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4" name="Google Shape;3014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5" name="Google Shape;3015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6" name="Google Shape;3016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7" name="Google Shape;3017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8" name="Google Shape;3018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9" name="Google Shape;3019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0" name="Google Shape;3020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1" name="Google Shape;3021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2" name="Google Shape;3022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3" name="Google Shape;3023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4" name="Google Shape;3024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25" name="Google Shape;3025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26" name="Google Shape;3026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7" name="Google Shape;3027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8" name="Google Shape;3028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9" name="Google Shape;3029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0" name="Google Shape;3030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1" name="Google Shape;3031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2" name="Google Shape;3032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3" name="Google Shape;3033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4" name="Google Shape;3034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5" name="Google Shape;3035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6" name="Google Shape;3036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7" name="Google Shape;3037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38" name="Google Shape;3038;p29"/>
            <p:cNvGrpSpPr/>
            <p:nvPr/>
          </p:nvGrpSpPr>
          <p:grpSpPr>
            <a:xfrm>
              <a:off x="8839325" y="2071400"/>
              <a:ext cx="143400" cy="2454350"/>
              <a:chOff x="2436050" y="685625"/>
              <a:chExt cx="143400" cy="2454350"/>
            </a:xfrm>
          </p:grpSpPr>
          <p:grpSp>
            <p:nvGrpSpPr>
              <p:cNvPr id="3039" name="Google Shape;3039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40" name="Google Shape;3040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1" name="Google Shape;3041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2" name="Google Shape;3042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3" name="Google Shape;3043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4" name="Google Shape;3044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5" name="Google Shape;3045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6" name="Google Shape;3046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7" name="Google Shape;3047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8" name="Google Shape;3048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9" name="Google Shape;3049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0" name="Google Shape;3050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1" name="Google Shape;3051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52" name="Google Shape;3052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53" name="Google Shape;3053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4" name="Google Shape;3054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5" name="Google Shape;3055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6" name="Google Shape;3056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7" name="Google Shape;3057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8" name="Google Shape;3058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9" name="Google Shape;3059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0" name="Google Shape;3060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1" name="Google Shape;3061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2" name="Google Shape;3062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3" name="Google Shape;3063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4" name="Google Shape;3064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1550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6" name="Google Shape;3066;p30"/>
          <p:cNvGrpSpPr/>
          <p:nvPr/>
        </p:nvGrpSpPr>
        <p:grpSpPr>
          <a:xfrm>
            <a:off x="236967" y="-1392789"/>
            <a:ext cx="11612000" cy="7929856"/>
            <a:chOff x="177725" y="-1044592"/>
            <a:chExt cx="8709000" cy="5947392"/>
          </a:xfrm>
        </p:grpSpPr>
        <p:grpSp>
          <p:nvGrpSpPr>
            <p:cNvPr id="3067" name="Google Shape;3067;p30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3068" name="Google Shape;3068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69" name="Google Shape;3069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0" name="Google Shape;3070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1" name="Google Shape;3071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2" name="Google Shape;3072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3" name="Google Shape;3073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4" name="Google Shape;3074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5" name="Google Shape;3075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6" name="Google Shape;3076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7" name="Google Shape;3077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8" name="Google Shape;3078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9" name="Google Shape;3079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0" name="Google Shape;3080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81" name="Google Shape;3081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82" name="Google Shape;3082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3" name="Google Shape;3083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4" name="Google Shape;3084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5" name="Google Shape;3085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6" name="Google Shape;3086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7" name="Google Shape;3087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8" name="Google Shape;3088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9" name="Google Shape;3089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0" name="Google Shape;3090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1" name="Google Shape;3091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2" name="Google Shape;3092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3" name="Google Shape;3093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94" name="Google Shape;3094;p30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3095" name="Google Shape;3095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96" name="Google Shape;3096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7" name="Google Shape;3097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8" name="Google Shape;3098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9" name="Google Shape;3099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0" name="Google Shape;3100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1" name="Google Shape;3101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2" name="Google Shape;3102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3" name="Google Shape;3103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4" name="Google Shape;3104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5" name="Google Shape;3105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6" name="Google Shape;3106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7" name="Google Shape;3107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08" name="Google Shape;3108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09" name="Google Shape;3109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0" name="Google Shape;3110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1" name="Google Shape;3111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2" name="Google Shape;3112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3" name="Google Shape;3113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4" name="Google Shape;3114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5" name="Google Shape;3115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6" name="Google Shape;3116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7" name="Google Shape;3117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8" name="Google Shape;3118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9" name="Google Shape;3119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0" name="Google Shape;3120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21" name="Google Shape;3121;p30"/>
            <p:cNvGrpSpPr/>
            <p:nvPr/>
          </p:nvGrpSpPr>
          <p:grpSpPr>
            <a:xfrm>
              <a:off x="8430900" y="2149651"/>
              <a:ext cx="143400" cy="2454350"/>
              <a:chOff x="2436050" y="685625"/>
              <a:chExt cx="143400" cy="2454350"/>
            </a:xfrm>
          </p:grpSpPr>
          <p:grpSp>
            <p:nvGrpSpPr>
              <p:cNvPr id="3122" name="Google Shape;3122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23" name="Google Shape;3123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4" name="Google Shape;3124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5" name="Google Shape;3125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6" name="Google Shape;3126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7" name="Google Shape;3127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8" name="Google Shape;3128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9" name="Google Shape;3129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0" name="Google Shape;3130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1" name="Google Shape;3131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2" name="Google Shape;3132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3" name="Google Shape;3133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4" name="Google Shape;3134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35" name="Google Shape;3135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36" name="Google Shape;3136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7" name="Google Shape;3137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8" name="Google Shape;3138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9" name="Google Shape;3139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0" name="Google Shape;3140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1" name="Google Shape;3141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2" name="Google Shape;3142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3" name="Google Shape;3143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4" name="Google Shape;3144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5" name="Google Shape;3145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6" name="Google Shape;3146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7" name="Google Shape;3147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48" name="Google Shape;3148;p30"/>
            <p:cNvGrpSpPr/>
            <p:nvPr/>
          </p:nvGrpSpPr>
          <p:grpSpPr>
            <a:xfrm>
              <a:off x="569825" y="-1044592"/>
              <a:ext cx="143400" cy="2454350"/>
              <a:chOff x="2436050" y="685625"/>
              <a:chExt cx="143400" cy="2454350"/>
            </a:xfrm>
          </p:grpSpPr>
          <p:grpSp>
            <p:nvGrpSpPr>
              <p:cNvPr id="3149" name="Google Shape;3149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50" name="Google Shape;3150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1" name="Google Shape;3151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2" name="Google Shape;3152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3" name="Google Shape;3153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4" name="Google Shape;3154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5" name="Google Shape;3155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6" name="Google Shape;3156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7" name="Google Shape;3157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8" name="Google Shape;3158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9" name="Google Shape;3159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0" name="Google Shape;3160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1" name="Google Shape;3161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62" name="Google Shape;3162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63" name="Google Shape;3163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4" name="Google Shape;3164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5" name="Google Shape;3165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6" name="Google Shape;3166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7" name="Google Shape;3167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8" name="Google Shape;3168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9" name="Google Shape;3169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0" name="Google Shape;3170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1" name="Google Shape;3171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2" name="Google Shape;3172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3" name="Google Shape;3173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4" name="Google Shape;3174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75" name="Google Shape;3175;p30"/>
            <p:cNvGrpSpPr/>
            <p:nvPr/>
          </p:nvGrpSpPr>
          <p:grpSpPr>
            <a:xfrm>
              <a:off x="321125" y="2448450"/>
              <a:ext cx="143400" cy="2454350"/>
              <a:chOff x="2030200" y="685625"/>
              <a:chExt cx="143400" cy="2454350"/>
            </a:xfrm>
          </p:grpSpPr>
          <p:grpSp>
            <p:nvGrpSpPr>
              <p:cNvPr id="3176" name="Google Shape;3176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77" name="Google Shape;3177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8" name="Google Shape;3178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9" name="Google Shape;3179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0" name="Google Shape;3180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1" name="Google Shape;3181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2" name="Google Shape;3182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3" name="Google Shape;3183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4" name="Google Shape;3184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5" name="Google Shape;3185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6" name="Google Shape;3186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7" name="Google Shape;3187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8" name="Google Shape;3188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89" name="Google Shape;3189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90" name="Google Shape;3190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1" name="Google Shape;3191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2" name="Google Shape;3192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3" name="Google Shape;3193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4" name="Google Shape;3194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5" name="Google Shape;3195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6" name="Google Shape;3196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7" name="Google Shape;3197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8" name="Google Shape;3198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9" name="Google Shape;3199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0" name="Google Shape;3200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1" name="Google Shape;3201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0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7" name="Google Shape;207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grpSp>
        <p:nvGrpSpPr>
          <p:cNvPr id="208" name="Google Shape;208;p4"/>
          <p:cNvGrpSpPr/>
          <p:nvPr/>
        </p:nvGrpSpPr>
        <p:grpSpPr>
          <a:xfrm>
            <a:off x="257234" y="-2154899"/>
            <a:ext cx="11591733" cy="8265699"/>
            <a:chOff x="192925" y="-1616174"/>
            <a:chExt cx="8693800" cy="6199274"/>
          </a:xfrm>
        </p:grpSpPr>
        <p:grpSp>
          <p:nvGrpSpPr>
            <p:cNvPr id="209" name="Google Shape;209;p4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210" name="Google Shape;210;p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1" name="Google Shape;211;p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" name="Google Shape;212;p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" name="Google Shape;213;p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" name="Google Shape;214;p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" name="Google Shape;215;p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6" name="Google Shape;216;p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" name="Google Shape;217;p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" name="Google Shape;218;p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" name="Google Shape;219;p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" name="Google Shape;220;p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" name="Google Shape;221;p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" name="Google Shape;222;p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3" name="Google Shape;223;p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4" name="Google Shape;224;p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" name="Google Shape;225;p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" name="Google Shape;226;p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" name="Google Shape;234;p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" name="Google Shape;235;p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6" name="Google Shape;236;p4"/>
            <p:cNvGrpSpPr/>
            <p:nvPr/>
          </p:nvGrpSpPr>
          <p:grpSpPr>
            <a:xfrm>
              <a:off x="192925" y="2128750"/>
              <a:ext cx="143400" cy="2454350"/>
              <a:chOff x="2030200" y="685625"/>
              <a:chExt cx="143400" cy="2454350"/>
            </a:xfrm>
          </p:grpSpPr>
          <p:grpSp>
            <p:nvGrpSpPr>
              <p:cNvPr id="237" name="Google Shape;237;p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8" name="Google Shape;238;p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" name="Google Shape;245;p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" name="Google Shape;246;p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" name="Google Shape;247;p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" name="Google Shape;248;p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0" name="Google Shape;250;p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1" name="Google Shape;251;p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" name="Google Shape;256;p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" name="Google Shape;257;p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" name="Google Shape;258;p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" name="Google Shape;259;p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63" name="Google Shape;263;p4"/>
            <p:cNvGrpSpPr/>
            <p:nvPr/>
          </p:nvGrpSpPr>
          <p:grpSpPr>
            <a:xfrm>
              <a:off x="569825" y="-1616174"/>
              <a:ext cx="143400" cy="2454350"/>
              <a:chOff x="2436050" y="685625"/>
              <a:chExt cx="143400" cy="2454350"/>
            </a:xfrm>
          </p:grpSpPr>
          <p:grpSp>
            <p:nvGrpSpPr>
              <p:cNvPr id="264" name="Google Shape;264;p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5" name="Google Shape;265;p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" name="Google Shape;267;p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" name="Google Shape;268;p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" name="Google Shape;269;p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" name="Google Shape;270;p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7" name="Google Shape;277;p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8" name="Google Shape;278;p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" name="Google Shape;279;p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" name="Google Shape;280;p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" name="Google Shape;282;p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" name="Google Shape;283;p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" name="Google Shape;284;p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" name="Google Shape;285;p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" name="Google Shape;286;p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" name="Google Shape;287;p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" name="Google Shape;288;p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" name="Google Shape;289;p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34285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2968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p33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1374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438021"/>
      </p:ext>
    </p:extLst>
  </p:cSld>
  <p:clrMapOvr>
    <a:masterClrMapping/>
  </p:clrMapOvr>
  <p:transition advTm="2000">
    <p:wedg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形"/>
          <p:cNvSpPr/>
          <p:nvPr/>
        </p:nvSpPr>
        <p:spPr>
          <a:xfrm>
            <a:off x="0" y="3665220"/>
            <a:ext cx="3026410" cy="3192780"/>
          </a:xfrm>
          <a:custGeom>
            <a:avLst/>
            <a:gdLst>
              <a:gd name="connsiteX0" fmla="*/ 0 w 3429207"/>
              <a:gd name="connsiteY0" fmla="*/ 0 h 3615358"/>
              <a:gd name="connsiteX1" fmla="*/ 49784 w 3429207"/>
              <a:gd name="connsiteY1" fmla="*/ 10839 h 3615358"/>
              <a:gd name="connsiteX2" fmla="*/ 1176486 w 3429207"/>
              <a:gd name="connsiteY2" fmla="*/ 1277524 h 3615358"/>
              <a:gd name="connsiteX3" fmla="*/ 3106184 w 3429207"/>
              <a:gd name="connsiteY3" fmla="*/ 3553117 h 3615358"/>
              <a:gd name="connsiteX4" fmla="*/ 3031369 w 3429207"/>
              <a:gd name="connsiteY4" fmla="*/ 3615358 h 3615358"/>
              <a:gd name="connsiteX5" fmla="*/ 0 w 3429207"/>
              <a:gd name="connsiteY5" fmla="*/ 3615358 h 361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207" h="3615358">
                <a:moveTo>
                  <a:pt x="0" y="0"/>
                </a:moveTo>
                <a:lnTo>
                  <a:pt x="49784" y="10839"/>
                </a:lnTo>
                <a:cubicBezTo>
                  <a:pt x="630311" y="167718"/>
                  <a:pt x="1145515" y="615675"/>
                  <a:pt x="1176486" y="1277524"/>
                </a:cubicBezTo>
                <a:cubicBezTo>
                  <a:pt x="2471544" y="608497"/>
                  <a:pt x="4140774" y="2543865"/>
                  <a:pt x="3106184" y="3553117"/>
                </a:cubicBezTo>
                <a:lnTo>
                  <a:pt x="3031369" y="3615358"/>
                </a:lnTo>
                <a:lnTo>
                  <a:pt x="0" y="361535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0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8号-创中黑"/>
              <a:ea typeface="思源黑体 CN Medium" panose="020B0600000000000000" charset="-122"/>
              <a:cs typeface="字魂58号-创中黑" panose="00000500000000000000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-965200" y="-931545"/>
            <a:ext cx="3206115" cy="3206115"/>
          </a:xfrm>
          <a:prstGeom prst="ellipse">
            <a:avLst/>
          </a:prstGeom>
          <a:gradFill>
            <a:gsLst>
              <a:gs pos="100000">
                <a:srgbClr val="3D80FF"/>
              </a:gs>
              <a:gs pos="0">
                <a:srgbClr val="1365FF"/>
              </a:gs>
            </a:gsLst>
            <a:lin ang="5400000" scaled="0"/>
          </a:gradFill>
          <a:ln>
            <a:noFill/>
          </a:ln>
          <a:effectLst>
            <a:outerShdw blurRad="228600" dist="177800" dir="13500000" algn="br" rotWithShape="0">
              <a:srgbClr val="AFA2CE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20" name="矩形: 圆角 24"/>
          <p:cNvSpPr/>
          <p:nvPr/>
        </p:nvSpPr>
        <p:spPr>
          <a:xfrm>
            <a:off x="281940" y="382270"/>
            <a:ext cx="11472545" cy="6170295"/>
          </a:xfrm>
          <a:prstGeom prst="roundRect">
            <a:avLst>
              <a:gd name="adj" fmla="val 2911"/>
            </a:avLst>
          </a:prstGeom>
          <a:gradFill>
            <a:gsLst>
              <a:gs pos="0">
                <a:schemeClr val="bg2"/>
              </a:gs>
              <a:gs pos="100000">
                <a:srgbClr val="F7F1FF"/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889000" dist="38100" dir="2700000" algn="tl" rotWithShape="0">
              <a:srgbClr val="3D80FF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5" name="图形"/>
          <p:cNvSpPr txBox="1"/>
          <p:nvPr/>
        </p:nvSpPr>
        <p:spPr>
          <a:xfrm>
            <a:off x="1463675" y="758190"/>
            <a:ext cx="3914140" cy="472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altLang="pt-PT" sz="2500" spc="75">
                <a:latin typeface="Montserrat"/>
                <a:ea typeface="Montserrat"/>
                <a:cs typeface="+mn-ea"/>
                <a:sym typeface="+mn-lt"/>
              </a:rPr>
              <a:t>Resumo Estatístico</a:t>
            </a:r>
            <a:endParaRPr lang="zh-CN" altLang="en-US" sz="3200" spc="75"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81940" y="382270"/>
            <a:ext cx="1257300" cy="1257300"/>
            <a:chOff x="4473" y="855"/>
            <a:chExt cx="3740" cy="3740"/>
          </a:xfrm>
        </p:grpSpPr>
        <p:grpSp>
          <p:nvGrpSpPr>
            <p:cNvPr id="33" name="组合 32"/>
            <p:cNvGrpSpPr/>
            <p:nvPr/>
          </p:nvGrpSpPr>
          <p:grpSpPr>
            <a:xfrm>
              <a:off x="4473" y="855"/>
              <a:ext cx="3740" cy="3740"/>
              <a:chOff x="4642" y="467"/>
              <a:chExt cx="3740" cy="3740"/>
            </a:xfrm>
          </p:grpSpPr>
          <p:sp>
            <p:nvSpPr>
              <p:cNvPr id="34" name="图形"/>
              <p:cNvSpPr/>
              <p:nvPr/>
            </p:nvSpPr>
            <p:spPr>
              <a:xfrm>
                <a:off x="4642" y="467"/>
                <a:ext cx="3740" cy="3740"/>
              </a:xfrm>
              <a:prstGeom prst="ellipse">
                <a:avLst/>
              </a:prstGeom>
              <a:solidFill>
                <a:srgbClr val="A4C6FF">
                  <a:alpha val="59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字魂58号-创中黑" panose="00000500000000000000" charset="-122"/>
                </a:endParaRPr>
              </a:p>
            </p:txBody>
          </p:sp>
          <p:sp>
            <p:nvSpPr>
              <p:cNvPr id="35" name="图形"/>
              <p:cNvSpPr/>
              <p:nvPr/>
            </p:nvSpPr>
            <p:spPr>
              <a:xfrm>
                <a:off x="5227" y="1052"/>
                <a:ext cx="2569" cy="2569"/>
              </a:xfrm>
              <a:prstGeom prst="ellipse">
                <a:avLst/>
              </a:prstGeom>
              <a:solidFill>
                <a:srgbClr val="BE92F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6" name="图形"/>
            <p:cNvSpPr/>
            <p:nvPr/>
          </p:nvSpPr>
          <p:spPr>
            <a:xfrm>
              <a:off x="5348" y="1729"/>
              <a:ext cx="1991" cy="1991"/>
            </a:xfrm>
            <a:prstGeom prst="ellipse">
              <a:avLst/>
            </a:prstGeom>
            <a:gradFill>
              <a:gsLst>
                <a:gs pos="100000">
                  <a:srgbClr val="3D80FF"/>
                </a:gs>
                <a:gs pos="0">
                  <a:srgbClr val="1365FF"/>
                </a:gs>
              </a:gsLst>
              <a:lin ang="5400000" scaled="0"/>
            </a:gradFill>
            <a:ln w="19050">
              <a:solidFill>
                <a:schemeClr val="bg1"/>
              </a:soli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8号-创中黑"/>
                <a:ea typeface="字魂58号-创中黑"/>
                <a:cs typeface="字魂58号-创中黑" panose="00000500000000000000" charset="-122"/>
              </a:endParaRPr>
            </a:p>
          </p:txBody>
        </p:sp>
      </p:grpSp>
      <p:sp>
        <p:nvSpPr>
          <p:cNvPr id="47" name="稻壳儿榴莲果果"/>
          <p:cNvSpPr/>
          <p:nvPr/>
        </p:nvSpPr>
        <p:spPr>
          <a:xfrm>
            <a:off x="11322685" y="-396875"/>
            <a:ext cx="1224280" cy="122428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0"/>
          </a:gradFill>
          <a:ln>
            <a:noFill/>
          </a:ln>
          <a:effectLst>
            <a:outerShdw blurRad="215900" dist="152400" dir="135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36" name="稻壳儿榴莲果果"/>
          <p:cNvSpPr/>
          <p:nvPr/>
        </p:nvSpPr>
        <p:spPr>
          <a:xfrm>
            <a:off x="11147425" y="1000125"/>
            <a:ext cx="175260" cy="175260"/>
          </a:xfrm>
          <a:prstGeom prst="ellipse">
            <a:avLst/>
          </a:prstGeom>
          <a:noFill/>
          <a:ln>
            <a:gradFill>
              <a:gsLst>
                <a:gs pos="0">
                  <a:srgbClr val="BE92FA"/>
                </a:gs>
                <a:gs pos="100000">
                  <a:srgbClr val="9DB3F5"/>
                </a:gs>
              </a:gsLst>
              <a:lin ang="5400000" scaled="1"/>
            </a:gradFill>
          </a:ln>
          <a:effectLst>
            <a:outerShdw blurRad="215900" dist="152400" dir="135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89" name="图形"/>
          <p:cNvSpPr/>
          <p:nvPr/>
        </p:nvSpPr>
        <p:spPr>
          <a:xfrm>
            <a:off x="10208895" y="5987415"/>
            <a:ext cx="1381125" cy="5651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5" h="546">
                <a:moveTo>
                  <a:pt x="668" y="0"/>
                </a:moveTo>
                <a:cubicBezTo>
                  <a:pt x="997" y="0"/>
                  <a:pt x="1271" y="233"/>
                  <a:pt x="1335" y="544"/>
                </a:cubicBezTo>
                <a:lnTo>
                  <a:pt x="1335" y="546"/>
                </a:lnTo>
                <a:lnTo>
                  <a:pt x="0" y="546"/>
                </a:lnTo>
                <a:lnTo>
                  <a:pt x="0" y="544"/>
                </a:lnTo>
                <a:cubicBezTo>
                  <a:pt x="64" y="233"/>
                  <a:pt x="339" y="0"/>
                  <a:pt x="668" y="0"/>
                </a:cubicBezTo>
                <a:close/>
              </a:path>
            </a:pathLst>
          </a:custGeom>
          <a:gradFill>
            <a:gsLst>
              <a:gs pos="100000">
                <a:srgbClr val="3D80FF"/>
              </a:gs>
              <a:gs pos="0">
                <a:srgbClr val="1365FF"/>
              </a:gs>
            </a:gsLst>
            <a:lin ang="5400000" scaled="0"/>
          </a:gradFill>
          <a:ln>
            <a:noFill/>
          </a:ln>
          <a:effectLst>
            <a:outerShdw blurRad="558800" sx="102000" sy="102000" algn="ctr" rotWithShape="0">
              <a:srgbClr val="AFA2CE">
                <a:alpha val="6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sp>
        <p:nvSpPr>
          <p:cNvPr id="18" name="图形"/>
          <p:cNvSpPr/>
          <p:nvPr>
            <p:custDataLst>
              <p:tags r:id="rId1"/>
            </p:custDataLst>
          </p:nvPr>
        </p:nvSpPr>
        <p:spPr bwMode="auto">
          <a:xfrm>
            <a:off x="737235" y="827405"/>
            <a:ext cx="347345" cy="347345"/>
          </a:xfrm>
          <a:custGeom>
            <a:avLst/>
            <a:gdLst>
              <a:gd name="T0" fmla="*/ 497 w 1104"/>
              <a:gd name="T1" fmla="*/ 19 h 1104"/>
              <a:gd name="T2" fmla="*/ 458 w 1104"/>
              <a:gd name="T3" fmla="*/ 82 h 1104"/>
              <a:gd name="T4" fmla="*/ 469 w 1104"/>
              <a:gd name="T5" fmla="*/ 155 h 1104"/>
              <a:gd name="T6" fmla="*/ 526 w 1104"/>
              <a:gd name="T7" fmla="*/ 217 h 1104"/>
              <a:gd name="T8" fmla="*/ 591 w 1104"/>
              <a:gd name="T9" fmla="*/ 212 h 1104"/>
              <a:gd name="T10" fmla="*/ 640 w 1104"/>
              <a:gd name="T11" fmla="*/ 141 h 1104"/>
              <a:gd name="T12" fmla="*/ 642 w 1104"/>
              <a:gd name="T13" fmla="*/ 69 h 1104"/>
              <a:gd name="T14" fmla="*/ 596 w 1104"/>
              <a:gd name="T15" fmla="*/ 11 h 1104"/>
              <a:gd name="T16" fmla="*/ 615 w 1104"/>
              <a:gd name="T17" fmla="*/ 264 h 1104"/>
              <a:gd name="T18" fmla="*/ 708 w 1104"/>
              <a:gd name="T19" fmla="*/ 272 h 1104"/>
              <a:gd name="T20" fmla="*/ 741 w 1104"/>
              <a:gd name="T21" fmla="*/ 304 h 1104"/>
              <a:gd name="T22" fmla="*/ 749 w 1104"/>
              <a:gd name="T23" fmla="*/ 469 h 1104"/>
              <a:gd name="T24" fmla="*/ 371 w 1104"/>
              <a:gd name="T25" fmla="*/ 478 h 1104"/>
              <a:gd name="T26" fmla="*/ 347 w 1104"/>
              <a:gd name="T27" fmla="*/ 447 h 1104"/>
              <a:gd name="T28" fmla="*/ 372 w 1104"/>
              <a:gd name="T29" fmla="*/ 289 h 1104"/>
              <a:gd name="T30" fmla="*/ 476 w 1104"/>
              <a:gd name="T31" fmla="*/ 257 h 1104"/>
              <a:gd name="T32" fmla="*/ 194 w 1104"/>
              <a:gd name="T33" fmla="*/ 557 h 1104"/>
              <a:gd name="T34" fmla="*/ 131 w 1104"/>
              <a:gd name="T35" fmla="*/ 594 h 1104"/>
              <a:gd name="T36" fmla="*/ 110 w 1104"/>
              <a:gd name="T37" fmla="*/ 658 h 1104"/>
              <a:gd name="T38" fmla="*/ 140 w 1104"/>
              <a:gd name="T39" fmla="*/ 740 h 1104"/>
              <a:gd name="T40" fmla="*/ 208 w 1104"/>
              <a:gd name="T41" fmla="*/ 779 h 1104"/>
              <a:gd name="T42" fmla="*/ 268 w 1104"/>
              <a:gd name="T43" fmla="*/ 746 h 1104"/>
              <a:gd name="T44" fmla="*/ 301 w 1104"/>
              <a:gd name="T45" fmla="*/ 665 h 1104"/>
              <a:gd name="T46" fmla="*/ 285 w 1104"/>
              <a:gd name="T47" fmla="*/ 599 h 1104"/>
              <a:gd name="T48" fmla="*/ 223 w 1104"/>
              <a:gd name="T49" fmla="*/ 558 h 1104"/>
              <a:gd name="T50" fmla="*/ 277 w 1104"/>
              <a:gd name="T51" fmla="*/ 814 h 1104"/>
              <a:gd name="T52" fmla="*/ 382 w 1104"/>
              <a:gd name="T53" fmla="*/ 840 h 1104"/>
              <a:gd name="T54" fmla="*/ 412 w 1104"/>
              <a:gd name="T55" fmla="*/ 1009 h 1104"/>
              <a:gd name="T56" fmla="*/ 400 w 1104"/>
              <a:gd name="T57" fmla="*/ 1097 h 1104"/>
              <a:gd name="T58" fmla="*/ 21 w 1104"/>
              <a:gd name="T59" fmla="*/ 1102 h 1104"/>
              <a:gd name="T60" fmla="*/ 1 w 1104"/>
              <a:gd name="T61" fmla="*/ 1054 h 1104"/>
              <a:gd name="T62" fmla="*/ 21 w 1104"/>
              <a:gd name="T63" fmla="*/ 851 h 1104"/>
              <a:gd name="T64" fmla="*/ 126 w 1104"/>
              <a:gd name="T65" fmla="*/ 813 h 1104"/>
              <a:gd name="T66" fmla="*/ 526 w 1104"/>
              <a:gd name="T67" fmla="*/ 557 h 1104"/>
              <a:gd name="T68" fmla="*/ 552 w 1104"/>
              <a:gd name="T69" fmla="*/ 531 h 1104"/>
              <a:gd name="T70" fmla="*/ 578 w 1104"/>
              <a:gd name="T71" fmla="*/ 551 h 1104"/>
              <a:gd name="T72" fmla="*/ 689 w 1104"/>
              <a:gd name="T73" fmla="*/ 738 h 1104"/>
              <a:gd name="T74" fmla="*/ 676 w 1104"/>
              <a:gd name="T75" fmla="*/ 768 h 1104"/>
              <a:gd name="T76" fmla="*/ 453 w 1104"/>
              <a:gd name="T77" fmla="*/ 767 h 1104"/>
              <a:gd name="T78" fmla="*/ 417 w 1104"/>
              <a:gd name="T79" fmla="*/ 757 h 1104"/>
              <a:gd name="T80" fmla="*/ 423 w 1104"/>
              <a:gd name="T81" fmla="*/ 725 h 1104"/>
              <a:gd name="T82" fmla="*/ 876 w 1104"/>
              <a:gd name="T83" fmla="*/ 559 h 1104"/>
              <a:gd name="T84" fmla="*/ 817 w 1104"/>
              <a:gd name="T85" fmla="*/ 602 h 1104"/>
              <a:gd name="T86" fmla="*/ 803 w 1104"/>
              <a:gd name="T87" fmla="*/ 669 h 1104"/>
              <a:gd name="T88" fmla="*/ 839 w 1104"/>
              <a:gd name="T89" fmla="*/ 748 h 1104"/>
              <a:gd name="T90" fmla="*/ 900 w 1104"/>
              <a:gd name="T91" fmla="*/ 779 h 1104"/>
              <a:gd name="T92" fmla="*/ 967 w 1104"/>
              <a:gd name="T93" fmla="*/ 738 h 1104"/>
              <a:gd name="T94" fmla="*/ 994 w 1104"/>
              <a:gd name="T95" fmla="*/ 655 h 1104"/>
              <a:gd name="T96" fmla="*/ 970 w 1104"/>
              <a:gd name="T97" fmla="*/ 591 h 1104"/>
              <a:gd name="T98" fmla="*/ 905 w 1104"/>
              <a:gd name="T99" fmla="*/ 557 h 1104"/>
              <a:gd name="T100" fmla="*/ 973 w 1104"/>
              <a:gd name="T101" fmla="*/ 813 h 1104"/>
              <a:gd name="T102" fmla="*/ 1078 w 1104"/>
              <a:gd name="T103" fmla="*/ 845 h 1104"/>
              <a:gd name="T104" fmla="*/ 1104 w 1104"/>
              <a:gd name="T105" fmla="*/ 1032 h 1104"/>
              <a:gd name="T106" fmla="*/ 1087 w 1104"/>
              <a:gd name="T107" fmla="*/ 1100 h 1104"/>
              <a:gd name="T108" fmla="*/ 708 w 1104"/>
              <a:gd name="T109" fmla="*/ 1100 h 1104"/>
              <a:gd name="T110" fmla="*/ 692 w 1104"/>
              <a:gd name="T111" fmla="*/ 1032 h 1104"/>
              <a:gd name="T112" fmla="*/ 717 w 1104"/>
              <a:gd name="T113" fmla="*/ 845 h 1104"/>
              <a:gd name="T114" fmla="*/ 822 w 1104"/>
              <a:gd name="T115" fmla="*/ 81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04" h="1104">
                <a:moveTo>
                  <a:pt x="550" y="0"/>
                </a:moveTo>
                <a:lnTo>
                  <a:pt x="550" y="0"/>
                </a:lnTo>
                <a:lnTo>
                  <a:pt x="540" y="1"/>
                </a:lnTo>
                <a:lnTo>
                  <a:pt x="530" y="2"/>
                </a:lnTo>
                <a:lnTo>
                  <a:pt x="522" y="6"/>
                </a:lnTo>
                <a:lnTo>
                  <a:pt x="513" y="9"/>
                </a:lnTo>
                <a:lnTo>
                  <a:pt x="504" y="13"/>
                </a:lnTo>
                <a:lnTo>
                  <a:pt x="497" y="19"/>
                </a:lnTo>
                <a:lnTo>
                  <a:pt x="489" y="24"/>
                </a:lnTo>
                <a:lnTo>
                  <a:pt x="483" y="31"/>
                </a:lnTo>
                <a:lnTo>
                  <a:pt x="478" y="38"/>
                </a:lnTo>
                <a:lnTo>
                  <a:pt x="472" y="47"/>
                </a:lnTo>
                <a:lnTo>
                  <a:pt x="467" y="54"/>
                </a:lnTo>
                <a:lnTo>
                  <a:pt x="463" y="64"/>
                </a:lnTo>
                <a:lnTo>
                  <a:pt x="460" y="72"/>
                </a:lnTo>
                <a:lnTo>
                  <a:pt x="458" y="82"/>
                </a:lnTo>
                <a:lnTo>
                  <a:pt x="457" y="92"/>
                </a:lnTo>
                <a:lnTo>
                  <a:pt x="456" y="103"/>
                </a:lnTo>
                <a:lnTo>
                  <a:pt x="456" y="103"/>
                </a:lnTo>
                <a:lnTo>
                  <a:pt x="457" y="113"/>
                </a:lnTo>
                <a:lnTo>
                  <a:pt x="458" y="124"/>
                </a:lnTo>
                <a:lnTo>
                  <a:pt x="461" y="134"/>
                </a:lnTo>
                <a:lnTo>
                  <a:pt x="465" y="145"/>
                </a:lnTo>
                <a:lnTo>
                  <a:pt x="469" y="155"/>
                </a:lnTo>
                <a:lnTo>
                  <a:pt x="474" y="165"/>
                </a:lnTo>
                <a:lnTo>
                  <a:pt x="480" y="175"/>
                </a:lnTo>
                <a:lnTo>
                  <a:pt x="486" y="185"/>
                </a:lnTo>
                <a:lnTo>
                  <a:pt x="493" y="192"/>
                </a:lnTo>
                <a:lnTo>
                  <a:pt x="500" y="200"/>
                </a:lnTo>
                <a:lnTo>
                  <a:pt x="508" y="207"/>
                </a:lnTo>
                <a:lnTo>
                  <a:pt x="516" y="213"/>
                </a:lnTo>
                <a:lnTo>
                  <a:pt x="526" y="217"/>
                </a:lnTo>
                <a:lnTo>
                  <a:pt x="535" y="220"/>
                </a:lnTo>
                <a:lnTo>
                  <a:pt x="544" y="222"/>
                </a:lnTo>
                <a:lnTo>
                  <a:pt x="554" y="223"/>
                </a:lnTo>
                <a:lnTo>
                  <a:pt x="554" y="223"/>
                </a:lnTo>
                <a:lnTo>
                  <a:pt x="564" y="222"/>
                </a:lnTo>
                <a:lnTo>
                  <a:pt x="573" y="220"/>
                </a:lnTo>
                <a:lnTo>
                  <a:pt x="582" y="216"/>
                </a:lnTo>
                <a:lnTo>
                  <a:pt x="591" y="212"/>
                </a:lnTo>
                <a:lnTo>
                  <a:pt x="599" y="205"/>
                </a:lnTo>
                <a:lnTo>
                  <a:pt x="607" y="198"/>
                </a:lnTo>
                <a:lnTo>
                  <a:pt x="614" y="190"/>
                </a:lnTo>
                <a:lnTo>
                  <a:pt x="621" y="181"/>
                </a:lnTo>
                <a:lnTo>
                  <a:pt x="627" y="172"/>
                </a:lnTo>
                <a:lnTo>
                  <a:pt x="633" y="162"/>
                </a:lnTo>
                <a:lnTo>
                  <a:pt x="637" y="152"/>
                </a:lnTo>
                <a:lnTo>
                  <a:pt x="640" y="141"/>
                </a:lnTo>
                <a:lnTo>
                  <a:pt x="644" y="131"/>
                </a:lnTo>
                <a:lnTo>
                  <a:pt x="646" y="120"/>
                </a:lnTo>
                <a:lnTo>
                  <a:pt x="647" y="109"/>
                </a:lnTo>
                <a:lnTo>
                  <a:pt x="648" y="98"/>
                </a:lnTo>
                <a:lnTo>
                  <a:pt x="648" y="98"/>
                </a:lnTo>
                <a:lnTo>
                  <a:pt x="647" y="89"/>
                </a:lnTo>
                <a:lnTo>
                  <a:pt x="646" y="79"/>
                </a:lnTo>
                <a:lnTo>
                  <a:pt x="642" y="69"/>
                </a:lnTo>
                <a:lnTo>
                  <a:pt x="639" y="60"/>
                </a:lnTo>
                <a:lnTo>
                  <a:pt x="635" y="51"/>
                </a:lnTo>
                <a:lnTo>
                  <a:pt x="631" y="43"/>
                </a:lnTo>
                <a:lnTo>
                  <a:pt x="624" y="36"/>
                </a:lnTo>
                <a:lnTo>
                  <a:pt x="619" y="28"/>
                </a:lnTo>
                <a:lnTo>
                  <a:pt x="611" y="22"/>
                </a:lnTo>
                <a:lnTo>
                  <a:pt x="604" y="16"/>
                </a:lnTo>
                <a:lnTo>
                  <a:pt x="596" y="11"/>
                </a:lnTo>
                <a:lnTo>
                  <a:pt x="587" y="8"/>
                </a:lnTo>
                <a:lnTo>
                  <a:pt x="579" y="5"/>
                </a:lnTo>
                <a:lnTo>
                  <a:pt x="569" y="2"/>
                </a:lnTo>
                <a:lnTo>
                  <a:pt x="559" y="0"/>
                </a:lnTo>
                <a:lnTo>
                  <a:pt x="550" y="0"/>
                </a:lnTo>
                <a:lnTo>
                  <a:pt x="550" y="0"/>
                </a:lnTo>
                <a:close/>
                <a:moveTo>
                  <a:pt x="552" y="354"/>
                </a:moveTo>
                <a:lnTo>
                  <a:pt x="615" y="264"/>
                </a:lnTo>
                <a:lnTo>
                  <a:pt x="615" y="264"/>
                </a:lnTo>
                <a:lnTo>
                  <a:pt x="619" y="261"/>
                </a:lnTo>
                <a:lnTo>
                  <a:pt x="623" y="258"/>
                </a:lnTo>
                <a:lnTo>
                  <a:pt x="627" y="257"/>
                </a:lnTo>
                <a:lnTo>
                  <a:pt x="632" y="257"/>
                </a:lnTo>
                <a:lnTo>
                  <a:pt x="700" y="270"/>
                </a:lnTo>
                <a:lnTo>
                  <a:pt x="700" y="270"/>
                </a:lnTo>
                <a:lnTo>
                  <a:pt x="708" y="272"/>
                </a:lnTo>
                <a:lnTo>
                  <a:pt x="716" y="275"/>
                </a:lnTo>
                <a:lnTo>
                  <a:pt x="722" y="279"/>
                </a:lnTo>
                <a:lnTo>
                  <a:pt x="728" y="284"/>
                </a:lnTo>
                <a:lnTo>
                  <a:pt x="732" y="289"/>
                </a:lnTo>
                <a:lnTo>
                  <a:pt x="736" y="295"/>
                </a:lnTo>
                <a:lnTo>
                  <a:pt x="738" y="300"/>
                </a:lnTo>
                <a:lnTo>
                  <a:pt x="741" y="304"/>
                </a:lnTo>
                <a:lnTo>
                  <a:pt x="741" y="304"/>
                </a:lnTo>
                <a:lnTo>
                  <a:pt x="751" y="387"/>
                </a:lnTo>
                <a:lnTo>
                  <a:pt x="755" y="419"/>
                </a:lnTo>
                <a:lnTo>
                  <a:pt x="757" y="447"/>
                </a:lnTo>
                <a:lnTo>
                  <a:pt x="757" y="447"/>
                </a:lnTo>
                <a:lnTo>
                  <a:pt x="757" y="453"/>
                </a:lnTo>
                <a:lnTo>
                  <a:pt x="756" y="458"/>
                </a:lnTo>
                <a:lnTo>
                  <a:pt x="752" y="465"/>
                </a:lnTo>
                <a:lnTo>
                  <a:pt x="749" y="469"/>
                </a:lnTo>
                <a:lnTo>
                  <a:pt x="749" y="469"/>
                </a:lnTo>
                <a:lnTo>
                  <a:pt x="744" y="474"/>
                </a:lnTo>
                <a:lnTo>
                  <a:pt x="738" y="477"/>
                </a:lnTo>
                <a:lnTo>
                  <a:pt x="733" y="478"/>
                </a:lnTo>
                <a:lnTo>
                  <a:pt x="727" y="479"/>
                </a:lnTo>
                <a:lnTo>
                  <a:pt x="377" y="479"/>
                </a:lnTo>
                <a:lnTo>
                  <a:pt x="377" y="479"/>
                </a:lnTo>
                <a:lnTo>
                  <a:pt x="371" y="478"/>
                </a:lnTo>
                <a:lnTo>
                  <a:pt x="365" y="477"/>
                </a:lnTo>
                <a:lnTo>
                  <a:pt x="360" y="474"/>
                </a:lnTo>
                <a:lnTo>
                  <a:pt x="355" y="469"/>
                </a:lnTo>
                <a:lnTo>
                  <a:pt x="355" y="469"/>
                </a:lnTo>
                <a:lnTo>
                  <a:pt x="351" y="465"/>
                </a:lnTo>
                <a:lnTo>
                  <a:pt x="348" y="458"/>
                </a:lnTo>
                <a:lnTo>
                  <a:pt x="347" y="453"/>
                </a:lnTo>
                <a:lnTo>
                  <a:pt x="347" y="447"/>
                </a:lnTo>
                <a:lnTo>
                  <a:pt x="347" y="447"/>
                </a:lnTo>
                <a:lnTo>
                  <a:pt x="349" y="419"/>
                </a:lnTo>
                <a:lnTo>
                  <a:pt x="352" y="387"/>
                </a:lnTo>
                <a:lnTo>
                  <a:pt x="363" y="304"/>
                </a:lnTo>
                <a:lnTo>
                  <a:pt x="363" y="304"/>
                </a:lnTo>
                <a:lnTo>
                  <a:pt x="365" y="300"/>
                </a:lnTo>
                <a:lnTo>
                  <a:pt x="368" y="295"/>
                </a:lnTo>
                <a:lnTo>
                  <a:pt x="372" y="289"/>
                </a:lnTo>
                <a:lnTo>
                  <a:pt x="376" y="284"/>
                </a:lnTo>
                <a:lnTo>
                  <a:pt x="382" y="279"/>
                </a:lnTo>
                <a:lnTo>
                  <a:pt x="388" y="275"/>
                </a:lnTo>
                <a:lnTo>
                  <a:pt x="396" y="272"/>
                </a:lnTo>
                <a:lnTo>
                  <a:pt x="404" y="270"/>
                </a:lnTo>
                <a:lnTo>
                  <a:pt x="472" y="257"/>
                </a:lnTo>
                <a:lnTo>
                  <a:pt x="472" y="257"/>
                </a:lnTo>
                <a:lnTo>
                  <a:pt x="476" y="257"/>
                </a:lnTo>
                <a:lnTo>
                  <a:pt x="481" y="258"/>
                </a:lnTo>
                <a:lnTo>
                  <a:pt x="485" y="261"/>
                </a:lnTo>
                <a:lnTo>
                  <a:pt x="488" y="264"/>
                </a:lnTo>
                <a:lnTo>
                  <a:pt x="552" y="354"/>
                </a:lnTo>
                <a:lnTo>
                  <a:pt x="552" y="354"/>
                </a:lnTo>
                <a:close/>
                <a:moveTo>
                  <a:pt x="204" y="557"/>
                </a:moveTo>
                <a:lnTo>
                  <a:pt x="204" y="557"/>
                </a:lnTo>
                <a:lnTo>
                  <a:pt x="194" y="557"/>
                </a:lnTo>
                <a:lnTo>
                  <a:pt x="185" y="559"/>
                </a:lnTo>
                <a:lnTo>
                  <a:pt x="176" y="561"/>
                </a:lnTo>
                <a:lnTo>
                  <a:pt x="167" y="565"/>
                </a:lnTo>
                <a:lnTo>
                  <a:pt x="158" y="569"/>
                </a:lnTo>
                <a:lnTo>
                  <a:pt x="151" y="574"/>
                </a:lnTo>
                <a:lnTo>
                  <a:pt x="143" y="580"/>
                </a:lnTo>
                <a:lnTo>
                  <a:pt x="137" y="587"/>
                </a:lnTo>
                <a:lnTo>
                  <a:pt x="131" y="594"/>
                </a:lnTo>
                <a:lnTo>
                  <a:pt x="126" y="602"/>
                </a:lnTo>
                <a:lnTo>
                  <a:pt x="121" y="610"/>
                </a:lnTo>
                <a:lnTo>
                  <a:pt x="117" y="619"/>
                </a:lnTo>
                <a:lnTo>
                  <a:pt x="114" y="629"/>
                </a:lnTo>
                <a:lnTo>
                  <a:pt x="112" y="638"/>
                </a:lnTo>
                <a:lnTo>
                  <a:pt x="111" y="648"/>
                </a:lnTo>
                <a:lnTo>
                  <a:pt x="110" y="658"/>
                </a:lnTo>
                <a:lnTo>
                  <a:pt x="110" y="658"/>
                </a:lnTo>
                <a:lnTo>
                  <a:pt x="111" y="669"/>
                </a:lnTo>
                <a:lnTo>
                  <a:pt x="113" y="679"/>
                </a:lnTo>
                <a:lnTo>
                  <a:pt x="115" y="690"/>
                </a:lnTo>
                <a:lnTo>
                  <a:pt x="119" y="701"/>
                </a:lnTo>
                <a:lnTo>
                  <a:pt x="123" y="711"/>
                </a:lnTo>
                <a:lnTo>
                  <a:pt x="128" y="721"/>
                </a:lnTo>
                <a:lnTo>
                  <a:pt x="134" y="731"/>
                </a:lnTo>
                <a:lnTo>
                  <a:pt x="140" y="740"/>
                </a:lnTo>
                <a:lnTo>
                  <a:pt x="147" y="748"/>
                </a:lnTo>
                <a:lnTo>
                  <a:pt x="154" y="756"/>
                </a:lnTo>
                <a:lnTo>
                  <a:pt x="163" y="762"/>
                </a:lnTo>
                <a:lnTo>
                  <a:pt x="170" y="769"/>
                </a:lnTo>
                <a:lnTo>
                  <a:pt x="180" y="773"/>
                </a:lnTo>
                <a:lnTo>
                  <a:pt x="189" y="776"/>
                </a:lnTo>
                <a:lnTo>
                  <a:pt x="198" y="779"/>
                </a:lnTo>
                <a:lnTo>
                  <a:pt x="208" y="779"/>
                </a:lnTo>
                <a:lnTo>
                  <a:pt x="208" y="779"/>
                </a:lnTo>
                <a:lnTo>
                  <a:pt x="218" y="779"/>
                </a:lnTo>
                <a:lnTo>
                  <a:pt x="227" y="775"/>
                </a:lnTo>
                <a:lnTo>
                  <a:pt x="236" y="772"/>
                </a:lnTo>
                <a:lnTo>
                  <a:pt x="245" y="767"/>
                </a:lnTo>
                <a:lnTo>
                  <a:pt x="253" y="761"/>
                </a:lnTo>
                <a:lnTo>
                  <a:pt x="261" y="754"/>
                </a:lnTo>
                <a:lnTo>
                  <a:pt x="268" y="746"/>
                </a:lnTo>
                <a:lnTo>
                  <a:pt x="275" y="738"/>
                </a:lnTo>
                <a:lnTo>
                  <a:pt x="281" y="728"/>
                </a:lnTo>
                <a:lnTo>
                  <a:pt x="287" y="718"/>
                </a:lnTo>
                <a:lnTo>
                  <a:pt x="291" y="707"/>
                </a:lnTo>
                <a:lnTo>
                  <a:pt x="294" y="698"/>
                </a:lnTo>
                <a:lnTo>
                  <a:pt x="297" y="687"/>
                </a:lnTo>
                <a:lnTo>
                  <a:pt x="300" y="676"/>
                </a:lnTo>
                <a:lnTo>
                  <a:pt x="301" y="665"/>
                </a:lnTo>
                <a:lnTo>
                  <a:pt x="302" y="655"/>
                </a:lnTo>
                <a:lnTo>
                  <a:pt x="302" y="655"/>
                </a:lnTo>
                <a:lnTo>
                  <a:pt x="301" y="644"/>
                </a:lnTo>
                <a:lnTo>
                  <a:pt x="300" y="634"/>
                </a:lnTo>
                <a:lnTo>
                  <a:pt x="296" y="624"/>
                </a:lnTo>
                <a:lnTo>
                  <a:pt x="293" y="616"/>
                </a:lnTo>
                <a:lnTo>
                  <a:pt x="289" y="607"/>
                </a:lnTo>
                <a:lnTo>
                  <a:pt x="285" y="599"/>
                </a:lnTo>
                <a:lnTo>
                  <a:pt x="278" y="591"/>
                </a:lnTo>
                <a:lnTo>
                  <a:pt x="273" y="585"/>
                </a:lnTo>
                <a:lnTo>
                  <a:pt x="265" y="578"/>
                </a:lnTo>
                <a:lnTo>
                  <a:pt x="258" y="572"/>
                </a:lnTo>
                <a:lnTo>
                  <a:pt x="250" y="567"/>
                </a:lnTo>
                <a:lnTo>
                  <a:pt x="241" y="563"/>
                </a:lnTo>
                <a:lnTo>
                  <a:pt x="233" y="560"/>
                </a:lnTo>
                <a:lnTo>
                  <a:pt x="223" y="558"/>
                </a:lnTo>
                <a:lnTo>
                  <a:pt x="213" y="557"/>
                </a:lnTo>
                <a:lnTo>
                  <a:pt x="204" y="557"/>
                </a:lnTo>
                <a:lnTo>
                  <a:pt x="204" y="557"/>
                </a:lnTo>
                <a:close/>
                <a:moveTo>
                  <a:pt x="206" y="909"/>
                </a:moveTo>
                <a:lnTo>
                  <a:pt x="269" y="821"/>
                </a:lnTo>
                <a:lnTo>
                  <a:pt x="269" y="821"/>
                </a:lnTo>
                <a:lnTo>
                  <a:pt x="273" y="816"/>
                </a:lnTo>
                <a:lnTo>
                  <a:pt x="277" y="814"/>
                </a:lnTo>
                <a:lnTo>
                  <a:pt x="281" y="813"/>
                </a:lnTo>
                <a:lnTo>
                  <a:pt x="286" y="813"/>
                </a:lnTo>
                <a:lnTo>
                  <a:pt x="354" y="825"/>
                </a:lnTo>
                <a:lnTo>
                  <a:pt x="354" y="825"/>
                </a:lnTo>
                <a:lnTo>
                  <a:pt x="362" y="827"/>
                </a:lnTo>
                <a:lnTo>
                  <a:pt x="370" y="830"/>
                </a:lnTo>
                <a:lnTo>
                  <a:pt x="376" y="835"/>
                </a:lnTo>
                <a:lnTo>
                  <a:pt x="382" y="840"/>
                </a:lnTo>
                <a:lnTo>
                  <a:pt x="387" y="845"/>
                </a:lnTo>
                <a:lnTo>
                  <a:pt x="390" y="851"/>
                </a:lnTo>
                <a:lnTo>
                  <a:pt x="392" y="855"/>
                </a:lnTo>
                <a:lnTo>
                  <a:pt x="394" y="861"/>
                </a:lnTo>
                <a:lnTo>
                  <a:pt x="394" y="861"/>
                </a:lnTo>
                <a:lnTo>
                  <a:pt x="404" y="933"/>
                </a:lnTo>
                <a:lnTo>
                  <a:pt x="410" y="987"/>
                </a:lnTo>
                <a:lnTo>
                  <a:pt x="412" y="1009"/>
                </a:lnTo>
                <a:lnTo>
                  <a:pt x="412" y="1032"/>
                </a:lnTo>
                <a:lnTo>
                  <a:pt x="411" y="1054"/>
                </a:lnTo>
                <a:lnTo>
                  <a:pt x="410" y="1077"/>
                </a:lnTo>
                <a:lnTo>
                  <a:pt x="410" y="1077"/>
                </a:lnTo>
                <a:lnTo>
                  <a:pt x="409" y="1083"/>
                </a:lnTo>
                <a:lnTo>
                  <a:pt x="406" y="1088"/>
                </a:lnTo>
                <a:lnTo>
                  <a:pt x="403" y="1092"/>
                </a:lnTo>
                <a:lnTo>
                  <a:pt x="400" y="1097"/>
                </a:lnTo>
                <a:lnTo>
                  <a:pt x="396" y="1100"/>
                </a:lnTo>
                <a:lnTo>
                  <a:pt x="390" y="1102"/>
                </a:lnTo>
                <a:lnTo>
                  <a:pt x="385" y="1104"/>
                </a:lnTo>
                <a:lnTo>
                  <a:pt x="379" y="1104"/>
                </a:lnTo>
                <a:lnTo>
                  <a:pt x="32" y="1104"/>
                </a:lnTo>
                <a:lnTo>
                  <a:pt x="32" y="1104"/>
                </a:lnTo>
                <a:lnTo>
                  <a:pt x="27" y="1104"/>
                </a:lnTo>
                <a:lnTo>
                  <a:pt x="21" y="1102"/>
                </a:lnTo>
                <a:lnTo>
                  <a:pt x="17" y="1100"/>
                </a:lnTo>
                <a:lnTo>
                  <a:pt x="13" y="1097"/>
                </a:lnTo>
                <a:lnTo>
                  <a:pt x="9" y="1092"/>
                </a:lnTo>
                <a:lnTo>
                  <a:pt x="5" y="1088"/>
                </a:lnTo>
                <a:lnTo>
                  <a:pt x="4" y="1083"/>
                </a:lnTo>
                <a:lnTo>
                  <a:pt x="2" y="1077"/>
                </a:lnTo>
                <a:lnTo>
                  <a:pt x="2" y="1077"/>
                </a:lnTo>
                <a:lnTo>
                  <a:pt x="1" y="1054"/>
                </a:lnTo>
                <a:lnTo>
                  <a:pt x="0" y="1032"/>
                </a:lnTo>
                <a:lnTo>
                  <a:pt x="0" y="1009"/>
                </a:lnTo>
                <a:lnTo>
                  <a:pt x="2" y="987"/>
                </a:lnTo>
                <a:lnTo>
                  <a:pt x="9" y="933"/>
                </a:lnTo>
                <a:lnTo>
                  <a:pt x="17" y="861"/>
                </a:lnTo>
                <a:lnTo>
                  <a:pt x="17" y="861"/>
                </a:lnTo>
                <a:lnTo>
                  <a:pt x="19" y="855"/>
                </a:lnTo>
                <a:lnTo>
                  <a:pt x="21" y="851"/>
                </a:lnTo>
                <a:lnTo>
                  <a:pt x="26" y="845"/>
                </a:lnTo>
                <a:lnTo>
                  <a:pt x="30" y="840"/>
                </a:lnTo>
                <a:lnTo>
                  <a:pt x="35" y="835"/>
                </a:lnTo>
                <a:lnTo>
                  <a:pt x="42" y="830"/>
                </a:lnTo>
                <a:lnTo>
                  <a:pt x="50" y="827"/>
                </a:lnTo>
                <a:lnTo>
                  <a:pt x="58" y="825"/>
                </a:lnTo>
                <a:lnTo>
                  <a:pt x="126" y="813"/>
                </a:lnTo>
                <a:lnTo>
                  <a:pt x="126" y="813"/>
                </a:lnTo>
                <a:lnTo>
                  <a:pt x="130" y="813"/>
                </a:lnTo>
                <a:lnTo>
                  <a:pt x="136" y="814"/>
                </a:lnTo>
                <a:lnTo>
                  <a:pt x="139" y="816"/>
                </a:lnTo>
                <a:lnTo>
                  <a:pt x="142" y="821"/>
                </a:lnTo>
                <a:lnTo>
                  <a:pt x="206" y="909"/>
                </a:lnTo>
                <a:lnTo>
                  <a:pt x="206" y="909"/>
                </a:lnTo>
                <a:close/>
                <a:moveTo>
                  <a:pt x="526" y="557"/>
                </a:moveTo>
                <a:lnTo>
                  <a:pt x="526" y="557"/>
                </a:lnTo>
                <a:lnTo>
                  <a:pt x="526" y="551"/>
                </a:lnTo>
                <a:lnTo>
                  <a:pt x="528" y="546"/>
                </a:lnTo>
                <a:lnTo>
                  <a:pt x="530" y="541"/>
                </a:lnTo>
                <a:lnTo>
                  <a:pt x="534" y="538"/>
                </a:lnTo>
                <a:lnTo>
                  <a:pt x="538" y="535"/>
                </a:lnTo>
                <a:lnTo>
                  <a:pt x="542" y="532"/>
                </a:lnTo>
                <a:lnTo>
                  <a:pt x="546" y="531"/>
                </a:lnTo>
                <a:lnTo>
                  <a:pt x="552" y="531"/>
                </a:lnTo>
                <a:lnTo>
                  <a:pt x="552" y="531"/>
                </a:lnTo>
                <a:lnTo>
                  <a:pt x="557" y="531"/>
                </a:lnTo>
                <a:lnTo>
                  <a:pt x="562" y="532"/>
                </a:lnTo>
                <a:lnTo>
                  <a:pt x="566" y="535"/>
                </a:lnTo>
                <a:lnTo>
                  <a:pt x="570" y="538"/>
                </a:lnTo>
                <a:lnTo>
                  <a:pt x="573" y="541"/>
                </a:lnTo>
                <a:lnTo>
                  <a:pt x="576" y="546"/>
                </a:lnTo>
                <a:lnTo>
                  <a:pt x="578" y="551"/>
                </a:lnTo>
                <a:lnTo>
                  <a:pt x="578" y="557"/>
                </a:lnTo>
                <a:lnTo>
                  <a:pt x="578" y="664"/>
                </a:lnTo>
                <a:lnTo>
                  <a:pt x="677" y="721"/>
                </a:lnTo>
                <a:lnTo>
                  <a:pt x="677" y="721"/>
                </a:lnTo>
                <a:lnTo>
                  <a:pt x="681" y="725"/>
                </a:lnTo>
                <a:lnTo>
                  <a:pt x="684" y="729"/>
                </a:lnTo>
                <a:lnTo>
                  <a:pt x="688" y="733"/>
                </a:lnTo>
                <a:lnTo>
                  <a:pt x="689" y="738"/>
                </a:lnTo>
                <a:lnTo>
                  <a:pt x="690" y="742"/>
                </a:lnTo>
                <a:lnTo>
                  <a:pt x="690" y="747"/>
                </a:lnTo>
                <a:lnTo>
                  <a:pt x="689" y="753"/>
                </a:lnTo>
                <a:lnTo>
                  <a:pt x="687" y="757"/>
                </a:lnTo>
                <a:lnTo>
                  <a:pt x="687" y="757"/>
                </a:lnTo>
                <a:lnTo>
                  <a:pt x="683" y="761"/>
                </a:lnTo>
                <a:lnTo>
                  <a:pt x="680" y="765"/>
                </a:lnTo>
                <a:lnTo>
                  <a:pt x="676" y="768"/>
                </a:lnTo>
                <a:lnTo>
                  <a:pt x="670" y="769"/>
                </a:lnTo>
                <a:lnTo>
                  <a:pt x="666" y="770"/>
                </a:lnTo>
                <a:lnTo>
                  <a:pt x="661" y="770"/>
                </a:lnTo>
                <a:lnTo>
                  <a:pt x="656" y="769"/>
                </a:lnTo>
                <a:lnTo>
                  <a:pt x="651" y="767"/>
                </a:lnTo>
                <a:lnTo>
                  <a:pt x="552" y="710"/>
                </a:lnTo>
                <a:lnTo>
                  <a:pt x="453" y="767"/>
                </a:lnTo>
                <a:lnTo>
                  <a:pt x="453" y="767"/>
                </a:lnTo>
                <a:lnTo>
                  <a:pt x="447" y="769"/>
                </a:lnTo>
                <a:lnTo>
                  <a:pt x="443" y="770"/>
                </a:lnTo>
                <a:lnTo>
                  <a:pt x="438" y="770"/>
                </a:lnTo>
                <a:lnTo>
                  <a:pt x="433" y="769"/>
                </a:lnTo>
                <a:lnTo>
                  <a:pt x="428" y="768"/>
                </a:lnTo>
                <a:lnTo>
                  <a:pt x="424" y="765"/>
                </a:lnTo>
                <a:lnTo>
                  <a:pt x="420" y="761"/>
                </a:lnTo>
                <a:lnTo>
                  <a:pt x="417" y="757"/>
                </a:lnTo>
                <a:lnTo>
                  <a:pt x="417" y="757"/>
                </a:lnTo>
                <a:lnTo>
                  <a:pt x="415" y="753"/>
                </a:lnTo>
                <a:lnTo>
                  <a:pt x="414" y="747"/>
                </a:lnTo>
                <a:lnTo>
                  <a:pt x="414" y="742"/>
                </a:lnTo>
                <a:lnTo>
                  <a:pt x="415" y="738"/>
                </a:lnTo>
                <a:lnTo>
                  <a:pt x="416" y="733"/>
                </a:lnTo>
                <a:lnTo>
                  <a:pt x="419" y="729"/>
                </a:lnTo>
                <a:lnTo>
                  <a:pt x="423" y="725"/>
                </a:lnTo>
                <a:lnTo>
                  <a:pt x="427" y="721"/>
                </a:lnTo>
                <a:lnTo>
                  <a:pt x="526" y="664"/>
                </a:lnTo>
                <a:lnTo>
                  <a:pt x="526" y="557"/>
                </a:lnTo>
                <a:lnTo>
                  <a:pt x="526" y="557"/>
                </a:lnTo>
                <a:close/>
                <a:moveTo>
                  <a:pt x="896" y="557"/>
                </a:moveTo>
                <a:lnTo>
                  <a:pt x="896" y="557"/>
                </a:lnTo>
                <a:lnTo>
                  <a:pt x="886" y="557"/>
                </a:lnTo>
                <a:lnTo>
                  <a:pt x="876" y="559"/>
                </a:lnTo>
                <a:lnTo>
                  <a:pt x="868" y="561"/>
                </a:lnTo>
                <a:lnTo>
                  <a:pt x="859" y="565"/>
                </a:lnTo>
                <a:lnTo>
                  <a:pt x="851" y="569"/>
                </a:lnTo>
                <a:lnTo>
                  <a:pt x="843" y="574"/>
                </a:lnTo>
                <a:lnTo>
                  <a:pt x="835" y="580"/>
                </a:lnTo>
                <a:lnTo>
                  <a:pt x="829" y="587"/>
                </a:lnTo>
                <a:lnTo>
                  <a:pt x="822" y="594"/>
                </a:lnTo>
                <a:lnTo>
                  <a:pt x="817" y="602"/>
                </a:lnTo>
                <a:lnTo>
                  <a:pt x="813" y="610"/>
                </a:lnTo>
                <a:lnTo>
                  <a:pt x="810" y="619"/>
                </a:lnTo>
                <a:lnTo>
                  <a:pt x="806" y="629"/>
                </a:lnTo>
                <a:lnTo>
                  <a:pt x="804" y="638"/>
                </a:lnTo>
                <a:lnTo>
                  <a:pt x="803" y="648"/>
                </a:lnTo>
                <a:lnTo>
                  <a:pt x="802" y="658"/>
                </a:lnTo>
                <a:lnTo>
                  <a:pt x="802" y="658"/>
                </a:lnTo>
                <a:lnTo>
                  <a:pt x="803" y="669"/>
                </a:lnTo>
                <a:lnTo>
                  <a:pt x="804" y="679"/>
                </a:lnTo>
                <a:lnTo>
                  <a:pt x="807" y="690"/>
                </a:lnTo>
                <a:lnTo>
                  <a:pt x="811" y="701"/>
                </a:lnTo>
                <a:lnTo>
                  <a:pt x="815" y="711"/>
                </a:lnTo>
                <a:lnTo>
                  <a:pt x="819" y="721"/>
                </a:lnTo>
                <a:lnTo>
                  <a:pt x="826" y="731"/>
                </a:lnTo>
                <a:lnTo>
                  <a:pt x="832" y="740"/>
                </a:lnTo>
                <a:lnTo>
                  <a:pt x="839" y="748"/>
                </a:lnTo>
                <a:lnTo>
                  <a:pt x="846" y="756"/>
                </a:lnTo>
                <a:lnTo>
                  <a:pt x="854" y="762"/>
                </a:lnTo>
                <a:lnTo>
                  <a:pt x="862" y="769"/>
                </a:lnTo>
                <a:lnTo>
                  <a:pt x="872" y="773"/>
                </a:lnTo>
                <a:lnTo>
                  <a:pt x="881" y="776"/>
                </a:lnTo>
                <a:lnTo>
                  <a:pt x="890" y="779"/>
                </a:lnTo>
                <a:lnTo>
                  <a:pt x="900" y="779"/>
                </a:lnTo>
                <a:lnTo>
                  <a:pt x="900" y="779"/>
                </a:lnTo>
                <a:lnTo>
                  <a:pt x="910" y="779"/>
                </a:lnTo>
                <a:lnTo>
                  <a:pt x="920" y="775"/>
                </a:lnTo>
                <a:lnTo>
                  <a:pt x="928" y="772"/>
                </a:lnTo>
                <a:lnTo>
                  <a:pt x="937" y="767"/>
                </a:lnTo>
                <a:lnTo>
                  <a:pt x="945" y="761"/>
                </a:lnTo>
                <a:lnTo>
                  <a:pt x="953" y="754"/>
                </a:lnTo>
                <a:lnTo>
                  <a:pt x="960" y="746"/>
                </a:lnTo>
                <a:lnTo>
                  <a:pt x="967" y="738"/>
                </a:lnTo>
                <a:lnTo>
                  <a:pt x="973" y="728"/>
                </a:lnTo>
                <a:lnTo>
                  <a:pt x="979" y="718"/>
                </a:lnTo>
                <a:lnTo>
                  <a:pt x="983" y="707"/>
                </a:lnTo>
                <a:lnTo>
                  <a:pt x="986" y="698"/>
                </a:lnTo>
                <a:lnTo>
                  <a:pt x="990" y="687"/>
                </a:lnTo>
                <a:lnTo>
                  <a:pt x="992" y="676"/>
                </a:lnTo>
                <a:lnTo>
                  <a:pt x="993" y="665"/>
                </a:lnTo>
                <a:lnTo>
                  <a:pt x="994" y="655"/>
                </a:lnTo>
                <a:lnTo>
                  <a:pt x="994" y="655"/>
                </a:lnTo>
                <a:lnTo>
                  <a:pt x="993" y="644"/>
                </a:lnTo>
                <a:lnTo>
                  <a:pt x="991" y="634"/>
                </a:lnTo>
                <a:lnTo>
                  <a:pt x="989" y="624"/>
                </a:lnTo>
                <a:lnTo>
                  <a:pt x="985" y="616"/>
                </a:lnTo>
                <a:lnTo>
                  <a:pt x="981" y="607"/>
                </a:lnTo>
                <a:lnTo>
                  <a:pt x="977" y="599"/>
                </a:lnTo>
                <a:lnTo>
                  <a:pt x="970" y="591"/>
                </a:lnTo>
                <a:lnTo>
                  <a:pt x="964" y="585"/>
                </a:lnTo>
                <a:lnTo>
                  <a:pt x="957" y="578"/>
                </a:lnTo>
                <a:lnTo>
                  <a:pt x="950" y="572"/>
                </a:lnTo>
                <a:lnTo>
                  <a:pt x="942" y="567"/>
                </a:lnTo>
                <a:lnTo>
                  <a:pt x="934" y="563"/>
                </a:lnTo>
                <a:lnTo>
                  <a:pt x="925" y="560"/>
                </a:lnTo>
                <a:lnTo>
                  <a:pt x="915" y="558"/>
                </a:lnTo>
                <a:lnTo>
                  <a:pt x="905" y="557"/>
                </a:lnTo>
                <a:lnTo>
                  <a:pt x="896" y="557"/>
                </a:lnTo>
                <a:lnTo>
                  <a:pt x="896" y="557"/>
                </a:lnTo>
                <a:close/>
                <a:moveTo>
                  <a:pt x="898" y="909"/>
                </a:moveTo>
                <a:lnTo>
                  <a:pt x="962" y="821"/>
                </a:lnTo>
                <a:lnTo>
                  <a:pt x="962" y="821"/>
                </a:lnTo>
                <a:lnTo>
                  <a:pt x="965" y="816"/>
                </a:lnTo>
                <a:lnTo>
                  <a:pt x="968" y="814"/>
                </a:lnTo>
                <a:lnTo>
                  <a:pt x="973" y="813"/>
                </a:lnTo>
                <a:lnTo>
                  <a:pt x="978" y="813"/>
                </a:lnTo>
                <a:lnTo>
                  <a:pt x="1046" y="825"/>
                </a:lnTo>
                <a:lnTo>
                  <a:pt x="1046" y="825"/>
                </a:lnTo>
                <a:lnTo>
                  <a:pt x="1054" y="827"/>
                </a:lnTo>
                <a:lnTo>
                  <a:pt x="1062" y="830"/>
                </a:lnTo>
                <a:lnTo>
                  <a:pt x="1068" y="835"/>
                </a:lnTo>
                <a:lnTo>
                  <a:pt x="1074" y="840"/>
                </a:lnTo>
                <a:lnTo>
                  <a:pt x="1078" y="845"/>
                </a:lnTo>
                <a:lnTo>
                  <a:pt x="1082" y="851"/>
                </a:lnTo>
                <a:lnTo>
                  <a:pt x="1084" y="855"/>
                </a:lnTo>
                <a:lnTo>
                  <a:pt x="1087" y="861"/>
                </a:lnTo>
                <a:lnTo>
                  <a:pt x="1087" y="861"/>
                </a:lnTo>
                <a:lnTo>
                  <a:pt x="1095" y="933"/>
                </a:lnTo>
                <a:lnTo>
                  <a:pt x="1102" y="987"/>
                </a:lnTo>
                <a:lnTo>
                  <a:pt x="1104" y="1009"/>
                </a:lnTo>
                <a:lnTo>
                  <a:pt x="1104" y="1032"/>
                </a:lnTo>
                <a:lnTo>
                  <a:pt x="1103" y="1054"/>
                </a:lnTo>
                <a:lnTo>
                  <a:pt x="1102" y="1077"/>
                </a:lnTo>
                <a:lnTo>
                  <a:pt x="1102" y="1077"/>
                </a:lnTo>
                <a:lnTo>
                  <a:pt x="1100" y="1083"/>
                </a:lnTo>
                <a:lnTo>
                  <a:pt x="1098" y="1088"/>
                </a:lnTo>
                <a:lnTo>
                  <a:pt x="1095" y="1092"/>
                </a:lnTo>
                <a:lnTo>
                  <a:pt x="1091" y="1097"/>
                </a:lnTo>
                <a:lnTo>
                  <a:pt x="1087" y="1100"/>
                </a:lnTo>
                <a:lnTo>
                  <a:pt x="1082" y="1102"/>
                </a:lnTo>
                <a:lnTo>
                  <a:pt x="1077" y="1104"/>
                </a:lnTo>
                <a:lnTo>
                  <a:pt x="1072" y="1104"/>
                </a:lnTo>
                <a:lnTo>
                  <a:pt x="724" y="1104"/>
                </a:lnTo>
                <a:lnTo>
                  <a:pt x="724" y="1104"/>
                </a:lnTo>
                <a:lnTo>
                  <a:pt x="719" y="1104"/>
                </a:lnTo>
                <a:lnTo>
                  <a:pt x="714" y="1102"/>
                </a:lnTo>
                <a:lnTo>
                  <a:pt x="708" y="1100"/>
                </a:lnTo>
                <a:lnTo>
                  <a:pt x="704" y="1097"/>
                </a:lnTo>
                <a:lnTo>
                  <a:pt x="701" y="1092"/>
                </a:lnTo>
                <a:lnTo>
                  <a:pt x="697" y="1088"/>
                </a:lnTo>
                <a:lnTo>
                  <a:pt x="695" y="1083"/>
                </a:lnTo>
                <a:lnTo>
                  <a:pt x="694" y="1077"/>
                </a:lnTo>
                <a:lnTo>
                  <a:pt x="694" y="1077"/>
                </a:lnTo>
                <a:lnTo>
                  <a:pt x="693" y="1054"/>
                </a:lnTo>
                <a:lnTo>
                  <a:pt x="692" y="1032"/>
                </a:lnTo>
                <a:lnTo>
                  <a:pt x="692" y="1009"/>
                </a:lnTo>
                <a:lnTo>
                  <a:pt x="694" y="987"/>
                </a:lnTo>
                <a:lnTo>
                  <a:pt x="700" y="933"/>
                </a:lnTo>
                <a:lnTo>
                  <a:pt x="709" y="861"/>
                </a:lnTo>
                <a:lnTo>
                  <a:pt x="709" y="861"/>
                </a:lnTo>
                <a:lnTo>
                  <a:pt x="711" y="855"/>
                </a:lnTo>
                <a:lnTo>
                  <a:pt x="714" y="851"/>
                </a:lnTo>
                <a:lnTo>
                  <a:pt x="717" y="845"/>
                </a:lnTo>
                <a:lnTo>
                  <a:pt x="722" y="840"/>
                </a:lnTo>
                <a:lnTo>
                  <a:pt x="728" y="835"/>
                </a:lnTo>
                <a:lnTo>
                  <a:pt x="734" y="830"/>
                </a:lnTo>
                <a:lnTo>
                  <a:pt x="742" y="827"/>
                </a:lnTo>
                <a:lnTo>
                  <a:pt x="750" y="825"/>
                </a:lnTo>
                <a:lnTo>
                  <a:pt x="818" y="813"/>
                </a:lnTo>
                <a:lnTo>
                  <a:pt x="818" y="813"/>
                </a:lnTo>
                <a:lnTo>
                  <a:pt x="822" y="813"/>
                </a:lnTo>
                <a:lnTo>
                  <a:pt x="827" y="814"/>
                </a:lnTo>
                <a:lnTo>
                  <a:pt x="831" y="816"/>
                </a:lnTo>
                <a:lnTo>
                  <a:pt x="834" y="821"/>
                </a:lnTo>
                <a:lnTo>
                  <a:pt x="898" y="909"/>
                </a:lnTo>
                <a:lnTo>
                  <a:pt x="898" y="9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字魂58号-创中黑"/>
              <a:cs typeface="字魂58号-创中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81939"/>
      </p:ext>
    </p:extLst>
  </p:cSld>
  <p:clrMapOvr>
    <a:masterClrMapping/>
  </p:clrMapOvr>
  <p:transition advTm="2000">
    <p:wedg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形"/>
          <p:cNvSpPr/>
          <p:nvPr/>
        </p:nvSpPr>
        <p:spPr>
          <a:xfrm>
            <a:off x="0" y="3665220"/>
            <a:ext cx="3026410" cy="3192780"/>
          </a:xfrm>
          <a:custGeom>
            <a:avLst/>
            <a:gdLst>
              <a:gd name="connsiteX0" fmla="*/ 0 w 3429207"/>
              <a:gd name="connsiteY0" fmla="*/ 0 h 3615358"/>
              <a:gd name="connsiteX1" fmla="*/ 49784 w 3429207"/>
              <a:gd name="connsiteY1" fmla="*/ 10839 h 3615358"/>
              <a:gd name="connsiteX2" fmla="*/ 1176486 w 3429207"/>
              <a:gd name="connsiteY2" fmla="*/ 1277524 h 3615358"/>
              <a:gd name="connsiteX3" fmla="*/ 3106184 w 3429207"/>
              <a:gd name="connsiteY3" fmla="*/ 3553117 h 3615358"/>
              <a:gd name="connsiteX4" fmla="*/ 3031369 w 3429207"/>
              <a:gd name="connsiteY4" fmla="*/ 3615358 h 3615358"/>
              <a:gd name="connsiteX5" fmla="*/ 0 w 3429207"/>
              <a:gd name="connsiteY5" fmla="*/ 3615358 h 361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207" h="3615358">
                <a:moveTo>
                  <a:pt x="0" y="0"/>
                </a:moveTo>
                <a:lnTo>
                  <a:pt x="49784" y="10839"/>
                </a:lnTo>
                <a:cubicBezTo>
                  <a:pt x="630311" y="167718"/>
                  <a:pt x="1145515" y="615675"/>
                  <a:pt x="1176486" y="1277524"/>
                </a:cubicBezTo>
                <a:cubicBezTo>
                  <a:pt x="2471544" y="608497"/>
                  <a:pt x="4140774" y="2543865"/>
                  <a:pt x="3106184" y="3553117"/>
                </a:cubicBezTo>
                <a:lnTo>
                  <a:pt x="3031369" y="3615358"/>
                </a:lnTo>
                <a:lnTo>
                  <a:pt x="0" y="361535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0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8号-创中黑"/>
              <a:ea typeface="思源黑体 CN Medium" panose="020B0600000000000000" charset="-122"/>
              <a:cs typeface="字魂58号-创中黑" panose="00000500000000000000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-965200" y="-931545"/>
            <a:ext cx="3206115" cy="3206115"/>
          </a:xfrm>
          <a:prstGeom prst="ellipse">
            <a:avLst/>
          </a:prstGeom>
          <a:gradFill>
            <a:gsLst>
              <a:gs pos="100000">
                <a:srgbClr val="3D80FF"/>
              </a:gs>
              <a:gs pos="0">
                <a:srgbClr val="1365FF"/>
              </a:gs>
            </a:gsLst>
            <a:lin ang="5400000" scaled="0"/>
          </a:gradFill>
          <a:ln>
            <a:noFill/>
          </a:ln>
          <a:effectLst>
            <a:outerShdw blurRad="228600" dist="177800" dir="13500000" algn="br" rotWithShape="0">
              <a:srgbClr val="AFA2CE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20" name="矩形: 圆角 24"/>
          <p:cNvSpPr/>
          <p:nvPr/>
        </p:nvSpPr>
        <p:spPr>
          <a:xfrm>
            <a:off x="281940" y="382270"/>
            <a:ext cx="11472545" cy="6170295"/>
          </a:xfrm>
          <a:prstGeom prst="roundRect">
            <a:avLst>
              <a:gd name="adj" fmla="val 2911"/>
            </a:avLst>
          </a:prstGeom>
          <a:gradFill>
            <a:gsLst>
              <a:gs pos="0">
                <a:schemeClr val="bg2"/>
              </a:gs>
              <a:gs pos="100000">
                <a:srgbClr val="F7F1FF"/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889000" dist="38100" dir="2700000" algn="tl" rotWithShape="0">
              <a:srgbClr val="3D80FF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5" name="图形"/>
          <p:cNvSpPr txBox="1"/>
          <p:nvPr/>
        </p:nvSpPr>
        <p:spPr>
          <a:xfrm>
            <a:off x="1463675" y="758190"/>
            <a:ext cx="3914140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altLang="pt-PT" sz="2900" spc="75">
                <a:latin typeface="Montserrat"/>
                <a:ea typeface="Montserrat"/>
                <a:cs typeface="+mn-ea"/>
                <a:sym typeface="+mn-lt"/>
              </a:rPr>
              <a:t>Análise de dados</a:t>
            </a:r>
            <a:endParaRPr lang="zh-CN" altLang="en-US" sz="3200" spc="75"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81940" y="382270"/>
            <a:ext cx="1257300" cy="1257300"/>
            <a:chOff x="4473" y="855"/>
            <a:chExt cx="3740" cy="3740"/>
          </a:xfrm>
        </p:grpSpPr>
        <p:grpSp>
          <p:nvGrpSpPr>
            <p:cNvPr id="33" name="组合 32"/>
            <p:cNvGrpSpPr/>
            <p:nvPr/>
          </p:nvGrpSpPr>
          <p:grpSpPr>
            <a:xfrm>
              <a:off x="4473" y="855"/>
              <a:ext cx="3740" cy="3740"/>
              <a:chOff x="4642" y="467"/>
              <a:chExt cx="3740" cy="3740"/>
            </a:xfrm>
          </p:grpSpPr>
          <p:sp>
            <p:nvSpPr>
              <p:cNvPr id="34" name="图形"/>
              <p:cNvSpPr/>
              <p:nvPr/>
            </p:nvSpPr>
            <p:spPr>
              <a:xfrm>
                <a:off x="4642" y="467"/>
                <a:ext cx="3740" cy="3740"/>
              </a:xfrm>
              <a:prstGeom prst="ellipse">
                <a:avLst/>
              </a:prstGeom>
              <a:solidFill>
                <a:srgbClr val="A4C6FF">
                  <a:alpha val="59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字魂58号-创中黑" panose="00000500000000000000" charset="-122"/>
                </a:endParaRPr>
              </a:p>
            </p:txBody>
          </p:sp>
          <p:sp>
            <p:nvSpPr>
              <p:cNvPr id="35" name="图形"/>
              <p:cNvSpPr/>
              <p:nvPr/>
            </p:nvSpPr>
            <p:spPr>
              <a:xfrm>
                <a:off x="5227" y="1052"/>
                <a:ext cx="2569" cy="2569"/>
              </a:xfrm>
              <a:prstGeom prst="ellipse">
                <a:avLst/>
              </a:prstGeom>
              <a:solidFill>
                <a:srgbClr val="BE92F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6" name="图形"/>
            <p:cNvSpPr/>
            <p:nvPr/>
          </p:nvSpPr>
          <p:spPr>
            <a:xfrm>
              <a:off x="5348" y="1729"/>
              <a:ext cx="1991" cy="1991"/>
            </a:xfrm>
            <a:prstGeom prst="ellipse">
              <a:avLst/>
            </a:prstGeom>
            <a:gradFill>
              <a:gsLst>
                <a:gs pos="100000">
                  <a:srgbClr val="3D80FF"/>
                </a:gs>
                <a:gs pos="0">
                  <a:srgbClr val="1365FF"/>
                </a:gs>
              </a:gsLst>
              <a:lin ang="5400000" scaled="0"/>
            </a:gradFill>
            <a:ln w="19050">
              <a:solidFill>
                <a:schemeClr val="bg1"/>
              </a:soli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8号-创中黑"/>
                <a:ea typeface="字魂58号-创中黑"/>
                <a:cs typeface="字魂58号-创中黑" panose="00000500000000000000" charset="-122"/>
              </a:endParaRPr>
            </a:p>
          </p:txBody>
        </p:sp>
      </p:grpSp>
      <p:sp>
        <p:nvSpPr>
          <p:cNvPr id="47" name="稻壳儿榴莲果果"/>
          <p:cNvSpPr/>
          <p:nvPr/>
        </p:nvSpPr>
        <p:spPr>
          <a:xfrm>
            <a:off x="11322685" y="-396875"/>
            <a:ext cx="1224280" cy="122428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0"/>
          </a:gradFill>
          <a:ln>
            <a:noFill/>
          </a:ln>
          <a:effectLst>
            <a:outerShdw blurRad="215900" dist="152400" dir="135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36" name="稻壳儿榴莲果果"/>
          <p:cNvSpPr/>
          <p:nvPr/>
        </p:nvSpPr>
        <p:spPr>
          <a:xfrm>
            <a:off x="11147425" y="1000125"/>
            <a:ext cx="175260" cy="175260"/>
          </a:xfrm>
          <a:prstGeom prst="ellipse">
            <a:avLst/>
          </a:prstGeom>
          <a:noFill/>
          <a:ln>
            <a:gradFill>
              <a:gsLst>
                <a:gs pos="0">
                  <a:srgbClr val="BE92FA"/>
                </a:gs>
                <a:gs pos="100000">
                  <a:srgbClr val="9DB3F5"/>
                </a:gs>
              </a:gsLst>
              <a:lin ang="5400000" scaled="1"/>
            </a:gradFill>
          </a:ln>
          <a:effectLst>
            <a:outerShdw blurRad="215900" dist="152400" dir="135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89" name="图形"/>
          <p:cNvSpPr/>
          <p:nvPr/>
        </p:nvSpPr>
        <p:spPr>
          <a:xfrm>
            <a:off x="10208895" y="5987415"/>
            <a:ext cx="1381125" cy="5651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5" h="546">
                <a:moveTo>
                  <a:pt x="668" y="0"/>
                </a:moveTo>
                <a:cubicBezTo>
                  <a:pt x="997" y="0"/>
                  <a:pt x="1271" y="233"/>
                  <a:pt x="1335" y="544"/>
                </a:cubicBezTo>
                <a:lnTo>
                  <a:pt x="1335" y="546"/>
                </a:lnTo>
                <a:lnTo>
                  <a:pt x="0" y="546"/>
                </a:lnTo>
                <a:lnTo>
                  <a:pt x="0" y="544"/>
                </a:lnTo>
                <a:cubicBezTo>
                  <a:pt x="64" y="233"/>
                  <a:pt x="339" y="0"/>
                  <a:pt x="668" y="0"/>
                </a:cubicBezTo>
                <a:close/>
              </a:path>
            </a:pathLst>
          </a:custGeom>
          <a:gradFill>
            <a:gsLst>
              <a:gs pos="100000">
                <a:srgbClr val="3D80FF"/>
              </a:gs>
              <a:gs pos="0">
                <a:srgbClr val="1365FF"/>
              </a:gs>
            </a:gsLst>
            <a:lin ang="5400000" scaled="0"/>
          </a:gradFill>
          <a:ln>
            <a:noFill/>
          </a:ln>
          <a:effectLst>
            <a:outerShdw blurRad="558800" sx="102000" sy="102000" algn="ctr" rotWithShape="0">
              <a:srgbClr val="AFA2CE">
                <a:alpha val="6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sp>
        <p:nvSpPr>
          <p:cNvPr id="18" name="图形"/>
          <p:cNvSpPr/>
          <p:nvPr>
            <p:custDataLst>
              <p:tags r:id="rId1"/>
            </p:custDataLst>
          </p:nvPr>
        </p:nvSpPr>
        <p:spPr bwMode="auto">
          <a:xfrm>
            <a:off x="737235" y="827405"/>
            <a:ext cx="347345" cy="347345"/>
          </a:xfrm>
          <a:custGeom>
            <a:avLst/>
            <a:gdLst>
              <a:gd name="T0" fmla="*/ 497 w 1104"/>
              <a:gd name="T1" fmla="*/ 19 h 1104"/>
              <a:gd name="T2" fmla="*/ 458 w 1104"/>
              <a:gd name="T3" fmla="*/ 82 h 1104"/>
              <a:gd name="T4" fmla="*/ 469 w 1104"/>
              <a:gd name="T5" fmla="*/ 155 h 1104"/>
              <a:gd name="T6" fmla="*/ 526 w 1104"/>
              <a:gd name="T7" fmla="*/ 217 h 1104"/>
              <a:gd name="T8" fmla="*/ 591 w 1104"/>
              <a:gd name="T9" fmla="*/ 212 h 1104"/>
              <a:gd name="T10" fmla="*/ 640 w 1104"/>
              <a:gd name="T11" fmla="*/ 141 h 1104"/>
              <a:gd name="T12" fmla="*/ 642 w 1104"/>
              <a:gd name="T13" fmla="*/ 69 h 1104"/>
              <a:gd name="T14" fmla="*/ 596 w 1104"/>
              <a:gd name="T15" fmla="*/ 11 h 1104"/>
              <a:gd name="T16" fmla="*/ 615 w 1104"/>
              <a:gd name="T17" fmla="*/ 264 h 1104"/>
              <a:gd name="T18" fmla="*/ 708 w 1104"/>
              <a:gd name="T19" fmla="*/ 272 h 1104"/>
              <a:gd name="T20" fmla="*/ 741 w 1104"/>
              <a:gd name="T21" fmla="*/ 304 h 1104"/>
              <a:gd name="T22" fmla="*/ 749 w 1104"/>
              <a:gd name="T23" fmla="*/ 469 h 1104"/>
              <a:gd name="T24" fmla="*/ 371 w 1104"/>
              <a:gd name="T25" fmla="*/ 478 h 1104"/>
              <a:gd name="T26" fmla="*/ 347 w 1104"/>
              <a:gd name="T27" fmla="*/ 447 h 1104"/>
              <a:gd name="T28" fmla="*/ 372 w 1104"/>
              <a:gd name="T29" fmla="*/ 289 h 1104"/>
              <a:gd name="T30" fmla="*/ 476 w 1104"/>
              <a:gd name="T31" fmla="*/ 257 h 1104"/>
              <a:gd name="T32" fmla="*/ 194 w 1104"/>
              <a:gd name="T33" fmla="*/ 557 h 1104"/>
              <a:gd name="T34" fmla="*/ 131 w 1104"/>
              <a:gd name="T35" fmla="*/ 594 h 1104"/>
              <a:gd name="T36" fmla="*/ 110 w 1104"/>
              <a:gd name="T37" fmla="*/ 658 h 1104"/>
              <a:gd name="T38" fmla="*/ 140 w 1104"/>
              <a:gd name="T39" fmla="*/ 740 h 1104"/>
              <a:gd name="T40" fmla="*/ 208 w 1104"/>
              <a:gd name="T41" fmla="*/ 779 h 1104"/>
              <a:gd name="T42" fmla="*/ 268 w 1104"/>
              <a:gd name="T43" fmla="*/ 746 h 1104"/>
              <a:gd name="T44" fmla="*/ 301 w 1104"/>
              <a:gd name="T45" fmla="*/ 665 h 1104"/>
              <a:gd name="T46" fmla="*/ 285 w 1104"/>
              <a:gd name="T47" fmla="*/ 599 h 1104"/>
              <a:gd name="T48" fmla="*/ 223 w 1104"/>
              <a:gd name="T49" fmla="*/ 558 h 1104"/>
              <a:gd name="T50" fmla="*/ 277 w 1104"/>
              <a:gd name="T51" fmla="*/ 814 h 1104"/>
              <a:gd name="T52" fmla="*/ 382 w 1104"/>
              <a:gd name="T53" fmla="*/ 840 h 1104"/>
              <a:gd name="T54" fmla="*/ 412 w 1104"/>
              <a:gd name="T55" fmla="*/ 1009 h 1104"/>
              <a:gd name="T56" fmla="*/ 400 w 1104"/>
              <a:gd name="T57" fmla="*/ 1097 h 1104"/>
              <a:gd name="T58" fmla="*/ 21 w 1104"/>
              <a:gd name="T59" fmla="*/ 1102 h 1104"/>
              <a:gd name="T60" fmla="*/ 1 w 1104"/>
              <a:gd name="T61" fmla="*/ 1054 h 1104"/>
              <a:gd name="T62" fmla="*/ 21 w 1104"/>
              <a:gd name="T63" fmla="*/ 851 h 1104"/>
              <a:gd name="T64" fmla="*/ 126 w 1104"/>
              <a:gd name="T65" fmla="*/ 813 h 1104"/>
              <a:gd name="T66" fmla="*/ 526 w 1104"/>
              <a:gd name="T67" fmla="*/ 557 h 1104"/>
              <a:gd name="T68" fmla="*/ 552 w 1104"/>
              <a:gd name="T69" fmla="*/ 531 h 1104"/>
              <a:gd name="T70" fmla="*/ 578 w 1104"/>
              <a:gd name="T71" fmla="*/ 551 h 1104"/>
              <a:gd name="T72" fmla="*/ 689 w 1104"/>
              <a:gd name="T73" fmla="*/ 738 h 1104"/>
              <a:gd name="T74" fmla="*/ 676 w 1104"/>
              <a:gd name="T75" fmla="*/ 768 h 1104"/>
              <a:gd name="T76" fmla="*/ 453 w 1104"/>
              <a:gd name="T77" fmla="*/ 767 h 1104"/>
              <a:gd name="T78" fmla="*/ 417 w 1104"/>
              <a:gd name="T79" fmla="*/ 757 h 1104"/>
              <a:gd name="T80" fmla="*/ 423 w 1104"/>
              <a:gd name="T81" fmla="*/ 725 h 1104"/>
              <a:gd name="T82" fmla="*/ 876 w 1104"/>
              <a:gd name="T83" fmla="*/ 559 h 1104"/>
              <a:gd name="T84" fmla="*/ 817 w 1104"/>
              <a:gd name="T85" fmla="*/ 602 h 1104"/>
              <a:gd name="T86" fmla="*/ 803 w 1104"/>
              <a:gd name="T87" fmla="*/ 669 h 1104"/>
              <a:gd name="T88" fmla="*/ 839 w 1104"/>
              <a:gd name="T89" fmla="*/ 748 h 1104"/>
              <a:gd name="T90" fmla="*/ 900 w 1104"/>
              <a:gd name="T91" fmla="*/ 779 h 1104"/>
              <a:gd name="T92" fmla="*/ 967 w 1104"/>
              <a:gd name="T93" fmla="*/ 738 h 1104"/>
              <a:gd name="T94" fmla="*/ 994 w 1104"/>
              <a:gd name="T95" fmla="*/ 655 h 1104"/>
              <a:gd name="T96" fmla="*/ 970 w 1104"/>
              <a:gd name="T97" fmla="*/ 591 h 1104"/>
              <a:gd name="T98" fmla="*/ 905 w 1104"/>
              <a:gd name="T99" fmla="*/ 557 h 1104"/>
              <a:gd name="T100" fmla="*/ 973 w 1104"/>
              <a:gd name="T101" fmla="*/ 813 h 1104"/>
              <a:gd name="T102" fmla="*/ 1078 w 1104"/>
              <a:gd name="T103" fmla="*/ 845 h 1104"/>
              <a:gd name="T104" fmla="*/ 1104 w 1104"/>
              <a:gd name="T105" fmla="*/ 1032 h 1104"/>
              <a:gd name="T106" fmla="*/ 1087 w 1104"/>
              <a:gd name="T107" fmla="*/ 1100 h 1104"/>
              <a:gd name="T108" fmla="*/ 708 w 1104"/>
              <a:gd name="T109" fmla="*/ 1100 h 1104"/>
              <a:gd name="T110" fmla="*/ 692 w 1104"/>
              <a:gd name="T111" fmla="*/ 1032 h 1104"/>
              <a:gd name="T112" fmla="*/ 717 w 1104"/>
              <a:gd name="T113" fmla="*/ 845 h 1104"/>
              <a:gd name="T114" fmla="*/ 822 w 1104"/>
              <a:gd name="T115" fmla="*/ 81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04" h="1104">
                <a:moveTo>
                  <a:pt x="550" y="0"/>
                </a:moveTo>
                <a:lnTo>
                  <a:pt x="550" y="0"/>
                </a:lnTo>
                <a:lnTo>
                  <a:pt x="540" y="1"/>
                </a:lnTo>
                <a:lnTo>
                  <a:pt x="530" y="2"/>
                </a:lnTo>
                <a:lnTo>
                  <a:pt x="522" y="6"/>
                </a:lnTo>
                <a:lnTo>
                  <a:pt x="513" y="9"/>
                </a:lnTo>
                <a:lnTo>
                  <a:pt x="504" y="13"/>
                </a:lnTo>
                <a:lnTo>
                  <a:pt x="497" y="19"/>
                </a:lnTo>
                <a:lnTo>
                  <a:pt x="489" y="24"/>
                </a:lnTo>
                <a:lnTo>
                  <a:pt x="483" y="31"/>
                </a:lnTo>
                <a:lnTo>
                  <a:pt x="478" y="38"/>
                </a:lnTo>
                <a:lnTo>
                  <a:pt x="472" y="47"/>
                </a:lnTo>
                <a:lnTo>
                  <a:pt x="467" y="54"/>
                </a:lnTo>
                <a:lnTo>
                  <a:pt x="463" y="64"/>
                </a:lnTo>
                <a:lnTo>
                  <a:pt x="460" y="72"/>
                </a:lnTo>
                <a:lnTo>
                  <a:pt x="458" y="82"/>
                </a:lnTo>
                <a:lnTo>
                  <a:pt x="457" y="92"/>
                </a:lnTo>
                <a:lnTo>
                  <a:pt x="456" y="103"/>
                </a:lnTo>
                <a:lnTo>
                  <a:pt x="456" y="103"/>
                </a:lnTo>
                <a:lnTo>
                  <a:pt x="457" y="113"/>
                </a:lnTo>
                <a:lnTo>
                  <a:pt x="458" y="124"/>
                </a:lnTo>
                <a:lnTo>
                  <a:pt x="461" y="134"/>
                </a:lnTo>
                <a:lnTo>
                  <a:pt x="465" y="145"/>
                </a:lnTo>
                <a:lnTo>
                  <a:pt x="469" y="155"/>
                </a:lnTo>
                <a:lnTo>
                  <a:pt x="474" y="165"/>
                </a:lnTo>
                <a:lnTo>
                  <a:pt x="480" y="175"/>
                </a:lnTo>
                <a:lnTo>
                  <a:pt x="486" y="185"/>
                </a:lnTo>
                <a:lnTo>
                  <a:pt x="493" y="192"/>
                </a:lnTo>
                <a:lnTo>
                  <a:pt x="500" y="200"/>
                </a:lnTo>
                <a:lnTo>
                  <a:pt x="508" y="207"/>
                </a:lnTo>
                <a:lnTo>
                  <a:pt x="516" y="213"/>
                </a:lnTo>
                <a:lnTo>
                  <a:pt x="526" y="217"/>
                </a:lnTo>
                <a:lnTo>
                  <a:pt x="535" y="220"/>
                </a:lnTo>
                <a:lnTo>
                  <a:pt x="544" y="222"/>
                </a:lnTo>
                <a:lnTo>
                  <a:pt x="554" y="223"/>
                </a:lnTo>
                <a:lnTo>
                  <a:pt x="554" y="223"/>
                </a:lnTo>
                <a:lnTo>
                  <a:pt x="564" y="222"/>
                </a:lnTo>
                <a:lnTo>
                  <a:pt x="573" y="220"/>
                </a:lnTo>
                <a:lnTo>
                  <a:pt x="582" y="216"/>
                </a:lnTo>
                <a:lnTo>
                  <a:pt x="591" y="212"/>
                </a:lnTo>
                <a:lnTo>
                  <a:pt x="599" y="205"/>
                </a:lnTo>
                <a:lnTo>
                  <a:pt x="607" y="198"/>
                </a:lnTo>
                <a:lnTo>
                  <a:pt x="614" y="190"/>
                </a:lnTo>
                <a:lnTo>
                  <a:pt x="621" y="181"/>
                </a:lnTo>
                <a:lnTo>
                  <a:pt x="627" y="172"/>
                </a:lnTo>
                <a:lnTo>
                  <a:pt x="633" y="162"/>
                </a:lnTo>
                <a:lnTo>
                  <a:pt x="637" y="152"/>
                </a:lnTo>
                <a:lnTo>
                  <a:pt x="640" y="141"/>
                </a:lnTo>
                <a:lnTo>
                  <a:pt x="644" y="131"/>
                </a:lnTo>
                <a:lnTo>
                  <a:pt x="646" y="120"/>
                </a:lnTo>
                <a:lnTo>
                  <a:pt x="647" y="109"/>
                </a:lnTo>
                <a:lnTo>
                  <a:pt x="648" y="98"/>
                </a:lnTo>
                <a:lnTo>
                  <a:pt x="648" y="98"/>
                </a:lnTo>
                <a:lnTo>
                  <a:pt x="647" y="89"/>
                </a:lnTo>
                <a:lnTo>
                  <a:pt x="646" y="79"/>
                </a:lnTo>
                <a:lnTo>
                  <a:pt x="642" y="69"/>
                </a:lnTo>
                <a:lnTo>
                  <a:pt x="639" y="60"/>
                </a:lnTo>
                <a:lnTo>
                  <a:pt x="635" y="51"/>
                </a:lnTo>
                <a:lnTo>
                  <a:pt x="631" y="43"/>
                </a:lnTo>
                <a:lnTo>
                  <a:pt x="624" y="36"/>
                </a:lnTo>
                <a:lnTo>
                  <a:pt x="619" y="28"/>
                </a:lnTo>
                <a:lnTo>
                  <a:pt x="611" y="22"/>
                </a:lnTo>
                <a:lnTo>
                  <a:pt x="604" y="16"/>
                </a:lnTo>
                <a:lnTo>
                  <a:pt x="596" y="11"/>
                </a:lnTo>
                <a:lnTo>
                  <a:pt x="587" y="8"/>
                </a:lnTo>
                <a:lnTo>
                  <a:pt x="579" y="5"/>
                </a:lnTo>
                <a:lnTo>
                  <a:pt x="569" y="2"/>
                </a:lnTo>
                <a:lnTo>
                  <a:pt x="559" y="0"/>
                </a:lnTo>
                <a:lnTo>
                  <a:pt x="550" y="0"/>
                </a:lnTo>
                <a:lnTo>
                  <a:pt x="550" y="0"/>
                </a:lnTo>
                <a:close/>
                <a:moveTo>
                  <a:pt x="552" y="354"/>
                </a:moveTo>
                <a:lnTo>
                  <a:pt x="615" y="264"/>
                </a:lnTo>
                <a:lnTo>
                  <a:pt x="615" y="264"/>
                </a:lnTo>
                <a:lnTo>
                  <a:pt x="619" y="261"/>
                </a:lnTo>
                <a:lnTo>
                  <a:pt x="623" y="258"/>
                </a:lnTo>
                <a:lnTo>
                  <a:pt x="627" y="257"/>
                </a:lnTo>
                <a:lnTo>
                  <a:pt x="632" y="257"/>
                </a:lnTo>
                <a:lnTo>
                  <a:pt x="700" y="270"/>
                </a:lnTo>
                <a:lnTo>
                  <a:pt x="700" y="270"/>
                </a:lnTo>
                <a:lnTo>
                  <a:pt x="708" y="272"/>
                </a:lnTo>
                <a:lnTo>
                  <a:pt x="716" y="275"/>
                </a:lnTo>
                <a:lnTo>
                  <a:pt x="722" y="279"/>
                </a:lnTo>
                <a:lnTo>
                  <a:pt x="728" y="284"/>
                </a:lnTo>
                <a:lnTo>
                  <a:pt x="732" y="289"/>
                </a:lnTo>
                <a:lnTo>
                  <a:pt x="736" y="295"/>
                </a:lnTo>
                <a:lnTo>
                  <a:pt x="738" y="300"/>
                </a:lnTo>
                <a:lnTo>
                  <a:pt x="741" y="304"/>
                </a:lnTo>
                <a:lnTo>
                  <a:pt x="741" y="304"/>
                </a:lnTo>
                <a:lnTo>
                  <a:pt x="751" y="387"/>
                </a:lnTo>
                <a:lnTo>
                  <a:pt x="755" y="419"/>
                </a:lnTo>
                <a:lnTo>
                  <a:pt x="757" y="447"/>
                </a:lnTo>
                <a:lnTo>
                  <a:pt x="757" y="447"/>
                </a:lnTo>
                <a:lnTo>
                  <a:pt x="757" y="453"/>
                </a:lnTo>
                <a:lnTo>
                  <a:pt x="756" y="458"/>
                </a:lnTo>
                <a:lnTo>
                  <a:pt x="752" y="465"/>
                </a:lnTo>
                <a:lnTo>
                  <a:pt x="749" y="469"/>
                </a:lnTo>
                <a:lnTo>
                  <a:pt x="749" y="469"/>
                </a:lnTo>
                <a:lnTo>
                  <a:pt x="744" y="474"/>
                </a:lnTo>
                <a:lnTo>
                  <a:pt x="738" y="477"/>
                </a:lnTo>
                <a:lnTo>
                  <a:pt x="733" y="478"/>
                </a:lnTo>
                <a:lnTo>
                  <a:pt x="727" y="479"/>
                </a:lnTo>
                <a:lnTo>
                  <a:pt x="377" y="479"/>
                </a:lnTo>
                <a:lnTo>
                  <a:pt x="377" y="479"/>
                </a:lnTo>
                <a:lnTo>
                  <a:pt x="371" y="478"/>
                </a:lnTo>
                <a:lnTo>
                  <a:pt x="365" y="477"/>
                </a:lnTo>
                <a:lnTo>
                  <a:pt x="360" y="474"/>
                </a:lnTo>
                <a:lnTo>
                  <a:pt x="355" y="469"/>
                </a:lnTo>
                <a:lnTo>
                  <a:pt x="355" y="469"/>
                </a:lnTo>
                <a:lnTo>
                  <a:pt x="351" y="465"/>
                </a:lnTo>
                <a:lnTo>
                  <a:pt x="348" y="458"/>
                </a:lnTo>
                <a:lnTo>
                  <a:pt x="347" y="453"/>
                </a:lnTo>
                <a:lnTo>
                  <a:pt x="347" y="447"/>
                </a:lnTo>
                <a:lnTo>
                  <a:pt x="347" y="447"/>
                </a:lnTo>
                <a:lnTo>
                  <a:pt x="349" y="419"/>
                </a:lnTo>
                <a:lnTo>
                  <a:pt x="352" y="387"/>
                </a:lnTo>
                <a:lnTo>
                  <a:pt x="363" y="304"/>
                </a:lnTo>
                <a:lnTo>
                  <a:pt x="363" y="304"/>
                </a:lnTo>
                <a:lnTo>
                  <a:pt x="365" y="300"/>
                </a:lnTo>
                <a:lnTo>
                  <a:pt x="368" y="295"/>
                </a:lnTo>
                <a:lnTo>
                  <a:pt x="372" y="289"/>
                </a:lnTo>
                <a:lnTo>
                  <a:pt x="376" y="284"/>
                </a:lnTo>
                <a:lnTo>
                  <a:pt x="382" y="279"/>
                </a:lnTo>
                <a:lnTo>
                  <a:pt x="388" y="275"/>
                </a:lnTo>
                <a:lnTo>
                  <a:pt x="396" y="272"/>
                </a:lnTo>
                <a:lnTo>
                  <a:pt x="404" y="270"/>
                </a:lnTo>
                <a:lnTo>
                  <a:pt x="472" y="257"/>
                </a:lnTo>
                <a:lnTo>
                  <a:pt x="472" y="257"/>
                </a:lnTo>
                <a:lnTo>
                  <a:pt x="476" y="257"/>
                </a:lnTo>
                <a:lnTo>
                  <a:pt x="481" y="258"/>
                </a:lnTo>
                <a:lnTo>
                  <a:pt x="485" y="261"/>
                </a:lnTo>
                <a:lnTo>
                  <a:pt x="488" y="264"/>
                </a:lnTo>
                <a:lnTo>
                  <a:pt x="552" y="354"/>
                </a:lnTo>
                <a:lnTo>
                  <a:pt x="552" y="354"/>
                </a:lnTo>
                <a:close/>
                <a:moveTo>
                  <a:pt x="204" y="557"/>
                </a:moveTo>
                <a:lnTo>
                  <a:pt x="204" y="557"/>
                </a:lnTo>
                <a:lnTo>
                  <a:pt x="194" y="557"/>
                </a:lnTo>
                <a:lnTo>
                  <a:pt x="185" y="559"/>
                </a:lnTo>
                <a:lnTo>
                  <a:pt x="176" y="561"/>
                </a:lnTo>
                <a:lnTo>
                  <a:pt x="167" y="565"/>
                </a:lnTo>
                <a:lnTo>
                  <a:pt x="158" y="569"/>
                </a:lnTo>
                <a:lnTo>
                  <a:pt x="151" y="574"/>
                </a:lnTo>
                <a:lnTo>
                  <a:pt x="143" y="580"/>
                </a:lnTo>
                <a:lnTo>
                  <a:pt x="137" y="587"/>
                </a:lnTo>
                <a:lnTo>
                  <a:pt x="131" y="594"/>
                </a:lnTo>
                <a:lnTo>
                  <a:pt x="126" y="602"/>
                </a:lnTo>
                <a:lnTo>
                  <a:pt x="121" y="610"/>
                </a:lnTo>
                <a:lnTo>
                  <a:pt x="117" y="619"/>
                </a:lnTo>
                <a:lnTo>
                  <a:pt x="114" y="629"/>
                </a:lnTo>
                <a:lnTo>
                  <a:pt x="112" y="638"/>
                </a:lnTo>
                <a:lnTo>
                  <a:pt x="111" y="648"/>
                </a:lnTo>
                <a:lnTo>
                  <a:pt x="110" y="658"/>
                </a:lnTo>
                <a:lnTo>
                  <a:pt x="110" y="658"/>
                </a:lnTo>
                <a:lnTo>
                  <a:pt x="111" y="669"/>
                </a:lnTo>
                <a:lnTo>
                  <a:pt x="113" y="679"/>
                </a:lnTo>
                <a:lnTo>
                  <a:pt x="115" y="690"/>
                </a:lnTo>
                <a:lnTo>
                  <a:pt x="119" y="701"/>
                </a:lnTo>
                <a:lnTo>
                  <a:pt x="123" y="711"/>
                </a:lnTo>
                <a:lnTo>
                  <a:pt x="128" y="721"/>
                </a:lnTo>
                <a:lnTo>
                  <a:pt x="134" y="731"/>
                </a:lnTo>
                <a:lnTo>
                  <a:pt x="140" y="740"/>
                </a:lnTo>
                <a:lnTo>
                  <a:pt x="147" y="748"/>
                </a:lnTo>
                <a:lnTo>
                  <a:pt x="154" y="756"/>
                </a:lnTo>
                <a:lnTo>
                  <a:pt x="163" y="762"/>
                </a:lnTo>
                <a:lnTo>
                  <a:pt x="170" y="769"/>
                </a:lnTo>
                <a:lnTo>
                  <a:pt x="180" y="773"/>
                </a:lnTo>
                <a:lnTo>
                  <a:pt x="189" y="776"/>
                </a:lnTo>
                <a:lnTo>
                  <a:pt x="198" y="779"/>
                </a:lnTo>
                <a:lnTo>
                  <a:pt x="208" y="779"/>
                </a:lnTo>
                <a:lnTo>
                  <a:pt x="208" y="779"/>
                </a:lnTo>
                <a:lnTo>
                  <a:pt x="218" y="779"/>
                </a:lnTo>
                <a:lnTo>
                  <a:pt x="227" y="775"/>
                </a:lnTo>
                <a:lnTo>
                  <a:pt x="236" y="772"/>
                </a:lnTo>
                <a:lnTo>
                  <a:pt x="245" y="767"/>
                </a:lnTo>
                <a:lnTo>
                  <a:pt x="253" y="761"/>
                </a:lnTo>
                <a:lnTo>
                  <a:pt x="261" y="754"/>
                </a:lnTo>
                <a:lnTo>
                  <a:pt x="268" y="746"/>
                </a:lnTo>
                <a:lnTo>
                  <a:pt x="275" y="738"/>
                </a:lnTo>
                <a:lnTo>
                  <a:pt x="281" y="728"/>
                </a:lnTo>
                <a:lnTo>
                  <a:pt x="287" y="718"/>
                </a:lnTo>
                <a:lnTo>
                  <a:pt x="291" y="707"/>
                </a:lnTo>
                <a:lnTo>
                  <a:pt x="294" y="698"/>
                </a:lnTo>
                <a:lnTo>
                  <a:pt x="297" y="687"/>
                </a:lnTo>
                <a:lnTo>
                  <a:pt x="300" y="676"/>
                </a:lnTo>
                <a:lnTo>
                  <a:pt x="301" y="665"/>
                </a:lnTo>
                <a:lnTo>
                  <a:pt x="302" y="655"/>
                </a:lnTo>
                <a:lnTo>
                  <a:pt x="302" y="655"/>
                </a:lnTo>
                <a:lnTo>
                  <a:pt x="301" y="644"/>
                </a:lnTo>
                <a:lnTo>
                  <a:pt x="300" y="634"/>
                </a:lnTo>
                <a:lnTo>
                  <a:pt x="296" y="624"/>
                </a:lnTo>
                <a:lnTo>
                  <a:pt x="293" y="616"/>
                </a:lnTo>
                <a:lnTo>
                  <a:pt x="289" y="607"/>
                </a:lnTo>
                <a:lnTo>
                  <a:pt x="285" y="599"/>
                </a:lnTo>
                <a:lnTo>
                  <a:pt x="278" y="591"/>
                </a:lnTo>
                <a:lnTo>
                  <a:pt x="273" y="585"/>
                </a:lnTo>
                <a:lnTo>
                  <a:pt x="265" y="578"/>
                </a:lnTo>
                <a:lnTo>
                  <a:pt x="258" y="572"/>
                </a:lnTo>
                <a:lnTo>
                  <a:pt x="250" y="567"/>
                </a:lnTo>
                <a:lnTo>
                  <a:pt x="241" y="563"/>
                </a:lnTo>
                <a:lnTo>
                  <a:pt x="233" y="560"/>
                </a:lnTo>
                <a:lnTo>
                  <a:pt x="223" y="558"/>
                </a:lnTo>
                <a:lnTo>
                  <a:pt x="213" y="557"/>
                </a:lnTo>
                <a:lnTo>
                  <a:pt x="204" y="557"/>
                </a:lnTo>
                <a:lnTo>
                  <a:pt x="204" y="557"/>
                </a:lnTo>
                <a:close/>
                <a:moveTo>
                  <a:pt x="206" y="909"/>
                </a:moveTo>
                <a:lnTo>
                  <a:pt x="269" y="821"/>
                </a:lnTo>
                <a:lnTo>
                  <a:pt x="269" y="821"/>
                </a:lnTo>
                <a:lnTo>
                  <a:pt x="273" y="816"/>
                </a:lnTo>
                <a:lnTo>
                  <a:pt x="277" y="814"/>
                </a:lnTo>
                <a:lnTo>
                  <a:pt x="281" y="813"/>
                </a:lnTo>
                <a:lnTo>
                  <a:pt x="286" y="813"/>
                </a:lnTo>
                <a:lnTo>
                  <a:pt x="354" y="825"/>
                </a:lnTo>
                <a:lnTo>
                  <a:pt x="354" y="825"/>
                </a:lnTo>
                <a:lnTo>
                  <a:pt x="362" y="827"/>
                </a:lnTo>
                <a:lnTo>
                  <a:pt x="370" y="830"/>
                </a:lnTo>
                <a:lnTo>
                  <a:pt x="376" y="835"/>
                </a:lnTo>
                <a:lnTo>
                  <a:pt x="382" y="840"/>
                </a:lnTo>
                <a:lnTo>
                  <a:pt x="387" y="845"/>
                </a:lnTo>
                <a:lnTo>
                  <a:pt x="390" y="851"/>
                </a:lnTo>
                <a:lnTo>
                  <a:pt x="392" y="855"/>
                </a:lnTo>
                <a:lnTo>
                  <a:pt x="394" y="861"/>
                </a:lnTo>
                <a:lnTo>
                  <a:pt x="394" y="861"/>
                </a:lnTo>
                <a:lnTo>
                  <a:pt x="404" y="933"/>
                </a:lnTo>
                <a:lnTo>
                  <a:pt x="410" y="987"/>
                </a:lnTo>
                <a:lnTo>
                  <a:pt x="412" y="1009"/>
                </a:lnTo>
                <a:lnTo>
                  <a:pt x="412" y="1032"/>
                </a:lnTo>
                <a:lnTo>
                  <a:pt x="411" y="1054"/>
                </a:lnTo>
                <a:lnTo>
                  <a:pt x="410" y="1077"/>
                </a:lnTo>
                <a:lnTo>
                  <a:pt x="410" y="1077"/>
                </a:lnTo>
                <a:lnTo>
                  <a:pt x="409" y="1083"/>
                </a:lnTo>
                <a:lnTo>
                  <a:pt x="406" y="1088"/>
                </a:lnTo>
                <a:lnTo>
                  <a:pt x="403" y="1092"/>
                </a:lnTo>
                <a:lnTo>
                  <a:pt x="400" y="1097"/>
                </a:lnTo>
                <a:lnTo>
                  <a:pt x="396" y="1100"/>
                </a:lnTo>
                <a:lnTo>
                  <a:pt x="390" y="1102"/>
                </a:lnTo>
                <a:lnTo>
                  <a:pt x="385" y="1104"/>
                </a:lnTo>
                <a:lnTo>
                  <a:pt x="379" y="1104"/>
                </a:lnTo>
                <a:lnTo>
                  <a:pt x="32" y="1104"/>
                </a:lnTo>
                <a:lnTo>
                  <a:pt x="32" y="1104"/>
                </a:lnTo>
                <a:lnTo>
                  <a:pt x="27" y="1104"/>
                </a:lnTo>
                <a:lnTo>
                  <a:pt x="21" y="1102"/>
                </a:lnTo>
                <a:lnTo>
                  <a:pt x="17" y="1100"/>
                </a:lnTo>
                <a:lnTo>
                  <a:pt x="13" y="1097"/>
                </a:lnTo>
                <a:lnTo>
                  <a:pt x="9" y="1092"/>
                </a:lnTo>
                <a:lnTo>
                  <a:pt x="5" y="1088"/>
                </a:lnTo>
                <a:lnTo>
                  <a:pt x="4" y="1083"/>
                </a:lnTo>
                <a:lnTo>
                  <a:pt x="2" y="1077"/>
                </a:lnTo>
                <a:lnTo>
                  <a:pt x="2" y="1077"/>
                </a:lnTo>
                <a:lnTo>
                  <a:pt x="1" y="1054"/>
                </a:lnTo>
                <a:lnTo>
                  <a:pt x="0" y="1032"/>
                </a:lnTo>
                <a:lnTo>
                  <a:pt x="0" y="1009"/>
                </a:lnTo>
                <a:lnTo>
                  <a:pt x="2" y="987"/>
                </a:lnTo>
                <a:lnTo>
                  <a:pt x="9" y="933"/>
                </a:lnTo>
                <a:lnTo>
                  <a:pt x="17" y="861"/>
                </a:lnTo>
                <a:lnTo>
                  <a:pt x="17" y="861"/>
                </a:lnTo>
                <a:lnTo>
                  <a:pt x="19" y="855"/>
                </a:lnTo>
                <a:lnTo>
                  <a:pt x="21" y="851"/>
                </a:lnTo>
                <a:lnTo>
                  <a:pt x="26" y="845"/>
                </a:lnTo>
                <a:lnTo>
                  <a:pt x="30" y="840"/>
                </a:lnTo>
                <a:lnTo>
                  <a:pt x="35" y="835"/>
                </a:lnTo>
                <a:lnTo>
                  <a:pt x="42" y="830"/>
                </a:lnTo>
                <a:lnTo>
                  <a:pt x="50" y="827"/>
                </a:lnTo>
                <a:lnTo>
                  <a:pt x="58" y="825"/>
                </a:lnTo>
                <a:lnTo>
                  <a:pt x="126" y="813"/>
                </a:lnTo>
                <a:lnTo>
                  <a:pt x="126" y="813"/>
                </a:lnTo>
                <a:lnTo>
                  <a:pt x="130" y="813"/>
                </a:lnTo>
                <a:lnTo>
                  <a:pt x="136" y="814"/>
                </a:lnTo>
                <a:lnTo>
                  <a:pt x="139" y="816"/>
                </a:lnTo>
                <a:lnTo>
                  <a:pt x="142" y="821"/>
                </a:lnTo>
                <a:lnTo>
                  <a:pt x="206" y="909"/>
                </a:lnTo>
                <a:lnTo>
                  <a:pt x="206" y="909"/>
                </a:lnTo>
                <a:close/>
                <a:moveTo>
                  <a:pt x="526" y="557"/>
                </a:moveTo>
                <a:lnTo>
                  <a:pt x="526" y="557"/>
                </a:lnTo>
                <a:lnTo>
                  <a:pt x="526" y="551"/>
                </a:lnTo>
                <a:lnTo>
                  <a:pt x="528" y="546"/>
                </a:lnTo>
                <a:lnTo>
                  <a:pt x="530" y="541"/>
                </a:lnTo>
                <a:lnTo>
                  <a:pt x="534" y="538"/>
                </a:lnTo>
                <a:lnTo>
                  <a:pt x="538" y="535"/>
                </a:lnTo>
                <a:lnTo>
                  <a:pt x="542" y="532"/>
                </a:lnTo>
                <a:lnTo>
                  <a:pt x="546" y="531"/>
                </a:lnTo>
                <a:lnTo>
                  <a:pt x="552" y="531"/>
                </a:lnTo>
                <a:lnTo>
                  <a:pt x="552" y="531"/>
                </a:lnTo>
                <a:lnTo>
                  <a:pt x="557" y="531"/>
                </a:lnTo>
                <a:lnTo>
                  <a:pt x="562" y="532"/>
                </a:lnTo>
                <a:lnTo>
                  <a:pt x="566" y="535"/>
                </a:lnTo>
                <a:lnTo>
                  <a:pt x="570" y="538"/>
                </a:lnTo>
                <a:lnTo>
                  <a:pt x="573" y="541"/>
                </a:lnTo>
                <a:lnTo>
                  <a:pt x="576" y="546"/>
                </a:lnTo>
                <a:lnTo>
                  <a:pt x="578" y="551"/>
                </a:lnTo>
                <a:lnTo>
                  <a:pt x="578" y="557"/>
                </a:lnTo>
                <a:lnTo>
                  <a:pt x="578" y="664"/>
                </a:lnTo>
                <a:lnTo>
                  <a:pt x="677" y="721"/>
                </a:lnTo>
                <a:lnTo>
                  <a:pt x="677" y="721"/>
                </a:lnTo>
                <a:lnTo>
                  <a:pt x="681" y="725"/>
                </a:lnTo>
                <a:lnTo>
                  <a:pt x="684" y="729"/>
                </a:lnTo>
                <a:lnTo>
                  <a:pt x="688" y="733"/>
                </a:lnTo>
                <a:lnTo>
                  <a:pt x="689" y="738"/>
                </a:lnTo>
                <a:lnTo>
                  <a:pt x="690" y="742"/>
                </a:lnTo>
                <a:lnTo>
                  <a:pt x="690" y="747"/>
                </a:lnTo>
                <a:lnTo>
                  <a:pt x="689" y="753"/>
                </a:lnTo>
                <a:lnTo>
                  <a:pt x="687" y="757"/>
                </a:lnTo>
                <a:lnTo>
                  <a:pt x="687" y="757"/>
                </a:lnTo>
                <a:lnTo>
                  <a:pt x="683" y="761"/>
                </a:lnTo>
                <a:lnTo>
                  <a:pt x="680" y="765"/>
                </a:lnTo>
                <a:lnTo>
                  <a:pt x="676" y="768"/>
                </a:lnTo>
                <a:lnTo>
                  <a:pt x="670" y="769"/>
                </a:lnTo>
                <a:lnTo>
                  <a:pt x="666" y="770"/>
                </a:lnTo>
                <a:lnTo>
                  <a:pt x="661" y="770"/>
                </a:lnTo>
                <a:lnTo>
                  <a:pt x="656" y="769"/>
                </a:lnTo>
                <a:lnTo>
                  <a:pt x="651" y="767"/>
                </a:lnTo>
                <a:lnTo>
                  <a:pt x="552" y="710"/>
                </a:lnTo>
                <a:lnTo>
                  <a:pt x="453" y="767"/>
                </a:lnTo>
                <a:lnTo>
                  <a:pt x="453" y="767"/>
                </a:lnTo>
                <a:lnTo>
                  <a:pt x="447" y="769"/>
                </a:lnTo>
                <a:lnTo>
                  <a:pt x="443" y="770"/>
                </a:lnTo>
                <a:lnTo>
                  <a:pt x="438" y="770"/>
                </a:lnTo>
                <a:lnTo>
                  <a:pt x="433" y="769"/>
                </a:lnTo>
                <a:lnTo>
                  <a:pt x="428" y="768"/>
                </a:lnTo>
                <a:lnTo>
                  <a:pt x="424" y="765"/>
                </a:lnTo>
                <a:lnTo>
                  <a:pt x="420" y="761"/>
                </a:lnTo>
                <a:lnTo>
                  <a:pt x="417" y="757"/>
                </a:lnTo>
                <a:lnTo>
                  <a:pt x="417" y="757"/>
                </a:lnTo>
                <a:lnTo>
                  <a:pt x="415" y="753"/>
                </a:lnTo>
                <a:lnTo>
                  <a:pt x="414" y="747"/>
                </a:lnTo>
                <a:lnTo>
                  <a:pt x="414" y="742"/>
                </a:lnTo>
                <a:lnTo>
                  <a:pt x="415" y="738"/>
                </a:lnTo>
                <a:lnTo>
                  <a:pt x="416" y="733"/>
                </a:lnTo>
                <a:lnTo>
                  <a:pt x="419" y="729"/>
                </a:lnTo>
                <a:lnTo>
                  <a:pt x="423" y="725"/>
                </a:lnTo>
                <a:lnTo>
                  <a:pt x="427" y="721"/>
                </a:lnTo>
                <a:lnTo>
                  <a:pt x="526" y="664"/>
                </a:lnTo>
                <a:lnTo>
                  <a:pt x="526" y="557"/>
                </a:lnTo>
                <a:lnTo>
                  <a:pt x="526" y="557"/>
                </a:lnTo>
                <a:close/>
                <a:moveTo>
                  <a:pt x="896" y="557"/>
                </a:moveTo>
                <a:lnTo>
                  <a:pt x="896" y="557"/>
                </a:lnTo>
                <a:lnTo>
                  <a:pt x="886" y="557"/>
                </a:lnTo>
                <a:lnTo>
                  <a:pt x="876" y="559"/>
                </a:lnTo>
                <a:lnTo>
                  <a:pt x="868" y="561"/>
                </a:lnTo>
                <a:lnTo>
                  <a:pt x="859" y="565"/>
                </a:lnTo>
                <a:lnTo>
                  <a:pt x="851" y="569"/>
                </a:lnTo>
                <a:lnTo>
                  <a:pt x="843" y="574"/>
                </a:lnTo>
                <a:lnTo>
                  <a:pt x="835" y="580"/>
                </a:lnTo>
                <a:lnTo>
                  <a:pt x="829" y="587"/>
                </a:lnTo>
                <a:lnTo>
                  <a:pt x="822" y="594"/>
                </a:lnTo>
                <a:lnTo>
                  <a:pt x="817" y="602"/>
                </a:lnTo>
                <a:lnTo>
                  <a:pt x="813" y="610"/>
                </a:lnTo>
                <a:lnTo>
                  <a:pt x="810" y="619"/>
                </a:lnTo>
                <a:lnTo>
                  <a:pt x="806" y="629"/>
                </a:lnTo>
                <a:lnTo>
                  <a:pt x="804" y="638"/>
                </a:lnTo>
                <a:lnTo>
                  <a:pt x="803" y="648"/>
                </a:lnTo>
                <a:lnTo>
                  <a:pt x="802" y="658"/>
                </a:lnTo>
                <a:lnTo>
                  <a:pt x="802" y="658"/>
                </a:lnTo>
                <a:lnTo>
                  <a:pt x="803" y="669"/>
                </a:lnTo>
                <a:lnTo>
                  <a:pt x="804" y="679"/>
                </a:lnTo>
                <a:lnTo>
                  <a:pt x="807" y="690"/>
                </a:lnTo>
                <a:lnTo>
                  <a:pt x="811" y="701"/>
                </a:lnTo>
                <a:lnTo>
                  <a:pt x="815" y="711"/>
                </a:lnTo>
                <a:lnTo>
                  <a:pt x="819" y="721"/>
                </a:lnTo>
                <a:lnTo>
                  <a:pt x="826" y="731"/>
                </a:lnTo>
                <a:lnTo>
                  <a:pt x="832" y="740"/>
                </a:lnTo>
                <a:lnTo>
                  <a:pt x="839" y="748"/>
                </a:lnTo>
                <a:lnTo>
                  <a:pt x="846" y="756"/>
                </a:lnTo>
                <a:lnTo>
                  <a:pt x="854" y="762"/>
                </a:lnTo>
                <a:lnTo>
                  <a:pt x="862" y="769"/>
                </a:lnTo>
                <a:lnTo>
                  <a:pt x="872" y="773"/>
                </a:lnTo>
                <a:lnTo>
                  <a:pt x="881" y="776"/>
                </a:lnTo>
                <a:lnTo>
                  <a:pt x="890" y="779"/>
                </a:lnTo>
                <a:lnTo>
                  <a:pt x="900" y="779"/>
                </a:lnTo>
                <a:lnTo>
                  <a:pt x="900" y="779"/>
                </a:lnTo>
                <a:lnTo>
                  <a:pt x="910" y="779"/>
                </a:lnTo>
                <a:lnTo>
                  <a:pt x="920" y="775"/>
                </a:lnTo>
                <a:lnTo>
                  <a:pt x="928" y="772"/>
                </a:lnTo>
                <a:lnTo>
                  <a:pt x="937" y="767"/>
                </a:lnTo>
                <a:lnTo>
                  <a:pt x="945" y="761"/>
                </a:lnTo>
                <a:lnTo>
                  <a:pt x="953" y="754"/>
                </a:lnTo>
                <a:lnTo>
                  <a:pt x="960" y="746"/>
                </a:lnTo>
                <a:lnTo>
                  <a:pt x="967" y="738"/>
                </a:lnTo>
                <a:lnTo>
                  <a:pt x="973" y="728"/>
                </a:lnTo>
                <a:lnTo>
                  <a:pt x="979" y="718"/>
                </a:lnTo>
                <a:lnTo>
                  <a:pt x="983" y="707"/>
                </a:lnTo>
                <a:lnTo>
                  <a:pt x="986" y="698"/>
                </a:lnTo>
                <a:lnTo>
                  <a:pt x="990" y="687"/>
                </a:lnTo>
                <a:lnTo>
                  <a:pt x="992" y="676"/>
                </a:lnTo>
                <a:lnTo>
                  <a:pt x="993" y="665"/>
                </a:lnTo>
                <a:lnTo>
                  <a:pt x="994" y="655"/>
                </a:lnTo>
                <a:lnTo>
                  <a:pt x="994" y="655"/>
                </a:lnTo>
                <a:lnTo>
                  <a:pt x="993" y="644"/>
                </a:lnTo>
                <a:lnTo>
                  <a:pt x="991" y="634"/>
                </a:lnTo>
                <a:lnTo>
                  <a:pt x="989" y="624"/>
                </a:lnTo>
                <a:lnTo>
                  <a:pt x="985" y="616"/>
                </a:lnTo>
                <a:lnTo>
                  <a:pt x="981" y="607"/>
                </a:lnTo>
                <a:lnTo>
                  <a:pt x="977" y="599"/>
                </a:lnTo>
                <a:lnTo>
                  <a:pt x="970" y="591"/>
                </a:lnTo>
                <a:lnTo>
                  <a:pt x="964" y="585"/>
                </a:lnTo>
                <a:lnTo>
                  <a:pt x="957" y="578"/>
                </a:lnTo>
                <a:lnTo>
                  <a:pt x="950" y="572"/>
                </a:lnTo>
                <a:lnTo>
                  <a:pt x="942" y="567"/>
                </a:lnTo>
                <a:lnTo>
                  <a:pt x="934" y="563"/>
                </a:lnTo>
                <a:lnTo>
                  <a:pt x="925" y="560"/>
                </a:lnTo>
                <a:lnTo>
                  <a:pt x="915" y="558"/>
                </a:lnTo>
                <a:lnTo>
                  <a:pt x="905" y="557"/>
                </a:lnTo>
                <a:lnTo>
                  <a:pt x="896" y="557"/>
                </a:lnTo>
                <a:lnTo>
                  <a:pt x="896" y="557"/>
                </a:lnTo>
                <a:close/>
                <a:moveTo>
                  <a:pt x="898" y="909"/>
                </a:moveTo>
                <a:lnTo>
                  <a:pt x="962" y="821"/>
                </a:lnTo>
                <a:lnTo>
                  <a:pt x="962" y="821"/>
                </a:lnTo>
                <a:lnTo>
                  <a:pt x="965" y="816"/>
                </a:lnTo>
                <a:lnTo>
                  <a:pt x="968" y="814"/>
                </a:lnTo>
                <a:lnTo>
                  <a:pt x="973" y="813"/>
                </a:lnTo>
                <a:lnTo>
                  <a:pt x="978" y="813"/>
                </a:lnTo>
                <a:lnTo>
                  <a:pt x="1046" y="825"/>
                </a:lnTo>
                <a:lnTo>
                  <a:pt x="1046" y="825"/>
                </a:lnTo>
                <a:lnTo>
                  <a:pt x="1054" y="827"/>
                </a:lnTo>
                <a:lnTo>
                  <a:pt x="1062" y="830"/>
                </a:lnTo>
                <a:lnTo>
                  <a:pt x="1068" y="835"/>
                </a:lnTo>
                <a:lnTo>
                  <a:pt x="1074" y="840"/>
                </a:lnTo>
                <a:lnTo>
                  <a:pt x="1078" y="845"/>
                </a:lnTo>
                <a:lnTo>
                  <a:pt x="1082" y="851"/>
                </a:lnTo>
                <a:lnTo>
                  <a:pt x="1084" y="855"/>
                </a:lnTo>
                <a:lnTo>
                  <a:pt x="1087" y="861"/>
                </a:lnTo>
                <a:lnTo>
                  <a:pt x="1087" y="861"/>
                </a:lnTo>
                <a:lnTo>
                  <a:pt x="1095" y="933"/>
                </a:lnTo>
                <a:lnTo>
                  <a:pt x="1102" y="987"/>
                </a:lnTo>
                <a:lnTo>
                  <a:pt x="1104" y="1009"/>
                </a:lnTo>
                <a:lnTo>
                  <a:pt x="1104" y="1032"/>
                </a:lnTo>
                <a:lnTo>
                  <a:pt x="1103" y="1054"/>
                </a:lnTo>
                <a:lnTo>
                  <a:pt x="1102" y="1077"/>
                </a:lnTo>
                <a:lnTo>
                  <a:pt x="1102" y="1077"/>
                </a:lnTo>
                <a:lnTo>
                  <a:pt x="1100" y="1083"/>
                </a:lnTo>
                <a:lnTo>
                  <a:pt x="1098" y="1088"/>
                </a:lnTo>
                <a:lnTo>
                  <a:pt x="1095" y="1092"/>
                </a:lnTo>
                <a:lnTo>
                  <a:pt x="1091" y="1097"/>
                </a:lnTo>
                <a:lnTo>
                  <a:pt x="1087" y="1100"/>
                </a:lnTo>
                <a:lnTo>
                  <a:pt x="1082" y="1102"/>
                </a:lnTo>
                <a:lnTo>
                  <a:pt x="1077" y="1104"/>
                </a:lnTo>
                <a:lnTo>
                  <a:pt x="1072" y="1104"/>
                </a:lnTo>
                <a:lnTo>
                  <a:pt x="724" y="1104"/>
                </a:lnTo>
                <a:lnTo>
                  <a:pt x="724" y="1104"/>
                </a:lnTo>
                <a:lnTo>
                  <a:pt x="719" y="1104"/>
                </a:lnTo>
                <a:lnTo>
                  <a:pt x="714" y="1102"/>
                </a:lnTo>
                <a:lnTo>
                  <a:pt x="708" y="1100"/>
                </a:lnTo>
                <a:lnTo>
                  <a:pt x="704" y="1097"/>
                </a:lnTo>
                <a:lnTo>
                  <a:pt x="701" y="1092"/>
                </a:lnTo>
                <a:lnTo>
                  <a:pt x="697" y="1088"/>
                </a:lnTo>
                <a:lnTo>
                  <a:pt x="695" y="1083"/>
                </a:lnTo>
                <a:lnTo>
                  <a:pt x="694" y="1077"/>
                </a:lnTo>
                <a:lnTo>
                  <a:pt x="694" y="1077"/>
                </a:lnTo>
                <a:lnTo>
                  <a:pt x="693" y="1054"/>
                </a:lnTo>
                <a:lnTo>
                  <a:pt x="692" y="1032"/>
                </a:lnTo>
                <a:lnTo>
                  <a:pt x="692" y="1009"/>
                </a:lnTo>
                <a:lnTo>
                  <a:pt x="694" y="987"/>
                </a:lnTo>
                <a:lnTo>
                  <a:pt x="700" y="933"/>
                </a:lnTo>
                <a:lnTo>
                  <a:pt x="709" y="861"/>
                </a:lnTo>
                <a:lnTo>
                  <a:pt x="709" y="861"/>
                </a:lnTo>
                <a:lnTo>
                  <a:pt x="711" y="855"/>
                </a:lnTo>
                <a:lnTo>
                  <a:pt x="714" y="851"/>
                </a:lnTo>
                <a:lnTo>
                  <a:pt x="717" y="845"/>
                </a:lnTo>
                <a:lnTo>
                  <a:pt x="722" y="840"/>
                </a:lnTo>
                <a:lnTo>
                  <a:pt x="728" y="835"/>
                </a:lnTo>
                <a:lnTo>
                  <a:pt x="734" y="830"/>
                </a:lnTo>
                <a:lnTo>
                  <a:pt x="742" y="827"/>
                </a:lnTo>
                <a:lnTo>
                  <a:pt x="750" y="825"/>
                </a:lnTo>
                <a:lnTo>
                  <a:pt x="818" y="813"/>
                </a:lnTo>
                <a:lnTo>
                  <a:pt x="818" y="813"/>
                </a:lnTo>
                <a:lnTo>
                  <a:pt x="822" y="813"/>
                </a:lnTo>
                <a:lnTo>
                  <a:pt x="827" y="814"/>
                </a:lnTo>
                <a:lnTo>
                  <a:pt x="831" y="816"/>
                </a:lnTo>
                <a:lnTo>
                  <a:pt x="834" y="821"/>
                </a:lnTo>
                <a:lnTo>
                  <a:pt x="898" y="909"/>
                </a:lnTo>
                <a:lnTo>
                  <a:pt x="898" y="9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字魂58号-创中黑"/>
              <a:cs typeface="字魂58号-创中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605652"/>
      </p:ext>
    </p:extLst>
  </p:cSld>
  <p:clrMapOvr>
    <a:masterClrMapping/>
  </p:clrMapOvr>
  <p:transition advTm="2000">
    <p:wedg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形"/>
          <p:cNvSpPr/>
          <p:nvPr/>
        </p:nvSpPr>
        <p:spPr>
          <a:xfrm>
            <a:off x="0" y="3665220"/>
            <a:ext cx="3026410" cy="3192780"/>
          </a:xfrm>
          <a:custGeom>
            <a:avLst/>
            <a:gdLst>
              <a:gd name="connsiteX0" fmla="*/ 0 w 3429207"/>
              <a:gd name="connsiteY0" fmla="*/ 0 h 3615358"/>
              <a:gd name="connsiteX1" fmla="*/ 49784 w 3429207"/>
              <a:gd name="connsiteY1" fmla="*/ 10839 h 3615358"/>
              <a:gd name="connsiteX2" fmla="*/ 1176486 w 3429207"/>
              <a:gd name="connsiteY2" fmla="*/ 1277524 h 3615358"/>
              <a:gd name="connsiteX3" fmla="*/ 3106184 w 3429207"/>
              <a:gd name="connsiteY3" fmla="*/ 3553117 h 3615358"/>
              <a:gd name="connsiteX4" fmla="*/ 3031369 w 3429207"/>
              <a:gd name="connsiteY4" fmla="*/ 3615358 h 3615358"/>
              <a:gd name="connsiteX5" fmla="*/ 0 w 3429207"/>
              <a:gd name="connsiteY5" fmla="*/ 3615358 h 361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207" h="3615358">
                <a:moveTo>
                  <a:pt x="0" y="0"/>
                </a:moveTo>
                <a:lnTo>
                  <a:pt x="49784" y="10839"/>
                </a:lnTo>
                <a:cubicBezTo>
                  <a:pt x="630311" y="167718"/>
                  <a:pt x="1145515" y="615675"/>
                  <a:pt x="1176486" y="1277524"/>
                </a:cubicBezTo>
                <a:cubicBezTo>
                  <a:pt x="2471544" y="608497"/>
                  <a:pt x="4140774" y="2543865"/>
                  <a:pt x="3106184" y="3553117"/>
                </a:cubicBezTo>
                <a:lnTo>
                  <a:pt x="3031369" y="3615358"/>
                </a:lnTo>
                <a:lnTo>
                  <a:pt x="0" y="361535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0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8号-创中黑"/>
              <a:ea typeface="思源黑体 CN Medium" panose="020B0600000000000000" charset="-122"/>
              <a:cs typeface="字魂58号-创中黑" panose="00000500000000000000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-965200" y="-931545"/>
            <a:ext cx="3206115" cy="3206115"/>
          </a:xfrm>
          <a:prstGeom prst="ellipse">
            <a:avLst/>
          </a:prstGeom>
          <a:gradFill>
            <a:gsLst>
              <a:gs pos="100000">
                <a:srgbClr val="3D80FF"/>
              </a:gs>
              <a:gs pos="0">
                <a:srgbClr val="1365FF"/>
              </a:gs>
            </a:gsLst>
            <a:lin ang="5400000" scaled="0"/>
          </a:gradFill>
          <a:ln>
            <a:noFill/>
          </a:ln>
          <a:effectLst>
            <a:outerShdw blurRad="228600" dist="177800" dir="13500000" algn="br" rotWithShape="0">
              <a:srgbClr val="AFA2CE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20" name="矩形: 圆角 24"/>
          <p:cNvSpPr/>
          <p:nvPr/>
        </p:nvSpPr>
        <p:spPr>
          <a:xfrm>
            <a:off x="281940" y="382270"/>
            <a:ext cx="11472545" cy="6170295"/>
          </a:xfrm>
          <a:prstGeom prst="roundRect">
            <a:avLst>
              <a:gd name="adj" fmla="val 2911"/>
            </a:avLst>
          </a:prstGeom>
          <a:gradFill>
            <a:gsLst>
              <a:gs pos="0">
                <a:schemeClr val="bg2"/>
              </a:gs>
              <a:gs pos="100000">
                <a:srgbClr val="F7F1FF"/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889000" dist="38100" dir="2700000" algn="tl" rotWithShape="0">
              <a:srgbClr val="3D80FF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5" name="图形"/>
          <p:cNvSpPr txBox="1"/>
          <p:nvPr/>
        </p:nvSpPr>
        <p:spPr>
          <a:xfrm>
            <a:off x="1463675" y="758190"/>
            <a:ext cx="3914140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altLang="pt-PT" sz="2100" spc="75">
                <a:latin typeface="Montserrat"/>
                <a:ea typeface="Montserrat"/>
                <a:cs typeface="+mn-ea"/>
                <a:sym typeface="+mn-lt"/>
              </a:rPr>
              <a:t>Feedback do resultado</a:t>
            </a:r>
            <a:endParaRPr lang="zh-CN" altLang="en-US" sz="3200" spc="75"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81940" y="382270"/>
            <a:ext cx="1257300" cy="1257300"/>
            <a:chOff x="4473" y="855"/>
            <a:chExt cx="3740" cy="3740"/>
          </a:xfrm>
        </p:grpSpPr>
        <p:grpSp>
          <p:nvGrpSpPr>
            <p:cNvPr id="33" name="组合 32"/>
            <p:cNvGrpSpPr/>
            <p:nvPr/>
          </p:nvGrpSpPr>
          <p:grpSpPr>
            <a:xfrm>
              <a:off x="4473" y="855"/>
              <a:ext cx="3740" cy="3740"/>
              <a:chOff x="4642" y="467"/>
              <a:chExt cx="3740" cy="3740"/>
            </a:xfrm>
          </p:grpSpPr>
          <p:sp>
            <p:nvSpPr>
              <p:cNvPr id="34" name="图形"/>
              <p:cNvSpPr/>
              <p:nvPr/>
            </p:nvSpPr>
            <p:spPr>
              <a:xfrm>
                <a:off x="4642" y="467"/>
                <a:ext cx="3740" cy="3740"/>
              </a:xfrm>
              <a:prstGeom prst="ellipse">
                <a:avLst/>
              </a:prstGeom>
              <a:solidFill>
                <a:srgbClr val="A4C6FF">
                  <a:alpha val="59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字魂58号-创中黑" panose="00000500000000000000" charset="-122"/>
                </a:endParaRPr>
              </a:p>
            </p:txBody>
          </p:sp>
          <p:sp>
            <p:nvSpPr>
              <p:cNvPr id="35" name="图形"/>
              <p:cNvSpPr/>
              <p:nvPr/>
            </p:nvSpPr>
            <p:spPr>
              <a:xfrm>
                <a:off x="5227" y="1052"/>
                <a:ext cx="2569" cy="2569"/>
              </a:xfrm>
              <a:prstGeom prst="ellipse">
                <a:avLst/>
              </a:prstGeom>
              <a:solidFill>
                <a:srgbClr val="BE92F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6" name="图形"/>
            <p:cNvSpPr/>
            <p:nvPr/>
          </p:nvSpPr>
          <p:spPr>
            <a:xfrm>
              <a:off x="5348" y="1729"/>
              <a:ext cx="1991" cy="1991"/>
            </a:xfrm>
            <a:prstGeom prst="ellipse">
              <a:avLst/>
            </a:prstGeom>
            <a:gradFill>
              <a:gsLst>
                <a:gs pos="100000">
                  <a:srgbClr val="3D80FF"/>
                </a:gs>
                <a:gs pos="0">
                  <a:srgbClr val="1365FF"/>
                </a:gs>
              </a:gsLst>
              <a:lin ang="5400000" scaled="0"/>
            </a:gradFill>
            <a:ln w="19050">
              <a:solidFill>
                <a:schemeClr val="bg1"/>
              </a:soli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8号-创中黑"/>
                <a:ea typeface="字魂58号-创中黑"/>
                <a:cs typeface="字魂58号-创中黑" panose="00000500000000000000" charset="-122"/>
              </a:endParaRPr>
            </a:p>
          </p:txBody>
        </p:sp>
      </p:grpSp>
      <p:sp>
        <p:nvSpPr>
          <p:cNvPr id="47" name="稻壳儿榴莲果果"/>
          <p:cNvSpPr/>
          <p:nvPr/>
        </p:nvSpPr>
        <p:spPr>
          <a:xfrm>
            <a:off x="11322685" y="-396875"/>
            <a:ext cx="1224280" cy="122428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0"/>
          </a:gradFill>
          <a:ln>
            <a:noFill/>
          </a:ln>
          <a:effectLst>
            <a:outerShdw blurRad="215900" dist="152400" dir="135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36" name="稻壳儿榴莲果果"/>
          <p:cNvSpPr/>
          <p:nvPr/>
        </p:nvSpPr>
        <p:spPr>
          <a:xfrm>
            <a:off x="11147425" y="1000125"/>
            <a:ext cx="175260" cy="175260"/>
          </a:xfrm>
          <a:prstGeom prst="ellipse">
            <a:avLst/>
          </a:prstGeom>
          <a:noFill/>
          <a:ln>
            <a:gradFill>
              <a:gsLst>
                <a:gs pos="0">
                  <a:srgbClr val="BE92FA"/>
                </a:gs>
                <a:gs pos="100000">
                  <a:srgbClr val="9DB3F5"/>
                </a:gs>
              </a:gsLst>
              <a:lin ang="5400000" scaled="1"/>
            </a:gradFill>
          </a:ln>
          <a:effectLst>
            <a:outerShdw blurRad="215900" dist="152400" dir="135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89" name="图形"/>
          <p:cNvSpPr/>
          <p:nvPr/>
        </p:nvSpPr>
        <p:spPr>
          <a:xfrm>
            <a:off x="10208895" y="5987415"/>
            <a:ext cx="1381125" cy="5651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5" h="546">
                <a:moveTo>
                  <a:pt x="668" y="0"/>
                </a:moveTo>
                <a:cubicBezTo>
                  <a:pt x="997" y="0"/>
                  <a:pt x="1271" y="233"/>
                  <a:pt x="1335" y="544"/>
                </a:cubicBezTo>
                <a:lnTo>
                  <a:pt x="1335" y="546"/>
                </a:lnTo>
                <a:lnTo>
                  <a:pt x="0" y="546"/>
                </a:lnTo>
                <a:lnTo>
                  <a:pt x="0" y="544"/>
                </a:lnTo>
                <a:cubicBezTo>
                  <a:pt x="64" y="233"/>
                  <a:pt x="339" y="0"/>
                  <a:pt x="668" y="0"/>
                </a:cubicBezTo>
                <a:close/>
              </a:path>
            </a:pathLst>
          </a:custGeom>
          <a:gradFill>
            <a:gsLst>
              <a:gs pos="100000">
                <a:srgbClr val="3D80FF"/>
              </a:gs>
              <a:gs pos="0">
                <a:srgbClr val="1365FF"/>
              </a:gs>
            </a:gsLst>
            <a:lin ang="5400000" scaled="0"/>
          </a:gradFill>
          <a:ln>
            <a:noFill/>
          </a:ln>
          <a:effectLst>
            <a:outerShdw blurRad="558800" sx="102000" sy="102000" algn="ctr" rotWithShape="0">
              <a:srgbClr val="AFA2CE">
                <a:alpha val="6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sp>
        <p:nvSpPr>
          <p:cNvPr id="18" name="图形"/>
          <p:cNvSpPr/>
          <p:nvPr>
            <p:custDataLst>
              <p:tags r:id="rId1"/>
            </p:custDataLst>
          </p:nvPr>
        </p:nvSpPr>
        <p:spPr bwMode="auto">
          <a:xfrm>
            <a:off x="737235" y="827405"/>
            <a:ext cx="347345" cy="347345"/>
          </a:xfrm>
          <a:custGeom>
            <a:avLst/>
            <a:gdLst>
              <a:gd name="T0" fmla="*/ 497 w 1104"/>
              <a:gd name="T1" fmla="*/ 19 h 1104"/>
              <a:gd name="T2" fmla="*/ 458 w 1104"/>
              <a:gd name="T3" fmla="*/ 82 h 1104"/>
              <a:gd name="T4" fmla="*/ 469 w 1104"/>
              <a:gd name="T5" fmla="*/ 155 h 1104"/>
              <a:gd name="T6" fmla="*/ 526 w 1104"/>
              <a:gd name="T7" fmla="*/ 217 h 1104"/>
              <a:gd name="T8" fmla="*/ 591 w 1104"/>
              <a:gd name="T9" fmla="*/ 212 h 1104"/>
              <a:gd name="T10" fmla="*/ 640 w 1104"/>
              <a:gd name="T11" fmla="*/ 141 h 1104"/>
              <a:gd name="T12" fmla="*/ 642 w 1104"/>
              <a:gd name="T13" fmla="*/ 69 h 1104"/>
              <a:gd name="T14" fmla="*/ 596 w 1104"/>
              <a:gd name="T15" fmla="*/ 11 h 1104"/>
              <a:gd name="T16" fmla="*/ 615 w 1104"/>
              <a:gd name="T17" fmla="*/ 264 h 1104"/>
              <a:gd name="T18" fmla="*/ 708 w 1104"/>
              <a:gd name="T19" fmla="*/ 272 h 1104"/>
              <a:gd name="T20" fmla="*/ 741 w 1104"/>
              <a:gd name="T21" fmla="*/ 304 h 1104"/>
              <a:gd name="T22" fmla="*/ 749 w 1104"/>
              <a:gd name="T23" fmla="*/ 469 h 1104"/>
              <a:gd name="T24" fmla="*/ 371 w 1104"/>
              <a:gd name="T25" fmla="*/ 478 h 1104"/>
              <a:gd name="T26" fmla="*/ 347 w 1104"/>
              <a:gd name="T27" fmla="*/ 447 h 1104"/>
              <a:gd name="T28" fmla="*/ 372 w 1104"/>
              <a:gd name="T29" fmla="*/ 289 h 1104"/>
              <a:gd name="T30" fmla="*/ 476 w 1104"/>
              <a:gd name="T31" fmla="*/ 257 h 1104"/>
              <a:gd name="T32" fmla="*/ 194 w 1104"/>
              <a:gd name="T33" fmla="*/ 557 h 1104"/>
              <a:gd name="T34" fmla="*/ 131 w 1104"/>
              <a:gd name="T35" fmla="*/ 594 h 1104"/>
              <a:gd name="T36" fmla="*/ 110 w 1104"/>
              <a:gd name="T37" fmla="*/ 658 h 1104"/>
              <a:gd name="T38" fmla="*/ 140 w 1104"/>
              <a:gd name="T39" fmla="*/ 740 h 1104"/>
              <a:gd name="T40" fmla="*/ 208 w 1104"/>
              <a:gd name="T41" fmla="*/ 779 h 1104"/>
              <a:gd name="T42" fmla="*/ 268 w 1104"/>
              <a:gd name="T43" fmla="*/ 746 h 1104"/>
              <a:gd name="T44" fmla="*/ 301 w 1104"/>
              <a:gd name="T45" fmla="*/ 665 h 1104"/>
              <a:gd name="T46" fmla="*/ 285 w 1104"/>
              <a:gd name="T47" fmla="*/ 599 h 1104"/>
              <a:gd name="T48" fmla="*/ 223 w 1104"/>
              <a:gd name="T49" fmla="*/ 558 h 1104"/>
              <a:gd name="T50" fmla="*/ 277 w 1104"/>
              <a:gd name="T51" fmla="*/ 814 h 1104"/>
              <a:gd name="T52" fmla="*/ 382 w 1104"/>
              <a:gd name="T53" fmla="*/ 840 h 1104"/>
              <a:gd name="T54" fmla="*/ 412 w 1104"/>
              <a:gd name="T55" fmla="*/ 1009 h 1104"/>
              <a:gd name="T56" fmla="*/ 400 w 1104"/>
              <a:gd name="T57" fmla="*/ 1097 h 1104"/>
              <a:gd name="T58" fmla="*/ 21 w 1104"/>
              <a:gd name="T59" fmla="*/ 1102 h 1104"/>
              <a:gd name="T60" fmla="*/ 1 w 1104"/>
              <a:gd name="T61" fmla="*/ 1054 h 1104"/>
              <a:gd name="T62" fmla="*/ 21 w 1104"/>
              <a:gd name="T63" fmla="*/ 851 h 1104"/>
              <a:gd name="T64" fmla="*/ 126 w 1104"/>
              <a:gd name="T65" fmla="*/ 813 h 1104"/>
              <a:gd name="T66" fmla="*/ 526 w 1104"/>
              <a:gd name="T67" fmla="*/ 557 h 1104"/>
              <a:gd name="T68" fmla="*/ 552 w 1104"/>
              <a:gd name="T69" fmla="*/ 531 h 1104"/>
              <a:gd name="T70" fmla="*/ 578 w 1104"/>
              <a:gd name="T71" fmla="*/ 551 h 1104"/>
              <a:gd name="T72" fmla="*/ 689 w 1104"/>
              <a:gd name="T73" fmla="*/ 738 h 1104"/>
              <a:gd name="T74" fmla="*/ 676 w 1104"/>
              <a:gd name="T75" fmla="*/ 768 h 1104"/>
              <a:gd name="T76" fmla="*/ 453 w 1104"/>
              <a:gd name="T77" fmla="*/ 767 h 1104"/>
              <a:gd name="T78" fmla="*/ 417 w 1104"/>
              <a:gd name="T79" fmla="*/ 757 h 1104"/>
              <a:gd name="T80" fmla="*/ 423 w 1104"/>
              <a:gd name="T81" fmla="*/ 725 h 1104"/>
              <a:gd name="T82" fmla="*/ 876 w 1104"/>
              <a:gd name="T83" fmla="*/ 559 h 1104"/>
              <a:gd name="T84" fmla="*/ 817 w 1104"/>
              <a:gd name="T85" fmla="*/ 602 h 1104"/>
              <a:gd name="T86" fmla="*/ 803 w 1104"/>
              <a:gd name="T87" fmla="*/ 669 h 1104"/>
              <a:gd name="T88" fmla="*/ 839 w 1104"/>
              <a:gd name="T89" fmla="*/ 748 h 1104"/>
              <a:gd name="T90" fmla="*/ 900 w 1104"/>
              <a:gd name="T91" fmla="*/ 779 h 1104"/>
              <a:gd name="T92" fmla="*/ 967 w 1104"/>
              <a:gd name="T93" fmla="*/ 738 h 1104"/>
              <a:gd name="T94" fmla="*/ 994 w 1104"/>
              <a:gd name="T95" fmla="*/ 655 h 1104"/>
              <a:gd name="T96" fmla="*/ 970 w 1104"/>
              <a:gd name="T97" fmla="*/ 591 h 1104"/>
              <a:gd name="T98" fmla="*/ 905 w 1104"/>
              <a:gd name="T99" fmla="*/ 557 h 1104"/>
              <a:gd name="T100" fmla="*/ 973 w 1104"/>
              <a:gd name="T101" fmla="*/ 813 h 1104"/>
              <a:gd name="T102" fmla="*/ 1078 w 1104"/>
              <a:gd name="T103" fmla="*/ 845 h 1104"/>
              <a:gd name="T104" fmla="*/ 1104 w 1104"/>
              <a:gd name="T105" fmla="*/ 1032 h 1104"/>
              <a:gd name="T106" fmla="*/ 1087 w 1104"/>
              <a:gd name="T107" fmla="*/ 1100 h 1104"/>
              <a:gd name="T108" fmla="*/ 708 w 1104"/>
              <a:gd name="T109" fmla="*/ 1100 h 1104"/>
              <a:gd name="T110" fmla="*/ 692 w 1104"/>
              <a:gd name="T111" fmla="*/ 1032 h 1104"/>
              <a:gd name="T112" fmla="*/ 717 w 1104"/>
              <a:gd name="T113" fmla="*/ 845 h 1104"/>
              <a:gd name="T114" fmla="*/ 822 w 1104"/>
              <a:gd name="T115" fmla="*/ 81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04" h="1104">
                <a:moveTo>
                  <a:pt x="550" y="0"/>
                </a:moveTo>
                <a:lnTo>
                  <a:pt x="550" y="0"/>
                </a:lnTo>
                <a:lnTo>
                  <a:pt x="540" y="1"/>
                </a:lnTo>
                <a:lnTo>
                  <a:pt x="530" y="2"/>
                </a:lnTo>
                <a:lnTo>
                  <a:pt x="522" y="6"/>
                </a:lnTo>
                <a:lnTo>
                  <a:pt x="513" y="9"/>
                </a:lnTo>
                <a:lnTo>
                  <a:pt x="504" y="13"/>
                </a:lnTo>
                <a:lnTo>
                  <a:pt x="497" y="19"/>
                </a:lnTo>
                <a:lnTo>
                  <a:pt x="489" y="24"/>
                </a:lnTo>
                <a:lnTo>
                  <a:pt x="483" y="31"/>
                </a:lnTo>
                <a:lnTo>
                  <a:pt x="478" y="38"/>
                </a:lnTo>
                <a:lnTo>
                  <a:pt x="472" y="47"/>
                </a:lnTo>
                <a:lnTo>
                  <a:pt x="467" y="54"/>
                </a:lnTo>
                <a:lnTo>
                  <a:pt x="463" y="64"/>
                </a:lnTo>
                <a:lnTo>
                  <a:pt x="460" y="72"/>
                </a:lnTo>
                <a:lnTo>
                  <a:pt x="458" y="82"/>
                </a:lnTo>
                <a:lnTo>
                  <a:pt x="457" y="92"/>
                </a:lnTo>
                <a:lnTo>
                  <a:pt x="456" y="103"/>
                </a:lnTo>
                <a:lnTo>
                  <a:pt x="456" y="103"/>
                </a:lnTo>
                <a:lnTo>
                  <a:pt x="457" y="113"/>
                </a:lnTo>
                <a:lnTo>
                  <a:pt x="458" y="124"/>
                </a:lnTo>
                <a:lnTo>
                  <a:pt x="461" y="134"/>
                </a:lnTo>
                <a:lnTo>
                  <a:pt x="465" y="145"/>
                </a:lnTo>
                <a:lnTo>
                  <a:pt x="469" y="155"/>
                </a:lnTo>
                <a:lnTo>
                  <a:pt x="474" y="165"/>
                </a:lnTo>
                <a:lnTo>
                  <a:pt x="480" y="175"/>
                </a:lnTo>
                <a:lnTo>
                  <a:pt x="486" y="185"/>
                </a:lnTo>
                <a:lnTo>
                  <a:pt x="493" y="192"/>
                </a:lnTo>
                <a:lnTo>
                  <a:pt x="500" y="200"/>
                </a:lnTo>
                <a:lnTo>
                  <a:pt x="508" y="207"/>
                </a:lnTo>
                <a:lnTo>
                  <a:pt x="516" y="213"/>
                </a:lnTo>
                <a:lnTo>
                  <a:pt x="526" y="217"/>
                </a:lnTo>
                <a:lnTo>
                  <a:pt x="535" y="220"/>
                </a:lnTo>
                <a:lnTo>
                  <a:pt x="544" y="222"/>
                </a:lnTo>
                <a:lnTo>
                  <a:pt x="554" y="223"/>
                </a:lnTo>
                <a:lnTo>
                  <a:pt x="554" y="223"/>
                </a:lnTo>
                <a:lnTo>
                  <a:pt x="564" y="222"/>
                </a:lnTo>
                <a:lnTo>
                  <a:pt x="573" y="220"/>
                </a:lnTo>
                <a:lnTo>
                  <a:pt x="582" y="216"/>
                </a:lnTo>
                <a:lnTo>
                  <a:pt x="591" y="212"/>
                </a:lnTo>
                <a:lnTo>
                  <a:pt x="599" y="205"/>
                </a:lnTo>
                <a:lnTo>
                  <a:pt x="607" y="198"/>
                </a:lnTo>
                <a:lnTo>
                  <a:pt x="614" y="190"/>
                </a:lnTo>
                <a:lnTo>
                  <a:pt x="621" y="181"/>
                </a:lnTo>
                <a:lnTo>
                  <a:pt x="627" y="172"/>
                </a:lnTo>
                <a:lnTo>
                  <a:pt x="633" y="162"/>
                </a:lnTo>
                <a:lnTo>
                  <a:pt x="637" y="152"/>
                </a:lnTo>
                <a:lnTo>
                  <a:pt x="640" y="141"/>
                </a:lnTo>
                <a:lnTo>
                  <a:pt x="644" y="131"/>
                </a:lnTo>
                <a:lnTo>
                  <a:pt x="646" y="120"/>
                </a:lnTo>
                <a:lnTo>
                  <a:pt x="647" y="109"/>
                </a:lnTo>
                <a:lnTo>
                  <a:pt x="648" y="98"/>
                </a:lnTo>
                <a:lnTo>
                  <a:pt x="648" y="98"/>
                </a:lnTo>
                <a:lnTo>
                  <a:pt x="647" y="89"/>
                </a:lnTo>
                <a:lnTo>
                  <a:pt x="646" y="79"/>
                </a:lnTo>
                <a:lnTo>
                  <a:pt x="642" y="69"/>
                </a:lnTo>
                <a:lnTo>
                  <a:pt x="639" y="60"/>
                </a:lnTo>
                <a:lnTo>
                  <a:pt x="635" y="51"/>
                </a:lnTo>
                <a:lnTo>
                  <a:pt x="631" y="43"/>
                </a:lnTo>
                <a:lnTo>
                  <a:pt x="624" y="36"/>
                </a:lnTo>
                <a:lnTo>
                  <a:pt x="619" y="28"/>
                </a:lnTo>
                <a:lnTo>
                  <a:pt x="611" y="22"/>
                </a:lnTo>
                <a:lnTo>
                  <a:pt x="604" y="16"/>
                </a:lnTo>
                <a:lnTo>
                  <a:pt x="596" y="11"/>
                </a:lnTo>
                <a:lnTo>
                  <a:pt x="587" y="8"/>
                </a:lnTo>
                <a:lnTo>
                  <a:pt x="579" y="5"/>
                </a:lnTo>
                <a:lnTo>
                  <a:pt x="569" y="2"/>
                </a:lnTo>
                <a:lnTo>
                  <a:pt x="559" y="0"/>
                </a:lnTo>
                <a:lnTo>
                  <a:pt x="550" y="0"/>
                </a:lnTo>
                <a:lnTo>
                  <a:pt x="550" y="0"/>
                </a:lnTo>
                <a:close/>
                <a:moveTo>
                  <a:pt x="552" y="354"/>
                </a:moveTo>
                <a:lnTo>
                  <a:pt x="615" y="264"/>
                </a:lnTo>
                <a:lnTo>
                  <a:pt x="615" y="264"/>
                </a:lnTo>
                <a:lnTo>
                  <a:pt x="619" y="261"/>
                </a:lnTo>
                <a:lnTo>
                  <a:pt x="623" y="258"/>
                </a:lnTo>
                <a:lnTo>
                  <a:pt x="627" y="257"/>
                </a:lnTo>
                <a:lnTo>
                  <a:pt x="632" y="257"/>
                </a:lnTo>
                <a:lnTo>
                  <a:pt x="700" y="270"/>
                </a:lnTo>
                <a:lnTo>
                  <a:pt x="700" y="270"/>
                </a:lnTo>
                <a:lnTo>
                  <a:pt x="708" y="272"/>
                </a:lnTo>
                <a:lnTo>
                  <a:pt x="716" y="275"/>
                </a:lnTo>
                <a:lnTo>
                  <a:pt x="722" y="279"/>
                </a:lnTo>
                <a:lnTo>
                  <a:pt x="728" y="284"/>
                </a:lnTo>
                <a:lnTo>
                  <a:pt x="732" y="289"/>
                </a:lnTo>
                <a:lnTo>
                  <a:pt x="736" y="295"/>
                </a:lnTo>
                <a:lnTo>
                  <a:pt x="738" y="300"/>
                </a:lnTo>
                <a:lnTo>
                  <a:pt x="741" y="304"/>
                </a:lnTo>
                <a:lnTo>
                  <a:pt x="741" y="304"/>
                </a:lnTo>
                <a:lnTo>
                  <a:pt x="751" y="387"/>
                </a:lnTo>
                <a:lnTo>
                  <a:pt x="755" y="419"/>
                </a:lnTo>
                <a:lnTo>
                  <a:pt x="757" y="447"/>
                </a:lnTo>
                <a:lnTo>
                  <a:pt x="757" y="447"/>
                </a:lnTo>
                <a:lnTo>
                  <a:pt x="757" y="453"/>
                </a:lnTo>
                <a:lnTo>
                  <a:pt x="756" y="458"/>
                </a:lnTo>
                <a:lnTo>
                  <a:pt x="752" y="465"/>
                </a:lnTo>
                <a:lnTo>
                  <a:pt x="749" y="469"/>
                </a:lnTo>
                <a:lnTo>
                  <a:pt x="749" y="469"/>
                </a:lnTo>
                <a:lnTo>
                  <a:pt x="744" y="474"/>
                </a:lnTo>
                <a:lnTo>
                  <a:pt x="738" y="477"/>
                </a:lnTo>
                <a:lnTo>
                  <a:pt x="733" y="478"/>
                </a:lnTo>
                <a:lnTo>
                  <a:pt x="727" y="479"/>
                </a:lnTo>
                <a:lnTo>
                  <a:pt x="377" y="479"/>
                </a:lnTo>
                <a:lnTo>
                  <a:pt x="377" y="479"/>
                </a:lnTo>
                <a:lnTo>
                  <a:pt x="371" y="478"/>
                </a:lnTo>
                <a:lnTo>
                  <a:pt x="365" y="477"/>
                </a:lnTo>
                <a:lnTo>
                  <a:pt x="360" y="474"/>
                </a:lnTo>
                <a:lnTo>
                  <a:pt x="355" y="469"/>
                </a:lnTo>
                <a:lnTo>
                  <a:pt x="355" y="469"/>
                </a:lnTo>
                <a:lnTo>
                  <a:pt x="351" y="465"/>
                </a:lnTo>
                <a:lnTo>
                  <a:pt x="348" y="458"/>
                </a:lnTo>
                <a:lnTo>
                  <a:pt x="347" y="453"/>
                </a:lnTo>
                <a:lnTo>
                  <a:pt x="347" y="447"/>
                </a:lnTo>
                <a:lnTo>
                  <a:pt x="347" y="447"/>
                </a:lnTo>
                <a:lnTo>
                  <a:pt x="349" y="419"/>
                </a:lnTo>
                <a:lnTo>
                  <a:pt x="352" y="387"/>
                </a:lnTo>
                <a:lnTo>
                  <a:pt x="363" y="304"/>
                </a:lnTo>
                <a:lnTo>
                  <a:pt x="363" y="304"/>
                </a:lnTo>
                <a:lnTo>
                  <a:pt x="365" y="300"/>
                </a:lnTo>
                <a:lnTo>
                  <a:pt x="368" y="295"/>
                </a:lnTo>
                <a:lnTo>
                  <a:pt x="372" y="289"/>
                </a:lnTo>
                <a:lnTo>
                  <a:pt x="376" y="284"/>
                </a:lnTo>
                <a:lnTo>
                  <a:pt x="382" y="279"/>
                </a:lnTo>
                <a:lnTo>
                  <a:pt x="388" y="275"/>
                </a:lnTo>
                <a:lnTo>
                  <a:pt x="396" y="272"/>
                </a:lnTo>
                <a:lnTo>
                  <a:pt x="404" y="270"/>
                </a:lnTo>
                <a:lnTo>
                  <a:pt x="472" y="257"/>
                </a:lnTo>
                <a:lnTo>
                  <a:pt x="472" y="257"/>
                </a:lnTo>
                <a:lnTo>
                  <a:pt x="476" y="257"/>
                </a:lnTo>
                <a:lnTo>
                  <a:pt x="481" y="258"/>
                </a:lnTo>
                <a:lnTo>
                  <a:pt x="485" y="261"/>
                </a:lnTo>
                <a:lnTo>
                  <a:pt x="488" y="264"/>
                </a:lnTo>
                <a:lnTo>
                  <a:pt x="552" y="354"/>
                </a:lnTo>
                <a:lnTo>
                  <a:pt x="552" y="354"/>
                </a:lnTo>
                <a:close/>
                <a:moveTo>
                  <a:pt x="204" y="557"/>
                </a:moveTo>
                <a:lnTo>
                  <a:pt x="204" y="557"/>
                </a:lnTo>
                <a:lnTo>
                  <a:pt x="194" y="557"/>
                </a:lnTo>
                <a:lnTo>
                  <a:pt x="185" y="559"/>
                </a:lnTo>
                <a:lnTo>
                  <a:pt x="176" y="561"/>
                </a:lnTo>
                <a:lnTo>
                  <a:pt x="167" y="565"/>
                </a:lnTo>
                <a:lnTo>
                  <a:pt x="158" y="569"/>
                </a:lnTo>
                <a:lnTo>
                  <a:pt x="151" y="574"/>
                </a:lnTo>
                <a:lnTo>
                  <a:pt x="143" y="580"/>
                </a:lnTo>
                <a:lnTo>
                  <a:pt x="137" y="587"/>
                </a:lnTo>
                <a:lnTo>
                  <a:pt x="131" y="594"/>
                </a:lnTo>
                <a:lnTo>
                  <a:pt x="126" y="602"/>
                </a:lnTo>
                <a:lnTo>
                  <a:pt x="121" y="610"/>
                </a:lnTo>
                <a:lnTo>
                  <a:pt x="117" y="619"/>
                </a:lnTo>
                <a:lnTo>
                  <a:pt x="114" y="629"/>
                </a:lnTo>
                <a:lnTo>
                  <a:pt x="112" y="638"/>
                </a:lnTo>
                <a:lnTo>
                  <a:pt x="111" y="648"/>
                </a:lnTo>
                <a:lnTo>
                  <a:pt x="110" y="658"/>
                </a:lnTo>
                <a:lnTo>
                  <a:pt x="110" y="658"/>
                </a:lnTo>
                <a:lnTo>
                  <a:pt x="111" y="669"/>
                </a:lnTo>
                <a:lnTo>
                  <a:pt x="113" y="679"/>
                </a:lnTo>
                <a:lnTo>
                  <a:pt x="115" y="690"/>
                </a:lnTo>
                <a:lnTo>
                  <a:pt x="119" y="701"/>
                </a:lnTo>
                <a:lnTo>
                  <a:pt x="123" y="711"/>
                </a:lnTo>
                <a:lnTo>
                  <a:pt x="128" y="721"/>
                </a:lnTo>
                <a:lnTo>
                  <a:pt x="134" y="731"/>
                </a:lnTo>
                <a:lnTo>
                  <a:pt x="140" y="740"/>
                </a:lnTo>
                <a:lnTo>
                  <a:pt x="147" y="748"/>
                </a:lnTo>
                <a:lnTo>
                  <a:pt x="154" y="756"/>
                </a:lnTo>
                <a:lnTo>
                  <a:pt x="163" y="762"/>
                </a:lnTo>
                <a:lnTo>
                  <a:pt x="170" y="769"/>
                </a:lnTo>
                <a:lnTo>
                  <a:pt x="180" y="773"/>
                </a:lnTo>
                <a:lnTo>
                  <a:pt x="189" y="776"/>
                </a:lnTo>
                <a:lnTo>
                  <a:pt x="198" y="779"/>
                </a:lnTo>
                <a:lnTo>
                  <a:pt x="208" y="779"/>
                </a:lnTo>
                <a:lnTo>
                  <a:pt x="208" y="779"/>
                </a:lnTo>
                <a:lnTo>
                  <a:pt x="218" y="779"/>
                </a:lnTo>
                <a:lnTo>
                  <a:pt x="227" y="775"/>
                </a:lnTo>
                <a:lnTo>
                  <a:pt x="236" y="772"/>
                </a:lnTo>
                <a:lnTo>
                  <a:pt x="245" y="767"/>
                </a:lnTo>
                <a:lnTo>
                  <a:pt x="253" y="761"/>
                </a:lnTo>
                <a:lnTo>
                  <a:pt x="261" y="754"/>
                </a:lnTo>
                <a:lnTo>
                  <a:pt x="268" y="746"/>
                </a:lnTo>
                <a:lnTo>
                  <a:pt x="275" y="738"/>
                </a:lnTo>
                <a:lnTo>
                  <a:pt x="281" y="728"/>
                </a:lnTo>
                <a:lnTo>
                  <a:pt x="287" y="718"/>
                </a:lnTo>
                <a:lnTo>
                  <a:pt x="291" y="707"/>
                </a:lnTo>
                <a:lnTo>
                  <a:pt x="294" y="698"/>
                </a:lnTo>
                <a:lnTo>
                  <a:pt x="297" y="687"/>
                </a:lnTo>
                <a:lnTo>
                  <a:pt x="300" y="676"/>
                </a:lnTo>
                <a:lnTo>
                  <a:pt x="301" y="665"/>
                </a:lnTo>
                <a:lnTo>
                  <a:pt x="302" y="655"/>
                </a:lnTo>
                <a:lnTo>
                  <a:pt x="302" y="655"/>
                </a:lnTo>
                <a:lnTo>
                  <a:pt x="301" y="644"/>
                </a:lnTo>
                <a:lnTo>
                  <a:pt x="300" y="634"/>
                </a:lnTo>
                <a:lnTo>
                  <a:pt x="296" y="624"/>
                </a:lnTo>
                <a:lnTo>
                  <a:pt x="293" y="616"/>
                </a:lnTo>
                <a:lnTo>
                  <a:pt x="289" y="607"/>
                </a:lnTo>
                <a:lnTo>
                  <a:pt x="285" y="599"/>
                </a:lnTo>
                <a:lnTo>
                  <a:pt x="278" y="591"/>
                </a:lnTo>
                <a:lnTo>
                  <a:pt x="273" y="585"/>
                </a:lnTo>
                <a:lnTo>
                  <a:pt x="265" y="578"/>
                </a:lnTo>
                <a:lnTo>
                  <a:pt x="258" y="572"/>
                </a:lnTo>
                <a:lnTo>
                  <a:pt x="250" y="567"/>
                </a:lnTo>
                <a:lnTo>
                  <a:pt x="241" y="563"/>
                </a:lnTo>
                <a:lnTo>
                  <a:pt x="233" y="560"/>
                </a:lnTo>
                <a:lnTo>
                  <a:pt x="223" y="558"/>
                </a:lnTo>
                <a:lnTo>
                  <a:pt x="213" y="557"/>
                </a:lnTo>
                <a:lnTo>
                  <a:pt x="204" y="557"/>
                </a:lnTo>
                <a:lnTo>
                  <a:pt x="204" y="557"/>
                </a:lnTo>
                <a:close/>
                <a:moveTo>
                  <a:pt x="206" y="909"/>
                </a:moveTo>
                <a:lnTo>
                  <a:pt x="269" y="821"/>
                </a:lnTo>
                <a:lnTo>
                  <a:pt x="269" y="821"/>
                </a:lnTo>
                <a:lnTo>
                  <a:pt x="273" y="816"/>
                </a:lnTo>
                <a:lnTo>
                  <a:pt x="277" y="814"/>
                </a:lnTo>
                <a:lnTo>
                  <a:pt x="281" y="813"/>
                </a:lnTo>
                <a:lnTo>
                  <a:pt x="286" y="813"/>
                </a:lnTo>
                <a:lnTo>
                  <a:pt x="354" y="825"/>
                </a:lnTo>
                <a:lnTo>
                  <a:pt x="354" y="825"/>
                </a:lnTo>
                <a:lnTo>
                  <a:pt x="362" y="827"/>
                </a:lnTo>
                <a:lnTo>
                  <a:pt x="370" y="830"/>
                </a:lnTo>
                <a:lnTo>
                  <a:pt x="376" y="835"/>
                </a:lnTo>
                <a:lnTo>
                  <a:pt x="382" y="840"/>
                </a:lnTo>
                <a:lnTo>
                  <a:pt x="387" y="845"/>
                </a:lnTo>
                <a:lnTo>
                  <a:pt x="390" y="851"/>
                </a:lnTo>
                <a:lnTo>
                  <a:pt x="392" y="855"/>
                </a:lnTo>
                <a:lnTo>
                  <a:pt x="394" y="861"/>
                </a:lnTo>
                <a:lnTo>
                  <a:pt x="394" y="861"/>
                </a:lnTo>
                <a:lnTo>
                  <a:pt x="404" y="933"/>
                </a:lnTo>
                <a:lnTo>
                  <a:pt x="410" y="987"/>
                </a:lnTo>
                <a:lnTo>
                  <a:pt x="412" y="1009"/>
                </a:lnTo>
                <a:lnTo>
                  <a:pt x="412" y="1032"/>
                </a:lnTo>
                <a:lnTo>
                  <a:pt x="411" y="1054"/>
                </a:lnTo>
                <a:lnTo>
                  <a:pt x="410" y="1077"/>
                </a:lnTo>
                <a:lnTo>
                  <a:pt x="410" y="1077"/>
                </a:lnTo>
                <a:lnTo>
                  <a:pt x="409" y="1083"/>
                </a:lnTo>
                <a:lnTo>
                  <a:pt x="406" y="1088"/>
                </a:lnTo>
                <a:lnTo>
                  <a:pt x="403" y="1092"/>
                </a:lnTo>
                <a:lnTo>
                  <a:pt x="400" y="1097"/>
                </a:lnTo>
                <a:lnTo>
                  <a:pt x="396" y="1100"/>
                </a:lnTo>
                <a:lnTo>
                  <a:pt x="390" y="1102"/>
                </a:lnTo>
                <a:lnTo>
                  <a:pt x="385" y="1104"/>
                </a:lnTo>
                <a:lnTo>
                  <a:pt x="379" y="1104"/>
                </a:lnTo>
                <a:lnTo>
                  <a:pt x="32" y="1104"/>
                </a:lnTo>
                <a:lnTo>
                  <a:pt x="32" y="1104"/>
                </a:lnTo>
                <a:lnTo>
                  <a:pt x="27" y="1104"/>
                </a:lnTo>
                <a:lnTo>
                  <a:pt x="21" y="1102"/>
                </a:lnTo>
                <a:lnTo>
                  <a:pt x="17" y="1100"/>
                </a:lnTo>
                <a:lnTo>
                  <a:pt x="13" y="1097"/>
                </a:lnTo>
                <a:lnTo>
                  <a:pt x="9" y="1092"/>
                </a:lnTo>
                <a:lnTo>
                  <a:pt x="5" y="1088"/>
                </a:lnTo>
                <a:lnTo>
                  <a:pt x="4" y="1083"/>
                </a:lnTo>
                <a:lnTo>
                  <a:pt x="2" y="1077"/>
                </a:lnTo>
                <a:lnTo>
                  <a:pt x="2" y="1077"/>
                </a:lnTo>
                <a:lnTo>
                  <a:pt x="1" y="1054"/>
                </a:lnTo>
                <a:lnTo>
                  <a:pt x="0" y="1032"/>
                </a:lnTo>
                <a:lnTo>
                  <a:pt x="0" y="1009"/>
                </a:lnTo>
                <a:lnTo>
                  <a:pt x="2" y="987"/>
                </a:lnTo>
                <a:lnTo>
                  <a:pt x="9" y="933"/>
                </a:lnTo>
                <a:lnTo>
                  <a:pt x="17" y="861"/>
                </a:lnTo>
                <a:lnTo>
                  <a:pt x="17" y="861"/>
                </a:lnTo>
                <a:lnTo>
                  <a:pt x="19" y="855"/>
                </a:lnTo>
                <a:lnTo>
                  <a:pt x="21" y="851"/>
                </a:lnTo>
                <a:lnTo>
                  <a:pt x="26" y="845"/>
                </a:lnTo>
                <a:lnTo>
                  <a:pt x="30" y="840"/>
                </a:lnTo>
                <a:lnTo>
                  <a:pt x="35" y="835"/>
                </a:lnTo>
                <a:lnTo>
                  <a:pt x="42" y="830"/>
                </a:lnTo>
                <a:lnTo>
                  <a:pt x="50" y="827"/>
                </a:lnTo>
                <a:lnTo>
                  <a:pt x="58" y="825"/>
                </a:lnTo>
                <a:lnTo>
                  <a:pt x="126" y="813"/>
                </a:lnTo>
                <a:lnTo>
                  <a:pt x="126" y="813"/>
                </a:lnTo>
                <a:lnTo>
                  <a:pt x="130" y="813"/>
                </a:lnTo>
                <a:lnTo>
                  <a:pt x="136" y="814"/>
                </a:lnTo>
                <a:lnTo>
                  <a:pt x="139" y="816"/>
                </a:lnTo>
                <a:lnTo>
                  <a:pt x="142" y="821"/>
                </a:lnTo>
                <a:lnTo>
                  <a:pt x="206" y="909"/>
                </a:lnTo>
                <a:lnTo>
                  <a:pt x="206" y="909"/>
                </a:lnTo>
                <a:close/>
                <a:moveTo>
                  <a:pt x="526" y="557"/>
                </a:moveTo>
                <a:lnTo>
                  <a:pt x="526" y="557"/>
                </a:lnTo>
                <a:lnTo>
                  <a:pt x="526" y="551"/>
                </a:lnTo>
                <a:lnTo>
                  <a:pt x="528" y="546"/>
                </a:lnTo>
                <a:lnTo>
                  <a:pt x="530" y="541"/>
                </a:lnTo>
                <a:lnTo>
                  <a:pt x="534" y="538"/>
                </a:lnTo>
                <a:lnTo>
                  <a:pt x="538" y="535"/>
                </a:lnTo>
                <a:lnTo>
                  <a:pt x="542" y="532"/>
                </a:lnTo>
                <a:lnTo>
                  <a:pt x="546" y="531"/>
                </a:lnTo>
                <a:lnTo>
                  <a:pt x="552" y="531"/>
                </a:lnTo>
                <a:lnTo>
                  <a:pt x="552" y="531"/>
                </a:lnTo>
                <a:lnTo>
                  <a:pt x="557" y="531"/>
                </a:lnTo>
                <a:lnTo>
                  <a:pt x="562" y="532"/>
                </a:lnTo>
                <a:lnTo>
                  <a:pt x="566" y="535"/>
                </a:lnTo>
                <a:lnTo>
                  <a:pt x="570" y="538"/>
                </a:lnTo>
                <a:lnTo>
                  <a:pt x="573" y="541"/>
                </a:lnTo>
                <a:lnTo>
                  <a:pt x="576" y="546"/>
                </a:lnTo>
                <a:lnTo>
                  <a:pt x="578" y="551"/>
                </a:lnTo>
                <a:lnTo>
                  <a:pt x="578" y="557"/>
                </a:lnTo>
                <a:lnTo>
                  <a:pt x="578" y="664"/>
                </a:lnTo>
                <a:lnTo>
                  <a:pt x="677" y="721"/>
                </a:lnTo>
                <a:lnTo>
                  <a:pt x="677" y="721"/>
                </a:lnTo>
                <a:lnTo>
                  <a:pt x="681" y="725"/>
                </a:lnTo>
                <a:lnTo>
                  <a:pt x="684" y="729"/>
                </a:lnTo>
                <a:lnTo>
                  <a:pt x="688" y="733"/>
                </a:lnTo>
                <a:lnTo>
                  <a:pt x="689" y="738"/>
                </a:lnTo>
                <a:lnTo>
                  <a:pt x="690" y="742"/>
                </a:lnTo>
                <a:lnTo>
                  <a:pt x="690" y="747"/>
                </a:lnTo>
                <a:lnTo>
                  <a:pt x="689" y="753"/>
                </a:lnTo>
                <a:lnTo>
                  <a:pt x="687" y="757"/>
                </a:lnTo>
                <a:lnTo>
                  <a:pt x="687" y="757"/>
                </a:lnTo>
                <a:lnTo>
                  <a:pt x="683" y="761"/>
                </a:lnTo>
                <a:lnTo>
                  <a:pt x="680" y="765"/>
                </a:lnTo>
                <a:lnTo>
                  <a:pt x="676" y="768"/>
                </a:lnTo>
                <a:lnTo>
                  <a:pt x="670" y="769"/>
                </a:lnTo>
                <a:lnTo>
                  <a:pt x="666" y="770"/>
                </a:lnTo>
                <a:lnTo>
                  <a:pt x="661" y="770"/>
                </a:lnTo>
                <a:lnTo>
                  <a:pt x="656" y="769"/>
                </a:lnTo>
                <a:lnTo>
                  <a:pt x="651" y="767"/>
                </a:lnTo>
                <a:lnTo>
                  <a:pt x="552" y="710"/>
                </a:lnTo>
                <a:lnTo>
                  <a:pt x="453" y="767"/>
                </a:lnTo>
                <a:lnTo>
                  <a:pt x="453" y="767"/>
                </a:lnTo>
                <a:lnTo>
                  <a:pt x="447" y="769"/>
                </a:lnTo>
                <a:lnTo>
                  <a:pt x="443" y="770"/>
                </a:lnTo>
                <a:lnTo>
                  <a:pt x="438" y="770"/>
                </a:lnTo>
                <a:lnTo>
                  <a:pt x="433" y="769"/>
                </a:lnTo>
                <a:lnTo>
                  <a:pt x="428" y="768"/>
                </a:lnTo>
                <a:lnTo>
                  <a:pt x="424" y="765"/>
                </a:lnTo>
                <a:lnTo>
                  <a:pt x="420" y="761"/>
                </a:lnTo>
                <a:lnTo>
                  <a:pt x="417" y="757"/>
                </a:lnTo>
                <a:lnTo>
                  <a:pt x="417" y="757"/>
                </a:lnTo>
                <a:lnTo>
                  <a:pt x="415" y="753"/>
                </a:lnTo>
                <a:lnTo>
                  <a:pt x="414" y="747"/>
                </a:lnTo>
                <a:lnTo>
                  <a:pt x="414" y="742"/>
                </a:lnTo>
                <a:lnTo>
                  <a:pt x="415" y="738"/>
                </a:lnTo>
                <a:lnTo>
                  <a:pt x="416" y="733"/>
                </a:lnTo>
                <a:lnTo>
                  <a:pt x="419" y="729"/>
                </a:lnTo>
                <a:lnTo>
                  <a:pt x="423" y="725"/>
                </a:lnTo>
                <a:lnTo>
                  <a:pt x="427" y="721"/>
                </a:lnTo>
                <a:lnTo>
                  <a:pt x="526" y="664"/>
                </a:lnTo>
                <a:lnTo>
                  <a:pt x="526" y="557"/>
                </a:lnTo>
                <a:lnTo>
                  <a:pt x="526" y="557"/>
                </a:lnTo>
                <a:close/>
                <a:moveTo>
                  <a:pt x="896" y="557"/>
                </a:moveTo>
                <a:lnTo>
                  <a:pt x="896" y="557"/>
                </a:lnTo>
                <a:lnTo>
                  <a:pt x="886" y="557"/>
                </a:lnTo>
                <a:lnTo>
                  <a:pt x="876" y="559"/>
                </a:lnTo>
                <a:lnTo>
                  <a:pt x="868" y="561"/>
                </a:lnTo>
                <a:lnTo>
                  <a:pt x="859" y="565"/>
                </a:lnTo>
                <a:lnTo>
                  <a:pt x="851" y="569"/>
                </a:lnTo>
                <a:lnTo>
                  <a:pt x="843" y="574"/>
                </a:lnTo>
                <a:lnTo>
                  <a:pt x="835" y="580"/>
                </a:lnTo>
                <a:lnTo>
                  <a:pt x="829" y="587"/>
                </a:lnTo>
                <a:lnTo>
                  <a:pt x="822" y="594"/>
                </a:lnTo>
                <a:lnTo>
                  <a:pt x="817" y="602"/>
                </a:lnTo>
                <a:lnTo>
                  <a:pt x="813" y="610"/>
                </a:lnTo>
                <a:lnTo>
                  <a:pt x="810" y="619"/>
                </a:lnTo>
                <a:lnTo>
                  <a:pt x="806" y="629"/>
                </a:lnTo>
                <a:lnTo>
                  <a:pt x="804" y="638"/>
                </a:lnTo>
                <a:lnTo>
                  <a:pt x="803" y="648"/>
                </a:lnTo>
                <a:lnTo>
                  <a:pt x="802" y="658"/>
                </a:lnTo>
                <a:lnTo>
                  <a:pt x="802" y="658"/>
                </a:lnTo>
                <a:lnTo>
                  <a:pt x="803" y="669"/>
                </a:lnTo>
                <a:lnTo>
                  <a:pt x="804" y="679"/>
                </a:lnTo>
                <a:lnTo>
                  <a:pt x="807" y="690"/>
                </a:lnTo>
                <a:lnTo>
                  <a:pt x="811" y="701"/>
                </a:lnTo>
                <a:lnTo>
                  <a:pt x="815" y="711"/>
                </a:lnTo>
                <a:lnTo>
                  <a:pt x="819" y="721"/>
                </a:lnTo>
                <a:lnTo>
                  <a:pt x="826" y="731"/>
                </a:lnTo>
                <a:lnTo>
                  <a:pt x="832" y="740"/>
                </a:lnTo>
                <a:lnTo>
                  <a:pt x="839" y="748"/>
                </a:lnTo>
                <a:lnTo>
                  <a:pt x="846" y="756"/>
                </a:lnTo>
                <a:lnTo>
                  <a:pt x="854" y="762"/>
                </a:lnTo>
                <a:lnTo>
                  <a:pt x="862" y="769"/>
                </a:lnTo>
                <a:lnTo>
                  <a:pt x="872" y="773"/>
                </a:lnTo>
                <a:lnTo>
                  <a:pt x="881" y="776"/>
                </a:lnTo>
                <a:lnTo>
                  <a:pt x="890" y="779"/>
                </a:lnTo>
                <a:lnTo>
                  <a:pt x="900" y="779"/>
                </a:lnTo>
                <a:lnTo>
                  <a:pt x="900" y="779"/>
                </a:lnTo>
                <a:lnTo>
                  <a:pt x="910" y="779"/>
                </a:lnTo>
                <a:lnTo>
                  <a:pt x="920" y="775"/>
                </a:lnTo>
                <a:lnTo>
                  <a:pt x="928" y="772"/>
                </a:lnTo>
                <a:lnTo>
                  <a:pt x="937" y="767"/>
                </a:lnTo>
                <a:lnTo>
                  <a:pt x="945" y="761"/>
                </a:lnTo>
                <a:lnTo>
                  <a:pt x="953" y="754"/>
                </a:lnTo>
                <a:lnTo>
                  <a:pt x="960" y="746"/>
                </a:lnTo>
                <a:lnTo>
                  <a:pt x="967" y="738"/>
                </a:lnTo>
                <a:lnTo>
                  <a:pt x="973" y="728"/>
                </a:lnTo>
                <a:lnTo>
                  <a:pt x="979" y="718"/>
                </a:lnTo>
                <a:lnTo>
                  <a:pt x="983" y="707"/>
                </a:lnTo>
                <a:lnTo>
                  <a:pt x="986" y="698"/>
                </a:lnTo>
                <a:lnTo>
                  <a:pt x="990" y="687"/>
                </a:lnTo>
                <a:lnTo>
                  <a:pt x="992" y="676"/>
                </a:lnTo>
                <a:lnTo>
                  <a:pt x="993" y="665"/>
                </a:lnTo>
                <a:lnTo>
                  <a:pt x="994" y="655"/>
                </a:lnTo>
                <a:lnTo>
                  <a:pt x="994" y="655"/>
                </a:lnTo>
                <a:lnTo>
                  <a:pt x="993" y="644"/>
                </a:lnTo>
                <a:lnTo>
                  <a:pt x="991" y="634"/>
                </a:lnTo>
                <a:lnTo>
                  <a:pt x="989" y="624"/>
                </a:lnTo>
                <a:lnTo>
                  <a:pt x="985" y="616"/>
                </a:lnTo>
                <a:lnTo>
                  <a:pt x="981" y="607"/>
                </a:lnTo>
                <a:lnTo>
                  <a:pt x="977" y="599"/>
                </a:lnTo>
                <a:lnTo>
                  <a:pt x="970" y="591"/>
                </a:lnTo>
                <a:lnTo>
                  <a:pt x="964" y="585"/>
                </a:lnTo>
                <a:lnTo>
                  <a:pt x="957" y="578"/>
                </a:lnTo>
                <a:lnTo>
                  <a:pt x="950" y="572"/>
                </a:lnTo>
                <a:lnTo>
                  <a:pt x="942" y="567"/>
                </a:lnTo>
                <a:lnTo>
                  <a:pt x="934" y="563"/>
                </a:lnTo>
                <a:lnTo>
                  <a:pt x="925" y="560"/>
                </a:lnTo>
                <a:lnTo>
                  <a:pt x="915" y="558"/>
                </a:lnTo>
                <a:lnTo>
                  <a:pt x="905" y="557"/>
                </a:lnTo>
                <a:lnTo>
                  <a:pt x="896" y="557"/>
                </a:lnTo>
                <a:lnTo>
                  <a:pt x="896" y="557"/>
                </a:lnTo>
                <a:close/>
                <a:moveTo>
                  <a:pt x="898" y="909"/>
                </a:moveTo>
                <a:lnTo>
                  <a:pt x="962" y="821"/>
                </a:lnTo>
                <a:lnTo>
                  <a:pt x="962" y="821"/>
                </a:lnTo>
                <a:lnTo>
                  <a:pt x="965" y="816"/>
                </a:lnTo>
                <a:lnTo>
                  <a:pt x="968" y="814"/>
                </a:lnTo>
                <a:lnTo>
                  <a:pt x="973" y="813"/>
                </a:lnTo>
                <a:lnTo>
                  <a:pt x="978" y="813"/>
                </a:lnTo>
                <a:lnTo>
                  <a:pt x="1046" y="825"/>
                </a:lnTo>
                <a:lnTo>
                  <a:pt x="1046" y="825"/>
                </a:lnTo>
                <a:lnTo>
                  <a:pt x="1054" y="827"/>
                </a:lnTo>
                <a:lnTo>
                  <a:pt x="1062" y="830"/>
                </a:lnTo>
                <a:lnTo>
                  <a:pt x="1068" y="835"/>
                </a:lnTo>
                <a:lnTo>
                  <a:pt x="1074" y="840"/>
                </a:lnTo>
                <a:lnTo>
                  <a:pt x="1078" y="845"/>
                </a:lnTo>
                <a:lnTo>
                  <a:pt x="1082" y="851"/>
                </a:lnTo>
                <a:lnTo>
                  <a:pt x="1084" y="855"/>
                </a:lnTo>
                <a:lnTo>
                  <a:pt x="1087" y="861"/>
                </a:lnTo>
                <a:lnTo>
                  <a:pt x="1087" y="861"/>
                </a:lnTo>
                <a:lnTo>
                  <a:pt x="1095" y="933"/>
                </a:lnTo>
                <a:lnTo>
                  <a:pt x="1102" y="987"/>
                </a:lnTo>
                <a:lnTo>
                  <a:pt x="1104" y="1009"/>
                </a:lnTo>
                <a:lnTo>
                  <a:pt x="1104" y="1032"/>
                </a:lnTo>
                <a:lnTo>
                  <a:pt x="1103" y="1054"/>
                </a:lnTo>
                <a:lnTo>
                  <a:pt x="1102" y="1077"/>
                </a:lnTo>
                <a:lnTo>
                  <a:pt x="1102" y="1077"/>
                </a:lnTo>
                <a:lnTo>
                  <a:pt x="1100" y="1083"/>
                </a:lnTo>
                <a:lnTo>
                  <a:pt x="1098" y="1088"/>
                </a:lnTo>
                <a:lnTo>
                  <a:pt x="1095" y="1092"/>
                </a:lnTo>
                <a:lnTo>
                  <a:pt x="1091" y="1097"/>
                </a:lnTo>
                <a:lnTo>
                  <a:pt x="1087" y="1100"/>
                </a:lnTo>
                <a:lnTo>
                  <a:pt x="1082" y="1102"/>
                </a:lnTo>
                <a:lnTo>
                  <a:pt x="1077" y="1104"/>
                </a:lnTo>
                <a:lnTo>
                  <a:pt x="1072" y="1104"/>
                </a:lnTo>
                <a:lnTo>
                  <a:pt x="724" y="1104"/>
                </a:lnTo>
                <a:lnTo>
                  <a:pt x="724" y="1104"/>
                </a:lnTo>
                <a:lnTo>
                  <a:pt x="719" y="1104"/>
                </a:lnTo>
                <a:lnTo>
                  <a:pt x="714" y="1102"/>
                </a:lnTo>
                <a:lnTo>
                  <a:pt x="708" y="1100"/>
                </a:lnTo>
                <a:lnTo>
                  <a:pt x="704" y="1097"/>
                </a:lnTo>
                <a:lnTo>
                  <a:pt x="701" y="1092"/>
                </a:lnTo>
                <a:lnTo>
                  <a:pt x="697" y="1088"/>
                </a:lnTo>
                <a:lnTo>
                  <a:pt x="695" y="1083"/>
                </a:lnTo>
                <a:lnTo>
                  <a:pt x="694" y="1077"/>
                </a:lnTo>
                <a:lnTo>
                  <a:pt x="694" y="1077"/>
                </a:lnTo>
                <a:lnTo>
                  <a:pt x="693" y="1054"/>
                </a:lnTo>
                <a:lnTo>
                  <a:pt x="692" y="1032"/>
                </a:lnTo>
                <a:lnTo>
                  <a:pt x="692" y="1009"/>
                </a:lnTo>
                <a:lnTo>
                  <a:pt x="694" y="987"/>
                </a:lnTo>
                <a:lnTo>
                  <a:pt x="700" y="933"/>
                </a:lnTo>
                <a:lnTo>
                  <a:pt x="709" y="861"/>
                </a:lnTo>
                <a:lnTo>
                  <a:pt x="709" y="861"/>
                </a:lnTo>
                <a:lnTo>
                  <a:pt x="711" y="855"/>
                </a:lnTo>
                <a:lnTo>
                  <a:pt x="714" y="851"/>
                </a:lnTo>
                <a:lnTo>
                  <a:pt x="717" y="845"/>
                </a:lnTo>
                <a:lnTo>
                  <a:pt x="722" y="840"/>
                </a:lnTo>
                <a:lnTo>
                  <a:pt x="728" y="835"/>
                </a:lnTo>
                <a:lnTo>
                  <a:pt x="734" y="830"/>
                </a:lnTo>
                <a:lnTo>
                  <a:pt x="742" y="827"/>
                </a:lnTo>
                <a:lnTo>
                  <a:pt x="750" y="825"/>
                </a:lnTo>
                <a:lnTo>
                  <a:pt x="818" y="813"/>
                </a:lnTo>
                <a:lnTo>
                  <a:pt x="818" y="813"/>
                </a:lnTo>
                <a:lnTo>
                  <a:pt x="822" y="813"/>
                </a:lnTo>
                <a:lnTo>
                  <a:pt x="827" y="814"/>
                </a:lnTo>
                <a:lnTo>
                  <a:pt x="831" y="816"/>
                </a:lnTo>
                <a:lnTo>
                  <a:pt x="834" y="821"/>
                </a:lnTo>
                <a:lnTo>
                  <a:pt x="898" y="909"/>
                </a:lnTo>
                <a:lnTo>
                  <a:pt x="898" y="9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字魂58号-创中黑"/>
              <a:cs typeface="字魂58号-创中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582261"/>
      </p:ext>
    </p:extLst>
  </p:cSld>
  <p:clrMapOvr>
    <a:masterClrMapping/>
  </p:clrMapOvr>
  <p:transition advTm="2000">
    <p:wedg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形"/>
          <p:cNvSpPr/>
          <p:nvPr/>
        </p:nvSpPr>
        <p:spPr>
          <a:xfrm>
            <a:off x="0" y="3665220"/>
            <a:ext cx="3026410" cy="3192780"/>
          </a:xfrm>
          <a:custGeom>
            <a:avLst/>
            <a:gdLst>
              <a:gd name="connsiteX0" fmla="*/ 0 w 3429207"/>
              <a:gd name="connsiteY0" fmla="*/ 0 h 3615358"/>
              <a:gd name="connsiteX1" fmla="*/ 49784 w 3429207"/>
              <a:gd name="connsiteY1" fmla="*/ 10839 h 3615358"/>
              <a:gd name="connsiteX2" fmla="*/ 1176486 w 3429207"/>
              <a:gd name="connsiteY2" fmla="*/ 1277524 h 3615358"/>
              <a:gd name="connsiteX3" fmla="*/ 3106184 w 3429207"/>
              <a:gd name="connsiteY3" fmla="*/ 3553117 h 3615358"/>
              <a:gd name="connsiteX4" fmla="*/ 3031369 w 3429207"/>
              <a:gd name="connsiteY4" fmla="*/ 3615358 h 3615358"/>
              <a:gd name="connsiteX5" fmla="*/ 0 w 3429207"/>
              <a:gd name="connsiteY5" fmla="*/ 3615358 h 361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207" h="3615358">
                <a:moveTo>
                  <a:pt x="0" y="0"/>
                </a:moveTo>
                <a:lnTo>
                  <a:pt x="49784" y="10839"/>
                </a:lnTo>
                <a:cubicBezTo>
                  <a:pt x="630311" y="167718"/>
                  <a:pt x="1145515" y="615675"/>
                  <a:pt x="1176486" y="1277524"/>
                </a:cubicBezTo>
                <a:cubicBezTo>
                  <a:pt x="2471544" y="608497"/>
                  <a:pt x="4140774" y="2543865"/>
                  <a:pt x="3106184" y="3553117"/>
                </a:cubicBezTo>
                <a:lnTo>
                  <a:pt x="3031369" y="3615358"/>
                </a:lnTo>
                <a:lnTo>
                  <a:pt x="0" y="361535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0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8号-创中黑"/>
              <a:ea typeface="思源黑体 CN Medium" panose="020B0600000000000000" charset="-122"/>
              <a:cs typeface="字魂58号-创中黑" panose="00000500000000000000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-965200" y="-931545"/>
            <a:ext cx="3206115" cy="3206115"/>
          </a:xfrm>
          <a:prstGeom prst="ellipse">
            <a:avLst/>
          </a:prstGeom>
          <a:gradFill>
            <a:gsLst>
              <a:gs pos="100000">
                <a:srgbClr val="3D80FF"/>
              </a:gs>
              <a:gs pos="0">
                <a:srgbClr val="1365FF"/>
              </a:gs>
            </a:gsLst>
            <a:lin ang="5400000" scaled="0"/>
          </a:gradFill>
          <a:ln>
            <a:noFill/>
          </a:ln>
          <a:effectLst>
            <a:outerShdw blurRad="228600" dist="177800" dir="13500000" algn="br" rotWithShape="0">
              <a:srgbClr val="AFA2CE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20" name="矩形: 圆角 24"/>
          <p:cNvSpPr/>
          <p:nvPr/>
        </p:nvSpPr>
        <p:spPr>
          <a:xfrm>
            <a:off x="281940" y="382270"/>
            <a:ext cx="11472545" cy="6170295"/>
          </a:xfrm>
          <a:prstGeom prst="roundRect">
            <a:avLst>
              <a:gd name="adj" fmla="val 2911"/>
            </a:avLst>
          </a:prstGeom>
          <a:gradFill>
            <a:gsLst>
              <a:gs pos="0">
                <a:schemeClr val="bg2"/>
              </a:gs>
              <a:gs pos="100000">
                <a:srgbClr val="F7F1FF"/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889000" dist="38100" dir="2700000" algn="tl" rotWithShape="0">
              <a:srgbClr val="3D80FF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5" name="图形"/>
          <p:cNvSpPr txBox="1"/>
          <p:nvPr/>
        </p:nvSpPr>
        <p:spPr>
          <a:xfrm>
            <a:off x="1463675" y="758190"/>
            <a:ext cx="3914140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altLang="pt-PT" sz="2100" spc="75">
                <a:latin typeface="Montserrat"/>
                <a:ea typeface="Montserrat"/>
                <a:cs typeface="+mn-ea"/>
                <a:sym typeface="+mn-lt"/>
              </a:rPr>
              <a:t>Resumo da experiência</a:t>
            </a:r>
            <a:endParaRPr lang="zh-CN" altLang="en-US" sz="3200" spc="75"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81940" y="382270"/>
            <a:ext cx="1257300" cy="1257300"/>
            <a:chOff x="4473" y="855"/>
            <a:chExt cx="3740" cy="3740"/>
          </a:xfrm>
        </p:grpSpPr>
        <p:grpSp>
          <p:nvGrpSpPr>
            <p:cNvPr id="33" name="组合 32"/>
            <p:cNvGrpSpPr/>
            <p:nvPr/>
          </p:nvGrpSpPr>
          <p:grpSpPr>
            <a:xfrm>
              <a:off x="4473" y="855"/>
              <a:ext cx="3740" cy="3740"/>
              <a:chOff x="4642" y="467"/>
              <a:chExt cx="3740" cy="3740"/>
            </a:xfrm>
          </p:grpSpPr>
          <p:sp>
            <p:nvSpPr>
              <p:cNvPr id="34" name="图形"/>
              <p:cNvSpPr/>
              <p:nvPr/>
            </p:nvSpPr>
            <p:spPr>
              <a:xfrm>
                <a:off x="4642" y="467"/>
                <a:ext cx="3740" cy="3740"/>
              </a:xfrm>
              <a:prstGeom prst="ellipse">
                <a:avLst/>
              </a:prstGeom>
              <a:solidFill>
                <a:srgbClr val="A4C6FF">
                  <a:alpha val="59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字魂58号-创中黑" panose="00000500000000000000" charset="-122"/>
                </a:endParaRPr>
              </a:p>
            </p:txBody>
          </p:sp>
          <p:sp>
            <p:nvSpPr>
              <p:cNvPr id="35" name="图形"/>
              <p:cNvSpPr/>
              <p:nvPr/>
            </p:nvSpPr>
            <p:spPr>
              <a:xfrm>
                <a:off x="5227" y="1052"/>
                <a:ext cx="2569" cy="2569"/>
              </a:xfrm>
              <a:prstGeom prst="ellipse">
                <a:avLst/>
              </a:prstGeom>
              <a:solidFill>
                <a:srgbClr val="BE92F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6" name="图形"/>
            <p:cNvSpPr/>
            <p:nvPr/>
          </p:nvSpPr>
          <p:spPr>
            <a:xfrm>
              <a:off x="5348" y="1729"/>
              <a:ext cx="1991" cy="1991"/>
            </a:xfrm>
            <a:prstGeom prst="ellipse">
              <a:avLst/>
            </a:prstGeom>
            <a:gradFill>
              <a:gsLst>
                <a:gs pos="100000">
                  <a:srgbClr val="3D80FF"/>
                </a:gs>
                <a:gs pos="0">
                  <a:srgbClr val="1365FF"/>
                </a:gs>
              </a:gsLst>
              <a:lin ang="5400000" scaled="0"/>
            </a:gradFill>
            <a:ln w="19050">
              <a:solidFill>
                <a:schemeClr val="bg1"/>
              </a:soli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8号-创中黑"/>
                <a:ea typeface="字魂58号-创中黑"/>
                <a:cs typeface="字魂58号-创中黑" panose="00000500000000000000" charset="-122"/>
              </a:endParaRPr>
            </a:p>
          </p:txBody>
        </p:sp>
      </p:grpSp>
      <p:sp>
        <p:nvSpPr>
          <p:cNvPr id="47" name="稻壳儿榴莲果果"/>
          <p:cNvSpPr/>
          <p:nvPr/>
        </p:nvSpPr>
        <p:spPr>
          <a:xfrm>
            <a:off x="11322685" y="-396875"/>
            <a:ext cx="1224280" cy="122428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0"/>
          </a:gradFill>
          <a:ln>
            <a:noFill/>
          </a:ln>
          <a:effectLst>
            <a:outerShdw blurRad="215900" dist="152400" dir="135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36" name="稻壳儿榴莲果果"/>
          <p:cNvSpPr/>
          <p:nvPr/>
        </p:nvSpPr>
        <p:spPr>
          <a:xfrm>
            <a:off x="11147425" y="1000125"/>
            <a:ext cx="175260" cy="175260"/>
          </a:xfrm>
          <a:prstGeom prst="ellipse">
            <a:avLst/>
          </a:prstGeom>
          <a:noFill/>
          <a:ln>
            <a:gradFill>
              <a:gsLst>
                <a:gs pos="0">
                  <a:srgbClr val="BE92FA"/>
                </a:gs>
                <a:gs pos="100000">
                  <a:srgbClr val="9DB3F5"/>
                </a:gs>
              </a:gsLst>
              <a:lin ang="5400000" scaled="1"/>
            </a:gradFill>
          </a:ln>
          <a:effectLst>
            <a:outerShdw blurRad="215900" dist="152400" dir="135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89" name="图形"/>
          <p:cNvSpPr/>
          <p:nvPr/>
        </p:nvSpPr>
        <p:spPr>
          <a:xfrm>
            <a:off x="10208895" y="5987415"/>
            <a:ext cx="1381125" cy="5651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5" h="546">
                <a:moveTo>
                  <a:pt x="668" y="0"/>
                </a:moveTo>
                <a:cubicBezTo>
                  <a:pt x="997" y="0"/>
                  <a:pt x="1271" y="233"/>
                  <a:pt x="1335" y="544"/>
                </a:cubicBezTo>
                <a:lnTo>
                  <a:pt x="1335" y="546"/>
                </a:lnTo>
                <a:lnTo>
                  <a:pt x="0" y="546"/>
                </a:lnTo>
                <a:lnTo>
                  <a:pt x="0" y="544"/>
                </a:lnTo>
                <a:cubicBezTo>
                  <a:pt x="64" y="233"/>
                  <a:pt x="339" y="0"/>
                  <a:pt x="668" y="0"/>
                </a:cubicBezTo>
                <a:close/>
              </a:path>
            </a:pathLst>
          </a:custGeom>
          <a:gradFill>
            <a:gsLst>
              <a:gs pos="100000">
                <a:srgbClr val="3D80FF"/>
              </a:gs>
              <a:gs pos="0">
                <a:srgbClr val="1365FF"/>
              </a:gs>
            </a:gsLst>
            <a:lin ang="5400000" scaled="0"/>
          </a:gradFill>
          <a:ln>
            <a:noFill/>
          </a:ln>
          <a:effectLst>
            <a:outerShdw blurRad="558800" sx="102000" sy="102000" algn="ctr" rotWithShape="0">
              <a:srgbClr val="AFA2CE">
                <a:alpha val="6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sp>
        <p:nvSpPr>
          <p:cNvPr id="18" name="图形"/>
          <p:cNvSpPr/>
          <p:nvPr>
            <p:custDataLst>
              <p:tags r:id="rId1"/>
            </p:custDataLst>
          </p:nvPr>
        </p:nvSpPr>
        <p:spPr bwMode="auto">
          <a:xfrm>
            <a:off x="737235" y="827405"/>
            <a:ext cx="347345" cy="347345"/>
          </a:xfrm>
          <a:custGeom>
            <a:avLst/>
            <a:gdLst>
              <a:gd name="T0" fmla="*/ 497 w 1104"/>
              <a:gd name="T1" fmla="*/ 19 h 1104"/>
              <a:gd name="T2" fmla="*/ 458 w 1104"/>
              <a:gd name="T3" fmla="*/ 82 h 1104"/>
              <a:gd name="T4" fmla="*/ 469 w 1104"/>
              <a:gd name="T5" fmla="*/ 155 h 1104"/>
              <a:gd name="T6" fmla="*/ 526 w 1104"/>
              <a:gd name="T7" fmla="*/ 217 h 1104"/>
              <a:gd name="T8" fmla="*/ 591 w 1104"/>
              <a:gd name="T9" fmla="*/ 212 h 1104"/>
              <a:gd name="T10" fmla="*/ 640 w 1104"/>
              <a:gd name="T11" fmla="*/ 141 h 1104"/>
              <a:gd name="T12" fmla="*/ 642 w 1104"/>
              <a:gd name="T13" fmla="*/ 69 h 1104"/>
              <a:gd name="T14" fmla="*/ 596 w 1104"/>
              <a:gd name="T15" fmla="*/ 11 h 1104"/>
              <a:gd name="T16" fmla="*/ 615 w 1104"/>
              <a:gd name="T17" fmla="*/ 264 h 1104"/>
              <a:gd name="T18" fmla="*/ 708 w 1104"/>
              <a:gd name="T19" fmla="*/ 272 h 1104"/>
              <a:gd name="T20" fmla="*/ 741 w 1104"/>
              <a:gd name="T21" fmla="*/ 304 h 1104"/>
              <a:gd name="T22" fmla="*/ 749 w 1104"/>
              <a:gd name="T23" fmla="*/ 469 h 1104"/>
              <a:gd name="T24" fmla="*/ 371 w 1104"/>
              <a:gd name="T25" fmla="*/ 478 h 1104"/>
              <a:gd name="T26" fmla="*/ 347 w 1104"/>
              <a:gd name="T27" fmla="*/ 447 h 1104"/>
              <a:gd name="T28" fmla="*/ 372 w 1104"/>
              <a:gd name="T29" fmla="*/ 289 h 1104"/>
              <a:gd name="T30" fmla="*/ 476 w 1104"/>
              <a:gd name="T31" fmla="*/ 257 h 1104"/>
              <a:gd name="T32" fmla="*/ 194 w 1104"/>
              <a:gd name="T33" fmla="*/ 557 h 1104"/>
              <a:gd name="T34" fmla="*/ 131 w 1104"/>
              <a:gd name="T35" fmla="*/ 594 h 1104"/>
              <a:gd name="T36" fmla="*/ 110 w 1104"/>
              <a:gd name="T37" fmla="*/ 658 h 1104"/>
              <a:gd name="T38" fmla="*/ 140 w 1104"/>
              <a:gd name="T39" fmla="*/ 740 h 1104"/>
              <a:gd name="T40" fmla="*/ 208 w 1104"/>
              <a:gd name="T41" fmla="*/ 779 h 1104"/>
              <a:gd name="T42" fmla="*/ 268 w 1104"/>
              <a:gd name="T43" fmla="*/ 746 h 1104"/>
              <a:gd name="T44" fmla="*/ 301 w 1104"/>
              <a:gd name="T45" fmla="*/ 665 h 1104"/>
              <a:gd name="T46" fmla="*/ 285 w 1104"/>
              <a:gd name="T47" fmla="*/ 599 h 1104"/>
              <a:gd name="T48" fmla="*/ 223 w 1104"/>
              <a:gd name="T49" fmla="*/ 558 h 1104"/>
              <a:gd name="T50" fmla="*/ 277 w 1104"/>
              <a:gd name="T51" fmla="*/ 814 h 1104"/>
              <a:gd name="T52" fmla="*/ 382 w 1104"/>
              <a:gd name="T53" fmla="*/ 840 h 1104"/>
              <a:gd name="T54" fmla="*/ 412 w 1104"/>
              <a:gd name="T55" fmla="*/ 1009 h 1104"/>
              <a:gd name="T56" fmla="*/ 400 w 1104"/>
              <a:gd name="T57" fmla="*/ 1097 h 1104"/>
              <a:gd name="T58" fmla="*/ 21 w 1104"/>
              <a:gd name="T59" fmla="*/ 1102 h 1104"/>
              <a:gd name="T60" fmla="*/ 1 w 1104"/>
              <a:gd name="T61" fmla="*/ 1054 h 1104"/>
              <a:gd name="T62" fmla="*/ 21 w 1104"/>
              <a:gd name="T63" fmla="*/ 851 h 1104"/>
              <a:gd name="T64" fmla="*/ 126 w 1104"/>
              <a:gd name="T65" fmla="*/ 813 h 1104"/>
              <a:gd name="T66" fmla="*/ 526 w 1104"/>
              <a:gd name="T67" fmla="*/ 557 h 1104"/>
              <a:gd name="T68" fmla="*/ 552 w 1104"/>
              <a:gd name="T69" fmla="*/ 531 h 1104"/>
              <a:gd name="T70" fmla="*/ 578 w 1104"/>
              <a:gd name="T71" fmla="*/ 551 h 1104"/>
              <a:gd name="T72" fmla="*/ 689 w 1104"/>
              <a:gd name="T73" fmla="*/ 738 h 1104"/>
              <a:gd name="T74" fmla="*/ 676 w 1104"/>
              <a:gd name="T75" fmla="*/ 768 h 1104"/>
              <a:gd name="T76" fmla="*/ 453 w 1104"/>
              <a:gd name="T77" fmla="*/ 767 h 1104"/>
              <a:gd name="T78" fmla="*/ 417 w 1104"/>
              <a:gd name="T79" fmla="*/ 757 h 1104"/>
              <a:gd name="T80" fmla="*/ 423 w 1104"/>
              <a:gd name="T81" fmla="*/ 725 h 1104"/>
              <a:gd name="T82" fmla="*/ 876 w 1104"/>
              <a:gd name="T83" fmla="*/ 559 h 1104"/>
              <a:gd name="T84" fmla="*/ 817 w 1104"/>
              <a:gd name="T85" fmla="*/ 602 h 1104"/>
              <a:gd name="T86" fmla="*/ 803 w 1104"/>
              <a:gd name="T87" fmla="*/ 669 h 1104"/>
              <a:gd name="T88" fmla="*/ 839 w 1104"/>
              <a:gd name="T89" fmla="*/ 748 h 1104"/>
              <a:gd name="T90" fmla="*/ 900 w 1104"/>
              <a:gd name="T91" fmla="*/ 779 h 1104"/>
              <a:gd name="T92" fmla="*/ 967 w 1104"/>
              <a:gd name="T93" fmla="*/ 738 h 1104"/>
              <a:gd name="T94" fmla="*/ 994 w 1104"/>
              <a:gd name="T95" fmla="*/ 655 h 1104"/>
              <a:gd name="T96" fmla="*/ 970 w 1104"/>
              <a:gd name="T97" fmla="*/ 591 h 1104"/>
              <a:gd name="T98" fmla="*/ 905 w 1104"/>
              <a:gd name="T99" fmla="*/ 557 h 1104"/>
              <a:gd name="T100" fmla="*/ 973 w 1104"/>
              <a:gd name="T101" fmla="*/ 813 h 1104"/>
              <a:gd name="T102" fmla="*/ 1078 w 1104"/>
              <a:gd name="T103" fmla="*/ 845 h 1104"/>
              <a:gd name="T104" fmla="*/ 1104 w 1104"/>
              <a:gd name="T105" fmla="*/ 1032 h 1104"/>
              <a:gd name="T106" fmla="*/ 1087 w 1104"/>
              <a:gd name="T107" fmla="*/ 1100 h 1104"/>
              <a:gd name="T108" fmla="*/ 708 w 1104"/>
              <a:gd name="T109" fmla="*/ 1100 h 1104"/>
              <a:gd name="T110" fmla="*/ 692 w 1104"/>
              <a:gd name="T111" fmla="*/ 1032 h 1104"/>
              <a:gd name="T112" fmla="*/ 717 w 1104"/>
              <a:gd name="T113" fmla="*/ 845 h 1104"/>
              <a:gd name="T114" fmla="*/ 822 w 1104"/>
              <a:gd name="T115" fmla="*/ 81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04" h="1104">
                <a:moveTo>
                  <a:pt x="550" y="0"/>
                </a:moveTo>
                <a:lnTo>
                  <a:pt x="550" y="0"/>
                </a:lnTo>
                <a:lnTo>
                  <a:pt x="540" y="1"/>
                </a:lnTo>
                <a:lnTo>
                  <a:pt x="530" y="2"/>
                </a:lnTo>
                <a:lnTo>
                  <a:pt x="522" y="6"/>
                </a:lnTo>
                <a:lnTo>
                  <a:pt x="513" y="9"/>
                </a:lnTo>
                <a:lnTo>
                  <a:pt x="504" y="13"/>
                </a:lnTo>
                <a:lnTo>
                  <a:pt x="497" y="19"/>
                </a:lnTo>
                <a:lnTo>
                  <a:pt x="489" y="24"/>
                </a:lnTo>
                <a:lnTo>
                  <a:pt x="483" y="31"/>
                </a:lnTo>
                <a:lnTo>
                  <a:pt x="478" y="38"/>
                </a:lnTo>
                <a:lnTo>
                  <a:pt x="472" y="47"/>
                </a:lnTo>
                <a:lnTo>
                  <a:pt x="467" y="54"/>
                </a:lnTo>
                <a:lnTo>
                  <a:pt x="463" y="64"/>
                </a:lnTo>
                <a:lnTo>
                  <a:pt x="460" y="72"/>
                </a:lnTo>
                <a:lnTo>
                  <a:pt x="458" y="82"/>
                </a:lnTo>
                <a:lnTo>
                  <a:pt x="457" y="92"/>
                </a:lnTo>
                <a:lnTo>
                  <a:pt x="456" y="103"/>
                </a:lnTo>
                <a:lnTo>
                  <a:pt x="456" y="103"/>
                </a:lnTo>
                <a:lnTo>
                  <a:pt x="457" y="113"/>
                </a:lnTo>
                <a:lnTo>
                  <a:pt x="458" y="124"/>
                </a:lnTo>
                <a:lnTo>
                  <a:pt x="461" y="134"/>
                </a:lnTo>
                <a:lnTo>
                  <a:pt x="465" y="145"/>
                </a:lnTo>
                <a:lnTo>
                  <a:pt x="469" y="155"/>
                </a:lnTo>
                <a:lnTo>
                  <a:pt x="474" y="165"/>
                </a:lnTo>
                <a:lnTo>
                  <a:pt x="480" y="175"/>
                </a:lnTo>
                <a:lnTo>
                  <a:pt x="486" y="185"/>
                </a:lnTo>
                <a:lnTo>
                  <a:pt x="493" y="192"/>
                </a:lnTo>
                <a:lnTo>
                  <a:pt x="500" y="200"/>
                </a:lnTo>
                <a:lnTo>
                  <a:pt x="508" y="207"/>
                </a:lnTo>
                <a:lnTo>
                  <a:pt x="516" y="213"/>
                </a:lnTo>
                <a:lnTo>
                  <a:pt x="526" y="217"/>
                </a:lnTo>
                <a:lnTo>
                  <a:pt x="535" y="220"/>
                </a:lnTo>
                <a:lnTo>
                  <a:pt x="544" y="222"/>
                </a:lnTo>
                <a:lnTo>
                  <a:pt x="554" y="223"/>
                </a:lnTo>
                <a:lnTo>
                  <a:pt x="554" y="223"/>
                </a:lnTo>
                <a:lnTo>
                  <a:pt x="564" y="222"/>
                </a:lnTo>
                <a:lnTo>
                  <a:pt x="573" y="220"/>
                </a:lnTo>
                <a:lnTo>
                  <a:pt x="582" y="216"/>
                </a:lnTo>
                <a:lnTo>
                  <a:pt x="591" y="212"/>
                </a:lnTo>
                <a:lnTo>
                  <a:pt x="599" y="205"/>
                </a:lnTo>
                <a:lnTo>
                  <a:pt x="607" y="198"/>
                </a:lnTo>
                <a:lnTo>
                  <a:pt x="614" y="190"/>
                </a:lnTo>
                <a:lnTo>
                  <a:pt x="621" y="181"/>
                </a:lnTo>
                <a:lnTo>
                  <a:pt x="627" y="172"/>
                </a:lnTo>
                <a:lnTo>
                  <a:pt x="633" y="162"/>
                </a:lnTo>
                <a:lnTo>
                  <a:pt x="637" y="152"/>
                </a:lnTo>
                <a:lnTo>
                  <a:pt x="640" y="141"/>
                </a:lnTo>
                <a:lnTo>
                  <a:pt x="644" y="131"/>
                </a:lnTo>
                <a:lnTo>
                  <a:pt x="646" y="120"/>
                </a:lnTo>
                <a:lnTo>
                  <a:pt x="647" y="109"/>
                </a:lnTo>
                <a:lnTo>
                  <a:pt x="648" y="98"/>
                </a:lnTo>
                <a:lnTo>
                  <a:pt x="648" y="98"/>
                </a:lnTo>
                <a:lnTo>
                  <a:pt x="647" y="89"/>
                </a:lnTo>
                <a:lnTo>
                  <a:pt x="646" y="79"/>
                </a:lnTo>
                <a:lnTo>
                  <a:pt x="642" y="69"/>
                </a:lnTo>
                <a:lnTo>
                  <a:pt x="639" y="60"/>
                </a:lnTo>
                <a:lnTo>
                  <a:pt x="635" y="51"/>
                </a:lnTo>
                <a:lnTo>
                  <a:pt x="631" y="43"/>
                </a:lnTo>
                <a:lnTo>
                  <a:pt x="624" y="36"/>
                </a:lnTo>
                <a:lnTo>
                  <a:pt x="619" y="28"/>
                </a:lnTo>
                <a:lnTo>
                  <a:pt x="611" y="22"/>
                </a:lnTo>
                <a:lnTo>
                  <a:pt x="604" y="16"/>
                </a:lnTo>
                <a:lnTo>
                  <a:pt x="596" y="11"/>
                </a:lnTo>
                <a:lnTo>
                  <a:pt x="587" y="8"/>
                </a:lnTo>
                <a:lnTo>
                  <a:pt x="579" y="5"/>
                </a:lnTo>
                <a:lnTo>
                  <a:pt x="569" y="2"/>
                </a:lnTo>
                <a:lnTo>
                  <a:pt x="559" y="0"/>
                </a:lnTo>
                <a:lnTo>
                  <a:pt x="550" y="0"/>
                </a:lnTo>
                <a:lnTo>
                  <a:pt x="550" y="0"/>
                </a:lnTo>
                <a:close/>
                <a:moveTo>
                  <a:pt x="552" y="354"/>
                </a:moveTo>
                <a:lnTo>
                  <a:pt x="615" y="264"/>
                </a:lnTo>
                <a:lnTo>
                  <a:pt x="615" y="264"/>
                </a:lnTo>
                <a:lnTo>
                  <a:pt x="619" y="261"/>
                </a:lnTo>
                <a:lnTo>
                  <a:pt x="623" y="258"/>
                </a:lnTo>
                <a:lnTo>
                  <a:pt x="627" y="257"/>
                </a:lnTo>
                <a:lnTo>
                  <a:pt x="632" y="257"/>
                </a:lnTo>
                <a:lnTo>
                  <a:pt x="700" y="270"/>
                </a:lnTo>
                <a:lnTo>
                  <a:pt x="700" y="270"/>
                </a:lnTo>
                <a:lnTo>
                  <a:pt x="708" y="272"/>
                </a:lnTo>
                <a:lnTo>
                  <a:pt x="716" y="275"/>
                </a:lnTo>
                <a:lnTo>
                  <a:pt x="722" y="279"/>
                </a:lnTo>
                <a:lnTo>
                  <a:pt x="728" y="284"/>
                </a:lnTo>
                <a:lnTo>
                  <a:pt x="732" y="289"/>
                </a:lnTo>
                <a:lnTo>
                  <a:pt x="736" y="295"/>
                </a:lnTo>
                <a:lnTo>
                  <a:pt x="738" y="300"/>
                </a:lnTo>
                <a:lnTo>
                  <a:pt x="741" y="304"/>
                </a:lnTo>
                <a:lnTo>
                  <a:pt x="741" y="304"/>
                </a:lnTo>
                <a:lnTo>
                  <a:pt x="751" y="387"/>
                </a:lnTo>
                <a:lnTo>
                  <a:pt x="755" y="419"/>
                </a:lnTo>
                <a:lnTo>
                  <a:pt x="757" y="447"/>
                </a:lnTo>
                <a:lnTo>
                  <a:pt x="757" y="447"/>
                </a:lnTo>
                <a:lnTo>
                  <a:pt x="757" y="453"/>
                </a:lnTo>
                <a:lnTo>
                  <a:pt x="756" y="458"/>
                </a:lnTo>
                <a:lnTo>
                  <a:pt x="752" y="465"/>
                </a:lnTo>
                <a:lnTo>
                  <a:pt x="749" y="469"/>
                </a:lnTo>
                <a:lnTo>
                  <a:pt x="749" y="469"/>
                </a:lnTo>
                <a:lnTo>
                  <a:pt x="744" y="474"/>
                </a:lnTo>
                <a:lnTo>
                  <a:pt x="738" y="477"/>
                </a:lnTo>
                <a:lnTo>
                  <a:pt x="733" y="478"/>
                </a:lnTo>
                <a:lnTo>
                  <a:pt x="727" y="479"/>
                </a:lnTo>
                <a:lnTo>
                  <a:pt x="377" y="479"/>
                </a:lnTo>
                <a:lnTo>
                  <a:pt x="377" y="479"/>
                </a:lnTo>
                <a:lnTo>
                  <a:pt x="371" y="478"/>
                </a:lnTo>
                <a:lnTo>
                  <a:pt x="365" y="477"/>
                </a:lnTo>
                <a:lnTo>
                  <a:pt x="360" y="474"/>
                </a:lnTo>
                <a:lnTo>
                  <a:pt x="355" y="469"/>
                </a:lnTo>
                <a:lnTo>
                  <a:pt x="355" y="469"/>
                </a:lnTo>
                <a:lnTo>
                  <a:pt x="351" y="465"/>
                </a:lnTo>
                <a:lnTo>
                  <a:pt x="348" y="458"/>
                </a:lnTo>
                <a:lnTo>
                  <a:pt x="347" y="453"/>
                </a:lnTo>
                <a:lnTo>
                  <a:pt x="347" y="447"/>
                </a:lnTo>
                <a:lnTo>
                  <a:pt x="347" y="447"/>
                </a:lnTo>
                <a:lnTo>
                  <a:pt x="349" y="419"/>
                </a:lnTo>
                <a:lnTo>
                  <a:pt x="352" y="387"/>
                </a:lnTo>
                <a:lnTo>
                  <a:pt x="363" y="304"/>
                </a:lnTo>
                <a:lnTo>
                  <a:pt x="363" y="304"/>
                </a:lnTo>
                <a:lnTo>
                  <a:pt x="365" y="300"/>
                </a:lnTo>
                <a:lnTo>
                  <a:pt x="368" y="295"/>
                </a:lnTo>
                <a:lnTo>
                  <a:pt x="372" y="289"/>
                </a:lnTo>
                <a:lnTo>
                  <a:pt x="376" y="284"/>
                </a:lnTo>
                <a:lnTo>
                  <a:pt x="382" y="279"/>
                </a:lnTo>
                <a:lnTo>
                  <a:pt x="388" y="275"/>
                </a:lnTo>
                <a:lnTo>
                  <a:pt x="396" y="272"/>
                </a:lnTo>
                <a:lnTo>
                  <a:pt x="404" y="270"/>
                </a:lnTo>
                <a:lnTo>
                  <a:pt x="472" y="257"/>
                </a:lnTo>
                <a:lnTo>
                  <a:pt x="472" y="257"/>
                </a:lnTo>
                <a:lnTo>
                  <a:pt x="476" y="257"/>
                </a:lnTo>
                <a:lnTo>
                  <a:pt x="481" y="258"/>
                </a:lnTo>
                <a:lnTo>
                  <a:pt x="485" y="261"/>
                </a:lnTo>
                <a:lnTo>
                  <a:pt x="488" y="264"/>
                </a:lnTo>
                <a:lnTo>
                  <a:pt x="552" y="354"/>
                </a:lnTo>
                <a:lnTo>
                  <a:pt x="552" y="354"/>
                </a:lnTo>
                <a:close/>
                <a:moveTo>
                  <a:pt x="204" y="557"/>
                </a:moveTo>
                <a:lnTo>
                  <a:pt x="204" y="557"/>
                </a:lnTo>
                <a:lnTo>
                  <a:pt x="194" y="557"/>
                </a:lnTo>
                <a:lnTo>
                  <a:pt x="185" y="559"/>
                </a:lnTo>
                <a:lnTo>
                  <a:pt x="176" y="561"/>
                </a:lnTo>
                <a:lnTo>
                  <a:pt x="167" y="565"/>
                </a:lnTo>
                <a:lnTo>
                  <a:pt x="158" y="569"/>
                </a:lnTo>
                <a:lnTo>
                  <a:pt x="151" y="574"/>
                </a:lnTo>
                <a:lnTo>
                  <a:pt x="143" y="580"/>
                </a:lnTo>
                <a:lnTo>
                  <a:pt x="137" y="587"/>
                </a:lnTo>
                <a:lnTo>
                  <a:pt x="131" y="594"/>
                </a:lnTo>
                <a:lnTo>
                  <a:pt x="126" y="602"/>
                </a:lnTo>
                <a:lnTo>
                  <a:pt x="121" y="610"/>
                </a:lnTo>
                <a:lnTo>
                  <a:pt x="117" y="619"/>
                </a:lnTo>
                <a:lnTo>
                  <a:pt x="114" y="629"/>
                </a:lnTo>
                <a:lnTo>
                  <a:pt x="112" y="638"/>
                </a:lnTo>
                <a:lnTo>
                  <a:pt x="111" y="648"/>
                </a:lnTo>
                <a:lnTo>
                  <a:pt x="110" y="658"/>
                </a:lnTo>
                <a:lnTo>
                  <a:pt x="110" y="658"/>
                </a:lnTo>
                <a:lnTo>
                  <a:pt x="111" y="669"/>
                </a:lnTo>
                <a:lnTo>
                  <a:pt x="113" y="679"/>
                </a:lnTo>
                <a:lnTo>
                  <a:pt x="115" y="690"/>
                </a:lnTo>
                <a:lnTo>
                  <a:pt x="119" y="701"/>
                </a:lnTo>
                <a:lnTo>
                  <a:pt x="123" y="711"/>
                </a:lnTo>
                <a:lnTo>
                  <a:pt x="128" y="721"/>
                </a:lnTo>
                <a:lnTo>
                  <a:pt x="134" y="731"/>
                </a:lnTo>
                <a:lnTo>
                  <a:pt x="140" y="740"/>
                </a:lnTo>
                <a:lnTo>
                  <a:pt x="147" y="748"/>
                </a:lnTo>
                <a:lnTo>
                  <a:pt x="154" y="756"/>
                </a:lnTo>
                <a:lnTo>
                  <a:pt x="163" y="762"/>
                </a:lnTo>
                <a:lnTo>
                  <a:pt x="170" y="769"/>
                </a:lnTo>
                <a:lnTo>
                  <a:pt x="180" y="773"/>
                </a:lnTo>
                <a:lnTo>
                  <a:pt x="189" y="776"/>
                </a:lnTo>
                <a:lnTo>
                  <a:pt x="198" y="779"/>
                </a:lnTo>
                <a:lnTo>
                  <a:pt x="208" y="779"/>
                </a:lnTo>
                <a:lnTo>
                  <a:pt x="208" y="779"/>
                </a:lnTo>
                <a:lnTo>
                  <a:pt x="218" y="779"/>
                </a:lnTo>
                <a:lnTo>
                  <a:pt x="227" y="775"/>
                </a:lnTo>
                <a:lnTo>
                  <a:pt x="236" y="772"/>
                </a:lnTo>
                <a:lnTo>
                  <a:pt x="245" y="767"/>
                </a:lnTo>
                <a:lnTo>
                  <a:pt x="253" y="761"/>
                </a:lnTo>
                <a:lnTo>
                  <a:pt x="261" y="754"/>
                </a:lnTo>
                <a:lnTo>
                  <a:pt x="268" y="746"/>
                </a:lnTo>
                <a:lnTo>
                  <a:pt x="275" y="738"/>
                </a:lnTo>
                <a:lnTo>
                  <a:pt x="281" y="728"/>
                </a:lnTo>
                <a:lnTo>
                  <a:pt x="287" y="718"/>
                </a:lnTo>
                <a:lnTo>
                  <a:pt x="291" y="707"/>
                </a:lnTo>
                <a:lnTo>
                  <a:pt x="294" y="698"/>
                </a:lnTo>
                <a:lnTo>
                  <a:pt x="297" y="687"/>
                </a:lnTo>
                <a:lnTo>
                  <a:pt x="300" y="676"/>
                </a:lnTo>
                <a:lnTo>
                  <a:pt x="301" y="665"/>
                </a:lnTo>
                <a:lnTo>
                  <a:pt x="302" y="655"/>
                </a:lnTo>
                <a:lnTo>
                  <a:pt x="302" y="655"/>
                </a:lnTo>
                <a:lnTo>
                  <a:pt x="301" y="644"/>
                </a:lnTo>
                <a:lnTo>
                  <a:pt x="300" y="634"/>
                </a:lnTo>
                <a:lnTo>
                  <a:pt x="296" y="624"/>
                </a:lnTo>
                <a:lnTo>
                  <a:pt x="293" y="616"/>
                </a:lnTo>
                <a:lnTo>
                  <a:pt x="289" y="607"/>
                </a:lnTo>
                <a:lnTo>
                  <a:pt x="285" y="599"/>
                </a:lnTo>
                <a:lnTo>
                  <a:pt x="278" y="591"/>
                </a:lnTo>
                <a:lnTo>
                  <a:pt x="273" y="585"/>
                </a:lnTo>
                <a:lnTo>
                  <a:pt x="265" y="578"/>
                </a:lnTo>
                <a:lnTo>
                  <a:pt x="258" y="572"/>
                </a:lnTo>
                <a:lnTo>
                  <a:pt x="250" y="567"/>
                </a:lnTo>
                <a:lnTo>
                  <a:pt x="241" y="563"/>
                </a:lnTo>
                <a:lnTo>
                  <a:pt x="233" y="560"/>
                </a:lnTo>
                <a:lnTo>
                  <a:pt x="223" y="558"/>
                </a:lnTo>
                <a:lnTo>
                  <a:pt x="213" y="557"/>
                </a:lnTo>
                <a:lnTo>
                  <a:pt x="204" y="557"/>
                </a:lnTo>
                <a:lnTo>
                  <a:pt x="204" y="557"/>
                </a:lnTo>
                <a:close/>
                <a:moveTo>
                  <a:pt x="206" y="909"/>
                </a:moveTo>
                <a:lnTo>
                  <a:pt x="269" y="821"/>
                </a:lnTo>
                <a:lnTo>
                  <a:pt x="269" y="821"/>
                </a:lnTo>
                <a:lnTo>
                  <a:pt x="273" y="816"/>
                </a:lnTo>
                <a:lnTo>
                  <a:pt x="277" y="814"/>
                </a:lnTo>
                <a:lnTo>
                  <a:pt x="281" y="813"/>
                </a:lnTo>
                <a:lnTo>
                  <a:pt x="286" y="813"/>
                </a:lnTo>
                <a:lnTo>
                  <a:pt x="354" y="825"/>
                </a:lnTo>
                <a:lnTo>
                  <a:pt x="354" y="825"/>
                </a:lnTo>
                <a:lnTo>
                  <a:pt x="362" y="827"/>
                </a:lnTo>
                <a:lnTo>
                  <a:pt x="370" y="830"/>
                </a:lnTo>
                <a:lnTo>
                  <a:pt x="376" y="835"/>
                </a:lnTo>
                <a:lnTo>
                  <a:pt x="382" y="840"/>
                </a:lnTo>
                <a:lnTo>
                  <a:pt x="387" y="845"/>
                </a:lnTo>
                <a:lnTo>
                  <a:pt x="390" y="851"/>
                </a:lnTo>
                <a:lnTo>
                  <a:pt x="392" y="855"/>
                </a:lnTo>
                <a:lnTo>
                  <a:pt x="394" y="861"/>
                </a:lnTo>
                <a:lnTo>
                  <a:pt x="394" y="861"/>
                </a:lnTo>
                <a:lnTo>
                  <a:pt x="404" y="933"/>
                </a:lnTo>
                <a:lnTo>
                  <a:pt x="410" y="987"/>
                </a:lnTo>
                <a:lnTo>
                  <a:pt x="412" y="1009"/>
                </a:lnTo>
                <a:lnTo>
                  <a:pt x="412" y="1032"/>
                </a:lnTo>
                <a:lnTo>
                  <a:pt x="411" y="1054"/>
                </a:lnTo>
                <a:lnTo>
                  <a:pt x="410" y="1077"/>
                </a:lnTo>
                <a:lnTo>
                  <a:pt x="410" y="1077"/>
                </a:lnTo>
                <a:lnTo>
                  <a:pt x="409" y="1083"/>
                </a:lnTo>
                <a:lnTo>
                  <a:pt x="406" y="1088"/>
                </a:lnTo>
                <a:lnTo>
                  <a:pt x="403" y="1092"/>
                </a:lnTo>
                <a:lnTo>
                  <a:pt x="400" y="1097"/>
                </a:lnTo>
                <a:lnTo>
                  <a:pt x="396" y="1100"/>
                </a:lnTo>
                <a:lnTo>
                  <a:pt x="390" y="1102"/>
                </a:lnTo>
                <a:lnTo>
                  <a:pt x="385" y="1104"/>
                </a:lnTo>
                <a:lnTo>
                  <a:pt x="379" y="1104"/>
                </a:lnTo>
                <a:lnTo>
                  <a:pt x="32" y="1104"/>
                </a:lnTo>
                <a:lnTo>
                  <a:pt x="32" y="1104"/>
                </a:lnTo>
                <a:lnTo>
                  <a:pt x="27" y="1104"/>
                </a:lnTo>
                <a:lnTo>
                  <a:pt x="21" y="1102"/>
                </a:lnTo>
                <a:lnTo>
                  <a:pt x="17" y="1100"/>
                </a:lnTo>
                <a:lnTo>
                  <a:pt x="13" y="1097"/>
                </a:lnTo>
                <a:lnTo>
                  <a:pt x="9" y="1092"/>
                </a:lnTo>
                <a:lnTo>
                  <a:pt x="5" y="1088"/>
                </a:lnTo>
                <a:lnTo>
                  <a:pt x="4" y="1083"/>
                </a:lnTo>
                <a:lnTo>
                  <a:pt x="2" y="1077"/>
                </a:lnTo>
                <a:lnTo>
                  <a:pt x="2" y="1077"/>
                </a:lnTo>
                <a:lnTo>
                  <a:pt x="1" y="1054"/>
                </a:lnTo>
                <a:lnTo>
                  <a:pt x="0" y="1032"/>
                </a:lnTo>
                <a:lnTo>
                  <a:pt x="0" y="1009"/>
                </a:lnTo>
                <a:lnTo>
                  <a:pt x="2" y="987"/>
                </a:lnTo>
                <a:lnTo>
                  <a:pt x="9" y="933"/>
                </a:lnTo>
                <a:lnTo>
                  <a:pt x="17" y="861"/>
                </a:lnTo>
                <a:lnTo>
                  <a:pt x="17" y="861"/>
                </a:lnTo>
                <a:lnTo>
                  <a:pt x="19" y="855"/>
                </a:lnTo>
                <a:lnTo>
                  <a:pt x="21" y="851"/>
                </a:lnTo>
                <a:lnTo>
                  <a:pt x="26" y="845"/>
                </a:lnTo>
                <a:lnTo>
                  <a:pt x="30" y="840"/>
                </a:lnTo>
                <a:lnTo>
                  <a:pt x="35" y="835"/>
                </a:lnTo>
                <a:lnTo>
                  <a:pt x="42" y="830"/>
                </a:lnTo>
                <a:lnTo>
                  <a:pt x="50" y="827"/>
                </a:lnTo>
                <a:lnTo>
                  <a:pt x="58" y="825"/>
                </a:lnTo>
                <a:lnTo>
                  <a:pt x="126" y="813"/>
                </a:lnTo>
                <a:lnTo>
                  <a:pt x="126" y="813"/>
                </a:lnTo>
                <a:lnTo>
                  <a:pt x="130" y="813"/>
                </a:lnTo>
                <a:lnTo>
                  <a:pt x="136" y="814"/>
                </a:lnTo>
                <a:lnTo>
                  <a:pt x="139" y="816"/>
                </a:lnTo>
                <a:lnTo>
                  <a:pt x="142" y="821"/>
                </a:lnTo>
                <a:lnTo>
                  <a:pt x="206" y="909"/>
                </a:lnTo>
                <a:lnTo>
                  <a:pt x="206" y="909"/>
                </a:lnTo>
                <a:close/>
                <a:moveTo>
                  <a:pt x="526" y="557"/>
                </a:moveTo>
                <a:lnTo>
                  <a:pt x="526" y="557"/>
                </a:lnTo>
                <a:lnTo>
                  <a:pt x="526" y="551"/>
                </a:lnTo>
                <a:lnTo>
                  <a:pt x="528" y="546"/>
                </a:lnTo>
                <a:lnTo>
                  <a:pt x="530" y="541"/>
                </a:lnTo>
                <a:lnTo>
                  <a:pt x="534" y="538"/>
                </a:lnTo>
                <a:lnTo>
                  <a:pt x="538" y="535"/>
                </a:lnTo>
                <a:lnTo>
                  <a:pt x="542" y="532"/>
                </a:lnTo>
                <a:lnTo>
                  <a:pt x="546" y="531"/>
                </a:lnTo>
                <a:lnTo>
                  <a:pt x="552" y="531"/>
                </a:lnTo>
                <a:lnTo>
                  <a:pt x="552" y="531"/>
                </a:lnTo>
                <a:lnTo>
                  <a:pt x="557" y="531"/>
                </a:lnTo>
                <a:lnTo>
                  <a:pt x="562" y="532"/>
                </a:lnTo>
                <a:lnTo>
                  <a:pt x="566" y="535"/>
                </a:lnTo>
                <a:lnTo>
                  <a:pt x="570" y="538"/>
                </a:lnTo>
                <a:lnTo>
                  <a:pt x="573" y="541"/>
                </a:lnTo>
                <a:lnTo>
                  <a:pt x="576" y="546"/>
                </a:lnTo>
                <a:lnTo>
                  <a:pt x="578" y="551"/>
                </a:lnTo>
                <a:lnTo>
                  <a:pt x="578" y="557"/>
                </a:lnTo>
                <a:lnTo>
                  <a:pt x="578" y="664"/>
                </a:lnTo>
                <a:lnTo>
                  <a:pt x="677" y="721"/>
                </a:lnTo>
                <a:lnTo>
                  <a:pt x="677" y="721"/>
                </a:lnTo>
                <a:lnTo>
                  <a:pt x="681" y="725"/>
                </a:lnTo>
                <a:lnTo>
                  <a:pt x="684" y="729"/>
                </a:lnTo>
                <a:lnTo>
                  <a:pt x="688" y="733"/>
                </a:lnTo>
                <a:lnTo>
                  <a:pt x="689" y="738"/>
                </a:lnTo>
                <a:lnTo>
                  <a:pt x="690" y="742"/>
                </a:lnTo>
                <a:lnTo>
                  <a:pt x="690" y="747"/>
                </a:lnTo>
                <a:lnTo>
                  <a:pt x="689" y="753"/>
                </a:lnTo>
                <a:lnTo>
                  <a:pt x="687" y="757"/>
                </a:lnTo>
                <a:lnTo>
                  <a:pt x="687" y="757"/>
                </a:lnTo>
                <a:lnTo>
                  <a:pt x="683" y="761"/>
                </a:lnTo>
                <a:lnTo>
                  <a:pt x="680" y="765"/>
                </a:lnTo>
                <a:lnTo>
                  <a:pt x="676" y="768"/>
                </a:lnTo>
                <a:lnTo>
                  <a:pt x="670" y="769"/>
                </a:lnTo>
                <a:lnTo>
                  <a:pt x="666" y="770"/>
                </a:lnTo>
                <a:lnTo>
                  <a:pt x="661" y="770"/>
                </a:lnTo>
                <a:lnTo>
                  <a:pt x="656" y="769"/>
                </a:lnTo>
                <a:lnTo>
                  <a:pt x="651" y="767"/>
                </a:lnTo>
                <a:lnTo>
                  <a:pt x="552" y="710"/>
                </a:lnTo>
                <a:lnTo>
                  <a:pt x="453" y="767"/>
                </a:lnTo>
                <a:lnTo>
                  <a:pt x="453" y="767"/>
                </a:lnTo>
                <a:lnTo>
                  <a:pt x="447" y="769"/>
                </a:lnTo>
                <a:lnTo>
                  <a:pt x="443" y="770"/>
                </a:lnTo>
                <a:lnTo>
                  <a:pt x="438" y="770"/>
                </a:lnTo>
                <a:lnTo>
                  <a:pt x="433" y="769"/>
                </a:lnTo>
                <a:lnTo>
                  <a:pt x="428" y="768"/>
                </a:lnTo>
                <a:lnTo>
                  <a:pt x="424" y="765"/>
                </a:lnTo>
                <a:lnTo>
                  <a:pt x="420" y="761"/>
                </a:lnTo>
                <a:lnTo>
                  <a:pt x="417" y="757"/>
                </a:lnTo>
                <a:lnTo>
                  <a:pt x="417" y="757"/>
                </a:lnTo>
                <a:lnTo>
                  <a:pt x="415" y="753"/>
                </a:lnTo>
                <a:lnTo>
                  <a:pt x="414" y="747"/>
                </a:lnTo>
                <a:lnTo>
                  <a:pt x="414" y="742"/>
                </a:lnTo>
                <a:lnTo>
                  <a:pt x="415" y="738"/>
                </a:lnTo>
                <a:lnTo>
                  <a:pt x="416" y="733"/>
                </a:lnTo>
                <a:lnTo>
                  <a:pt x="419" y="729"/>
                </a:lnTo>
                <a:lnTo>
                  <a:pt x="423" y="725"/>
                </a:lnTo>
                <a:lnTo>
                  <a:pt x="427" y="721"/>
                </a:lnTo>
                <a:lnTo>
                  <a:pt x="526" y="664"/>
                </a:lnTo>
                <a:lnTo>
                  <a:pt x="526" y="557"/>
                </a:lnTo>
                <a:lnTo>
                  <a:pt x="526" y="557"/>
                </a:lnTo>
                <a:close/>
                <a:moveTo>
                  <a:pt x="896" y="557"/>
                </a:moveTo>
                <a:lnTo>
                  <a:pt x="896" y="557"/>
                </a:lnTo>
                <a:lnTo>
                  <a:pt x="886" y="557"/>
                </a:lnTo>
                <a:lnTo>
                  <a:pt x="876" y="559"/>
                </a:lnTo>
                <a:lnTo>
                  <a:pt x="868" y="561"/>
                </a:lnTo>
                <a:lnTo>
                  <a:pt x="859" y="565"/>
                </a:lnTo>
                <a:lnTo>
                  <a:pt x="851" y="569"/>
                </a:lnTo>
                <a:lnTo>
                  <a:pt x="843" y="574"/>
                </a:lnTo>
                <a:lnTo>
                  <a:pt x="835" y="580"/>
                </a:lnTo>
                <a:lnTo>
                  <a:pt x="829" y="587"/>
                </a:lnTo>
                <a:lnTo>
                  <a:pt x="822" y="594"/>
                </a:lnTo>
                <a:lnTo>
                  <a:pt x="817" y="602"/>
                </a:lnTo>
                <a:lnTo>
                  <a:pt x="813" y="610"/>
                </a:lnTo>
                <a:lnTo>
                  <a:pt x="810" y="619"/>
                </a:lnTo>
                <a:lnTo>
                  <a:pt x="806" y="629"/>
                </a:lnTo>
                <a:lnTo>
                  <a:pt x="804" y="638"/>
                </a:lnTo>
                <a:lnTo>
                  <a:pt x="803" y="648"/>
                </a:lnTo>
                <a:lnTo>
                  <a:pt x="802" y="658"/>
                </a:lnTo>
                <a:lnTo>
                  <a:pt x="802" y="658"/>
                </a:lnTo>
                <a:lnTo>
                  <a:pt x="803" y="669"/>
                </a:lnTo>
                <a:lnTo>
                  <a:pt x="804" y="679"/>
                </a:lnTo>
                <a:lnTo>
                  <a:pt x="807" y="690"/>
                </a:lnTo>
                <a:lnTo>
                  <a:pt x="811" y="701"/>
                </a:lnTo>
                <a:lnTo>
                  <a:pt x="815" y="711"/>
                </a:lnTo>
                <a:lnTo>
                  <a:pt x="819" y="721"/>
                </a:lnTo>
                <a:lnTo>
                  <a:pt x="826" y="731"/>
                </a:lnTo>
                <a:lnTo>
                  <a:pt x="832" y="740"/>
                </a:lnTo>
                <a:lnTo>
                  <a:pt x="839" y="748"/>
                </a:lnTo>
                <a:lnTo>
                  <a:pt x="846" y="756"/>
                </a:lnTo>
                <a:lnTo>
                  <a:pt x="854" y="762"/>
                </a:lnTo>
                <a:lnTo>
                  <a:pt x="862" y="769"/>
                </a:lnTo>
                <a:lnTo>
                  <a:pt x="872" y="773"/>
                </a:lnTo>
                <a:lnTo>
                  <a:pt x="881" y="776"/>
                </a:lnTo>
                <a:lnTo>
                  <a:pt x="890" y="779"/>
                </a:lnTo>
                <a:lnTo>
                  <a:pt x="900" y="779"/>
                </a:lnTo>
                <a:lnTo>
                  <a:pt x="900" y="779"/>
                </a:lnTo>
                <a:lnTo>
                  <a:pt x="910" y="779"/>
                </a:lnTo>
                <a:lnTo>
                  <a:pt x="920" y="775"/>
                </a:lnTo>
                <a:lnTo>
                  <a:pt x="928" y="772"/>
                </a:lnTo>
                <a:lnTo>
                  <a:pt x="937" y="767"/>
                </a:lnTo>
                <a:lnTo>
                  <a:pt x="945" y="761"/>
                </a:lnTo>
                <a:lnTo>
                  <a:pt x="953" y="754"/>
                </a:lnTo>
                <a:lnTo>
                  <a:pt x="960" y="746"/>
                </a:lnTo>
                <a:lnTo>
                  <a:pt x="967" y="738"/>
                </a:lnTo>
                <a:lnTo>
                  <a:pt x="973" y="728"/>
                </a:lnTo>
                <a:lnTo>
                  <a:pt x="979" y="718"/>
                </a:lnTo>
                <a:lnTo>
                  <a:pt x="983" y="707"/>
                </a:lnTo>
                <a:lnTo>
                  <a:pt x="986" y="698"/>
                </a:lnTo>
                <a:lnTo>
                  <a:pt x="990" y="687"/>
                </a:lnTo>
                <a:lnTo>
                  <a:pt x="992" y="676"/>
                </a:lnTo>
                <a:lnTo>
                  <a:pt x="993" y="665"/>
                </a:lnTo>
                <a:lnTo>
                  <a:pt x="994" y="655"/>
                </a:lnTo>
                <a:lnTo>
                  <a:pt x="994" y="655"/>
                </a:lnTo>
                <a:lnTo>
                  <a:pt x="993" y="644"/>
                </a:lnTo>
                <a:lnTo>
                  <a:pt x="991" y="634"/>
                </a:lnTo>
                <a:lnTo>
                  <a:pt x="989" y="624"/>
                </a:lnTo>
                <a:lnTo>
                  <a:pt x="985" y="616"/>
                </a:lnTo>
                <a:lnTo>
                  <a:pt x="981" y="607"/>
                </a:lnTo>
                <a:lnTo>
                  <a:pt x="977" y="599"/>
                </a:lnTo>
                <a:lnTo>
                  <a:pt x="970" y="591"/>
                </a:lnTo>
                <a:lnTo>
                  <a:pt x="964" y="585"/>
                </a:lnTo>
                <a:lnTo>
                  <a:pt x="957" y="578"/>
                </a:lnTo>
                <a:lnTo>
                  <a:pt x="950" y="572"/>
                </a:lnTo>
                <a:lnTo>
                  <a:pt x="942" y="567"/>
                </a:lnTo>
                <a:lnTo>
                  <a:pt x="934" y="563"/>
                </a:lnTo>
                <a:lnTo>
                  <a:pt x="925" y="560"/>
                </a:lnTo>
                <a:lnTo>
                  <a:pt x="915" y="558"/>
                </a:lnTo>
                <a:lnTo>
                  <a:pt x="905" y="557"/>
                </a:lnTo>
                <a:lnTo>
                  <a:pt x="896" y="557"/>
                </a:lnTo>
                <a:lnTo>
                  <a:pt x="896" y="557"/>
                </a:lnTo>
                <a:close/>
                <a:moveTo>
                  <a:pt x="898" y="909"/>
                </a:moveTo>
                <a:lnTo>
                  <a:pt x="962" y="821"/>
                </a:lnTo>
                <a:lnTo>
                  <a:pt x="962" y="821"/>
                </a:lnTo>
                <a:lnTo>
                  <a:pt x="965" y="816"/>
                </a:lnTo>
                <a:lnTo>
                  <a:pt x="968" y="814"/>
                </a:lnTo>
                <a:lnTo>
                  <a:pt x="973" y="813"/>
                </a:lnTo>
                <a:lnTo>
                  <a:pt x="978" y="813"/>
                </a:lnTo>
                <a:lnTo>
                  <a:pt x="1046" y="825"/>
                </a:lnTo>
                <a:lnTo>
                  <a:pt x="1046" y="825"/>
                </a:lnTo>
                <a:lnTo>
                  <a:pt x="1054" y="827"/>
                </a:lnTo>
                <a:lnTo>
                  <a:pt x="1062" y="830"/>
                </a:lnTo>
                <a:lnTo>
                  <a:pt x="1068" y="835"/>
                </a:lnTo>
                <a:lnTo>
                  <a:pt x="1074" y="840"/>
                </a:lnTo>
                <a:lnTo>
                  <a:pt x="1078" y="845"/>
                </a:lnTo>
                <a:lnTo>
                  <a:pt x="1082" y="851"/>
                </a:lnTo>
                <a:lnTo>
                  <a:pt x="1084" y="855"/>
                </a:lnTo>
                <a:lnTo>
                  <a:pt x="1087" y="861"/>
                </a:lnTo>
                <a:lnTo>
                  <a:pt x="1087" y="861"/>
                </a:lnTo>
                <a:lnTo>
                  <a:pt x="1095" y="933"/>
                </a:lnTo>
                <a:lnTo>
                  <a:pt x="1102" y="987"/>
                </a:lnTo>
                <a:lnTo>
                  <a:pt x="1104" y="1009"/>
                </a:lnTo>
                <a:lnTo>
                  <a:pt x="1104" y="1032"/>
                </a:lnTo>
                <a:lnTo>
                  <a:pt x="1103" y="1054"/>
                </a:lnTo>
                <a:lnTo>
                  <a:pt x="1102" y="1077"/>
                </a:lnTo>
                <a:lnTo>
                  <a:pt x="1102" y="1077"/>
                </a:lnTo>
                <a:lnTo>
                  <a:pt x="1100" y="1083"/>
                </a:lnTo>
                <a:lnTo>
                  <a:pt x="1098" y="1088"/>
                </a:lnTo>
                <a:lnTo>
                  <a:pt x="1095" y="1092"/>
                </a:lnTo>
                <a:lnTo>
                  <a:pt x="1091" y="1097"/>
                </a:lnTo>
                <a:lnTo>
                  <a:pt x="1087" y="1100"/>
                </a:lnTo>
                <a:lnTo>
                  <a:pt x="1082" y="1102"/>
                </a:lnTo>
                <a:lnTo>
                  <a:pt x="1077" y="1104"/>
                </a:lnTo>
                <a:lnTo>
                  <a:pt x="1072" y="1104"/>
                </a:lnTo>
                <a:lnTo>
                  <a:pt x="724" y="1104"/>
                </a:lnTo>
                <a:lnTo>
                  <a:pt x="724" y="1104"/>
                </a:lnTo>
                <a:lnTo>
                  <a:pt x="719" y="1104"/>
                </a:lnTo>
                <a:lnTo>
                  <a:pt x="714" y="1102"/>
                </a:lnTo>
                <a:lnTo>
                  <a:pt x="708" y="1100"/>
                </a:lnTo>
                <a:lnTo>
                  <a:pt x="704" y="1097"/>
                </a:lnTo>
                <a:lnTo>
                  <a:pt x="701" y="1092"/>
                </a:lnTo>
                <a:lnTo>
                  <a:pt x="697" y="1088"/>
                </a:lnTo>
                <a:lnTo>
                  <a:pt x="695" y="1083"/>
                </a:lnTo>
                <a:lnTo>
                  <a:pt x="694" y="1077"/>
                </a:lnTo>
                <a:lnTo>
                  <a:pt x="694" y="1077"/>
                </a:lnTo>
                <a:lnTo>
                  <a:pt x="693" y="1054"/>
                </a:lnTo>
                <a:lnTo>
                  <a:pt x="692" y="1032"/>
                </a:lnTo>
                <a:lnTo>
                  <a:pt x="692" y="1009"/>
                </a:lnTo>
                <a:lnTo>
                  <a:pt x="694" y="987"/>
                </a:lnTo>
                <a:lnTo>
                  <a:pt x="700" y="933"/>
                </a:lnTo>
                <a:lnTo>
                  <a:pt x="709" y="861"/>
                </a:lnTo>
                <a:lnTo>
                  <a:pt x="709" y="861"/>
                </a:lnTo>
                <a:lnTo>
                  <a:pt x="711" y="855"/>
                </a:lnTo>
                <a:lnTo>
                  <a:pt x="714" y="851"/>
                </a:lnTo>
                <a:lnTo>
                  <a:pt x="717" y="845"/>
                </a:lnTo>
                <a:lnTo>
                  <a:pt x="722" y="840"/>
                </a:lnTo>
                <a:lnTo>
                  <a:pt x="728" y="835"/>
                </a:lnTo>
                <a:lnTo>
                  <a:pt x="734" y="830"/>
                </a:lnTo>
                <a:lnTo>
                  <a:pt x="742" y="827"/>
                </a:lnTo>
                <a:lnTo>
                  <a:pt x="750" y="825"/>
                </a:lnTo>
                <a:lnTo>
                  <a:pt x="818" y="813"/>
                </a:lnTo>
                <a:lnTo>
                  <a:pt x="818" y="813"/>
                </a:lnTo>
                <a:lnTo>
                  <a:pt x="822" y="813"/>
                </a:lnTo>
                <a:lnTo>
                  <a:pt x="827" y="814"/>
                </a:lnTo>
                <a:lnTo>
                  <a:pt x="831" y="816"/>
                </a:lnTo>
                <a:lnTo>
                  <a:pt x="834" y="821"/>
                </a:lnTo>
                <a:lnTo>
                  <a:pt x="898" y="909"/>
                </a:lnTo>
                <a:lnTo>
                  <a:pt x="898" y="9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字魂58号-创中黑"/>
              <a:cs typeface="字魂58号-创中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826284"/>
      </p:ext>
    </p:extLst>
  </p:cSld>
  <p:clrMapOvr>
    <a:masterClrMapping/>
  </p:clrMapOvr>
  <p:transition advTm="2000">
    <p:wedg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"/>
          <p:cNvSpPr txBox="1">
            <a:spLocks noGrp="1"/>
          </p:cNvSpPr>
          <p:nvPr>
            <p:ph type="title"/>
          </p:nvPr>
        </p:nvSpPr>
        <p:spPr>
          <a:xfrm>
            <a:off x="3093400" y="2191800"/>
            <a:ext cx="6005200" cy="24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05013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11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5"/>
          <p:cNvGrpSpPr/>
          <p:nvPr/>
        </p:nvGrpSpPr>
        <p:grpSpPr>
          <a:xfrm>
            <a:off x="236967" y="-484870"/>
            <a:ext cx="11740053" cy="6305748"/>
            <a:chOff x="177725" y="-363653"/>
            <a:chExt cx="8805040" cy="4729311"/>
          </a:xfrm>
        </p:grpSpPr>
        <p:grpSp>
          <p:nvGrpSpPr>
            <p:cNvPr id="292" name="Google Shape;292;p5"/>
            <p:cNvGrpSpPr/>
            <p:nvPr/>
          </p:nvGrpSpPr>
          <p:grpSpPr>
            <a:xfrm>
              <a:off x="883936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293" name="Google Shape;293;p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4" name="Google Shape;294;p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" name="Google Shape;295;p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" name="Google Shape;296;p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" name="Google Shape;297;p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" name="Google Shape;298;p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" name="Google Shape;299;p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" name="Google Shape;300;p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" name="Google Shape;301;p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" name="Google Shape;302;p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" name="Google Shape;303;p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" name="Google Shape;304;p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" name="Google Shape;305;p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6" name="Google Shape;306;p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7" name="Google Shape;307;p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" name="Google Shape;312;p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" name="Google Shape;313;p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" name="Google Shape;314;p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" name="Google Shape;315;p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" name="Google Shape;316;p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" name="Google Shape;317;p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" name="Google Shape;318;p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9" name="Google Shape;319;p5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320" name="Google Shape;320;p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21" name="Google Shape;321;p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2" name="Google Shape;322;p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3" name="Google Shape;323;p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4" name="Google Shape;324;p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5" name="Google Shape;325;p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6" name="Google Shape;326;p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7" name="Google Shape;327;p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33" name="Google Shape;333;p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34" name="Google Shape;334;p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5" name="Google Shape;335;p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6" name="Google Shape;336;p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7" name="Google Shape;337;p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8" name="Google Shape;338;p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430900" y="1235251"/>
              <a:ext cx="143400" cy="2454350"/>
              <a:chOff x="2436050" y="685625"/>
              <a:chExt cx="143400" cy="2454350"/>
            </a:xfrm>
          </p:grpSpPr>
          <p:grpSp>
            <p:nvGrpSpPr>
              <p:cNvPr id="347" name="Google Shape;347;p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48" name="Google Shape;348;p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9" name="Google Shape;349;p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7" name="Google Shape;357;p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8" name="Google Shape;358;p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9" name="Google Shape;359;p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60" name="Google Shape;360;p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61" name="Google Shape;361;p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2" name="Google Shape;362;p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3" name="Google Shape;363;p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4" name="Google Shape;364;p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5" name="Google Shape;365;p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6" name="Google Shape;366;p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7" name="Google Shape;367;p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8" name="Google Shape;368;p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9" name="Google Shape;369;p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0" name="Google Shape;370;p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73" name="Google Shape;373;p5"/>
            <p:cNvGrpSpPr/>
            <p:nvPr/>
          </p:nvGrpSpPr>
          <p:grpSpPr>
            <a:xfrm>
              <a:off x="641525" y="1911308"/>
              <a:ext cx="143400" cy="2454350"/>
              <a:chOff x="2436050" y="685625"/>
              <a:chExt cx="143400" cy="2454350"/>
            </a:xfrm>
          </p:grpSpPr>
          <p:grpSp>
            <p:nvGrpSpPr>
              <p:cNvPr id="374" name="Google Shape;374;p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75" name="Google Shape;375;p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87" name="Google Shape;387;p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88" name="Google Shape;388;p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9" name="Google Shape;389;p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0" name="Google Shape;390;p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400" name="Google Shape;40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01" name="Google Shape;401;p5"/>
          <p:cNvSpPr txBox="1">
            <a:spLocks noGrp="1"/>
          </p:cNvSpPr>
          <p:nvPr>
            <p:ph type="subTitle" idx="1"/>
          </p:nvPr>
        </p:nvSpPr>
        <p:spPr>
          <a:xfrm>
            <a:off x="6740379" y="47237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2" name="Google Shape;402;p5"/>
          <p:cNvSpPr txBox="1">
            <a:spLocks noGrp="1"/>
          </p:cNvSpPr>
          <p:nvPr>
            <p:ph type="subTitle" idx="2"/>
          </p:nvPr>
        </p:nvSpPr>
        <p:spPr>
          <a:xfrm>
            <a:off x="2111067" y="47237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3" name="Google Shape;403;p5"/>
          <p:cNvSpPr txBox="1">
            <a:spLocks noGrp="1"/>
          </p:cNvSpPr>
          <p:nvPr>
            <p:ph type="subTitle" idx="3"/>
          </p:nvPr>
        </p:nvSpPr>
        <p:spPr>
          <a:xfrm>
            <a:off x="6740367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4" name="Google Shape;404;p5"/>
          <p:cNvSpPr txBox="1">
            <a:spLocks noGrp="1"/>
          </p:cNvSpPr>
          <p:nvPr>
            <p:ph type="subTitle" idx="4"/>
          </p:nvPr>
        </p:nvSpPr>
        <p:spPr>
          <a:xfrm>
            <a:off x="2110767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32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15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407" name="Google Shape;407;p6"/>
          <p:cNvGrpSpPr/>
          <p:nvPr/>
        </p:nvGrpSpPr>
        <p:grpSpPr>
          <a:xfrm>
            <a:off x="257234" y="-484870"/>
            <a:ext cx="11591733" cy="7576604"/>
            <a:chOff x="192925" y="-363653"/>
            <a:chExt cx="8693800" cy="5682453"/>
          </a:xfrm>
        </p:grpSpPr>
        <p:grpSp>
          <p:nvGrpSpPr>
            <p:cNvPr id="408" name="Google Shape;408;p6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409" name="Google Shape;409;p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10" name="Google Shape;410;p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5" name="Google Shape;415;p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6" name="Google Shape;416;p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7" name="Google Shape;417;p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8" name="Google Shape;418;p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2" name="Google Shape;422;p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23" name="Google Shape;423;p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6" name="Google Shape;426;p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7" name="Google Shape;427;p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8" name="Google Shape;428;p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9" name="Google Shape;429;p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5" name="Google Shape;435;p6"/>
            <p:cNvGrpSpPr/>
            <p:nvPr/>
          </p:nvGrpSpPr>
          <p:grpSpPr>
            <a:xfrm>
              <a:off x="192925" y="2864450"/>
              <a:ext cx="143400" cy="2454350"/>
              <a:chOff x="2030200" y="685625"/>
              <a:chExt cx="143400" cy="2454350"/>
            </a:xfrm>
          </p:grpSpPr>
          <p:grpSp>
            <p:nvGrpSpPr>
              <p:cNvPr id="436" name="Google Shape;436;p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37" name="Google Shape;437;p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8" name="Google Shape;438;p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" name="Google Shape;439;p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0" name="Google Shape;440;p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1" name="Google Shape;441;p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2" name="Google Shape;442;p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3" name="Google Shape;443;p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49" name="Google Shape;449;p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50" name="Google Shape;450;p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62" name="Google Shape;462;p6"/>
            <p:cNvGrpSpPr/>
            <p:nvPr/>
          </p:nvGrpSpPr>
          <p:grpSpPr>
            <a:xfrm>
              <a:off x="456463" y="108976"/>
              <a:ext cx="143400" cy="2454350"/>
              <a:chOff x="2436050" y="685625"/>
              <a:chExt cx="143400" cy="2454350"/>
            </a:xfrm>
          </p:grpSpPr>
          <p:grpSp>
            <p:nvGrpSpPr>
              <p:cNvPr id="463" name="Google Shape;463;p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64" name="Google Shape;464;p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76" name="Google Shape;476;p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77" name="Google Shape;477;p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7" name="Google Shape;487;p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8" name="Google Shape;488;p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637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91" name="Google Shape;491;p7"/>
          <p:cNvSpPr txBox="1">
            <a:spLocks noGrp="1"/>
          </p:cNvSpPr>
          <p:nvPr>
            <p:ph type="subTitle" idx="1"/>
          </p:nvPr>
        </p:nvSpPr>
        <p:spPr>
          <a:xfrm>
            <a:off x="2525000" y="2267067"/>
            <a:ext cx="7142000" cy="2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492" name="Google Shape;492;p7"/>
          <p:cNvGrpSpPr/>
          <p:nvPr/>
        </p:nvGrpSpPr>
        <p:grpSpPr>
          <a:xfrm>
            <a:off x="236967" y="-1392789"/>
            <a:ext cx="11612000" cy="7929856"/>
            <a:chOff x="177725" y="-1044592"/>
            <a:chExt cx="8709000" cy="5947392"/>
          </a:xfrm>
        </p:grpSpPr>
        <p:grpSp>
          <p:nvGrpSpPr>
            <p:cNvPr id="493" name="Google Shape;493;p7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494" name="Google Shape;494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95" name="Google Shape;495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6" name="Google Shape;496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7" name="Google Shape;497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8" name="Google Shape;498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9" name="Google Shape;499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07" name="Google Shape;507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08" name="Google Shape;508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9" name="Google Shape;509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0" name="Google Shape;510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1" name="Google Shape;511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2" name="Google Shape;512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3" name="Google Shape;513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4" name="Google Shape;514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5" name="Google Shape;515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6" name="Google Shape;516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7" name="Google Shape;517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8" name="Google Shape;518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9" name="Google Shape;519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20" name="Google Shape;520;p7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521" name="Google Shape;521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22" name="Google Shape;522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3" name="Google Shape;523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4" name="Google Shape;524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5" name="Google Shape;525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6" name="Google Shape;526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7" name="Google Shape;527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8" name="Google Shape;528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9" name="Google Shape;529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0" name="Google Shape;530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1" name="Google Shape;531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2" name="Google Shape;532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3" name="Google Shape;533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34" name="Google Shape;534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35" name="Google Shape;535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6" name="Google Shape;536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7" name="Google Shape;537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3" name="Google Shape;543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6" name="Google Shape;546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47" name="Google Shape;547;p7"/>
            <p:cNvGrpSpPr/>
            <p:nvPr/>
          </p:nvGrpSpPr>
          <p:grpSpPr>
            <a:xfrm>
              <a:off x="8430900" y="2149651"/>
              <a:ext cx="143400" cy="2454350"/>
              <a:chOff x="2436050" y="685625"/>
              <a:chExt cx="143400" cy="2454350"/>
            </a:xfrm>
          </p:grpSpPr>
          <p:grpSp>
            <p:nvGrpSpPr>
              <p:cNvPr id="548" name="Google Shape;548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49" name="Google Shape;549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0" name="Google Shape;550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1" name="Google Shape;551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2" name="Google Shape;552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4" name="Google Shape;554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5" name="Google Shape;555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6" name="Google Shape;556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7" name="Google Shape;557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8" name="Google Shape;558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9" name="Google Shape;559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0" name="Google Shape;560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61" name="Google Shape;561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62" name="Google Shape;562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3" name="Google Shape;563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4" name="Google Shape;564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5" name="Google Shape;565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6" name="Google Shape;566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7" name="Google Shape;567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8" name="Google Shape;568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9" name="Google Shape;569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0" name="Google Shape;570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1" name="Google Shape;571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2" name="Google Shape;572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3" name="Google Shape;573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74" name="Google Shape;574;p7"/>
            <p:cNvGrpSpPr/>
            <p:nvPr/>
          </p:nvGrpSpPr>
          <p:grpSpPr>
            <a:xfrm>
              <a:off x="569825" y="-1044592"/>
              <a:ext cx="143400" cy="2454350"/>
              <a:chOff x="2436050" y="685625"/>
              <a:chExt cx="143400" cy="2454350"/>
            </a:xfrm>
          </p:grpSpPr>
          <p:grpSp>
            <p:nvGrpSpPr>
              <p:cNvPr id="575" name="Google Shape;575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76" name="Google Shape;576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7" name="Google Shape;577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8" name="Google Shape;578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9" name="Google Shape;579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0" name="Google Shape;580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1" name="Google Shape;581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2" name="Google Shape;582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3" name="Google Shape;583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4" name="Google Shape;584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5" name="Google Shape;585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6" name="Google Shape;586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7" name="Google Shape;587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88" name="Google Shape;588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89" name="Google Shape;589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0" name="Google Shape;590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1" name="Google Shape;591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2" name="Google Shape;592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3" name="Google Shape;593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4" name="Google Shape;594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5" name="Google Shape;595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6" name="Google Shape;596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7" name="Google Shape;597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8" name="Google Shape;598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9" name="Google Shape;599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0" name="Google Shape;600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01" name="Google Shape;601;p7"/>
            <p:cNvGrpSpPr/>
            <p:nvPr/>
          </p:nvGrpSpPr>
          <p:grpSpPr>
            <a:xfrm>
              <a:off x="321125" y="2448450"/>
              <a:ext cx="143400" cy="2454350"/>
              <a:chOff x="2030200" y="685625"/>
              <a:chExt cx="143400" cy="2454350"/>
            </a:xfrm>
          </p:grpSpPr>
          <p:grpSp>
            <p:nvGrpSpPr>
              <p:cNvPr id="602" name="Google Shape;602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03" name="Google Shape;603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4" name="Google Shape;604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5" name="Google Shape;605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6" name="Google Shape;606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7" name="Google Shape;607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8" name="Google Shape;608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9" name="Google Shape;609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0" name="Google Shape;610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1" name="Google Shape;611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2" name="Google Shape;612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3" name="Google Shape;613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4" name="Google Shape;614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15" name="Google Shape;615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16" name="Google Shape;616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9" name="Google Shape;619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0" name="Google Shape;620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1" name="Google Shape;621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2" name="Google Shape;622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3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"/>
          <p:cNvSpPr txBox="1">
            <a:spLocks noGrp="1"/>
          </p:cNvSpPr>
          <p:nvPr>
            <p:ph type="title"/>
          </p:nvPr>
        </p:nvSpPr>
        <p:spPr>
          <a:xfrm>
            <a:off x="3093400" y="2191800"/>
            <a:ext cx="6005200" cy="24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630" name="Google Shape;630;p8"/>
          <p:cNvGrpSpPr/>
          <p:nvPr/>
        </p:nvGrpSpPr>
        <p:grpSpPr>
          <a:xfrm>
            <a:off x="433733" y="2130534"/>
            <a:ext cx="11071200" cy="4008133"/>
            <a:chOff x="325300" y="1597900"/>
            <a:chExt cx="8303400" cy="3006100"/>
          </a:xfrm>
        </p:grpSpPr>
        <p:grpSp>
          <p:nvGrpSpPr>
            <p:cNvPr id="631" name="Google Shape;631;p8"/>
            <p:cNvGrpSpPr/>
            <p:nvPr/>
          </p:nvGrpSpPr>
          <p:grpSpPr>
            <a:xfrm>
              <a:off x="325300" y="1597900"/>
              <a:ext cx="143400" cy="2454350"/>
              <a:chOff x="2436050" y="685625"/>
              <a:chExt cx="143400" cy="2454350"/>
            </a:xfrm>
          </p:grpSpPr>
          <p:grpSp>
            <p:nvGrpSpPr>
              <p:cNvPr id="632" name="Google Shape;632;p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33" name="Google Shape;633;p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4" name="Google Shape;634;p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5" name="Google Shape;635;p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6" name="Google Shape;636;p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8" name="Google Shape;638;p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9" name="Google Shape;639;p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1" name="Google Shape;641;p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2" name="Google Shape;642;p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3" name="Google Shape;643;p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4" name="Google Shape;644;p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45" name="Google Shape;645;p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46" name="Google Shape;646;p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8" name="Google Shape;648;p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9" name="Google Shape;649;p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5" name="Google Shape;655;p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6" name="Google Shape;656;p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58" name="Google Shape;658;p8"/>
            <p:cNvGrpSpPr/>
            <p:nvPr/>
          </p:nvGrpSpPr>
          <p:grpSpPr>
            <a:xfrm>
              <a:off x="8485300" y="2149650"/>
              <a:ext cx="143400" cy="2454350"/>
              <a:chOff x="2436050" y="685625"/>
              <a:chExt cx="143400" cy="2454350"/>
            </a:xfrm>
          </p:grpSpPr>
          <p:grpSp>
            <p:nvGrpSpPr>
              <p:cNvPr id="659" name="Google Shape;659;p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60" name="Google Shape;660;p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1" name="Google Shape;661;p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2" name="Google Shape;662;p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3" name="Google Shape;663;p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4" name="Google Shape;664;p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5" name="Google Shape;665;p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6" name="Google Shape;666;p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7" name="Google Shape;667;p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8" name="Google Shape;668;p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9" name="Google Shape;669;p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0" name="Google Shape;670;p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1" name="Google Shape;671;p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72" name="Google Shape;672;p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73" name="Google Shape;673;p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9" name="Google Shape;679;p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0" name="Google Shape;680;p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1" name="Google Shape;681;p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2" name="Google Shape;682;p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3" name="Google Shape;683;p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4" name="Google Shape;684;p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396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"/>
          <p:cNvSpPr txBox="1">
            <a:spLocks noGrp="1"/>
          </p:cNvSpPr>
          <p:nvPr>
            <p:ph type="title"/>
          </p:nvPr>
        </p:nvSpPr>
        <p:spPr>
          <a:xfrm>
            <a:off x="2847400" y="2207317"/>
            <a:ext cx="64972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87" name="Google Shape;687;p9"/>
          <p:cNvSpPr txBox="1">
            <a:spLocks noGrp="1"/>
          </p:cNvSpPr>
          <p:nvPr>
            <p:ph type="subTitle" idx="1"/>
          </p:nvPr>
        </p:nvSpPr>
        <p:spPr>
          <a:xfrm>
            <a:off x="2847400" y="3755884"/>
            <a:ext cx="6497200" cy="89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688" name="Google Shape;688;p9"/>
          <p:cNvGrpSpPr/>
          <p:nvPr/>
        </p:nvGrpSpPr>
        <p:grpSpPr>
          <a:xfrm>
            <a:off x="759767" y="-1597469"/>
            <a:ext cx="11007133" cy="8984897"/>
            <a:chOff x="569825" y="-1198102"/>
            <a:chExt cx="8255350" cy="6738673"/>
          </a:xfrm>
        </p:grpSpPr>
        <p:grpSp>
          <p:nvGrpSpPr>
            <p:cNvPr id="689" name="Google Shape;689;p9"/>
            <p:cNvGrpSpPr/>
            <p:nvPr/>
          </p:nvGrpSpPr>
          <p:grpSpPr>
            <a:xfrm>
              <a:off x="569825" y="250475"/>
              <a:ext cx="8255350" cy="3327100"/>
              <a:chOff x="569825" y="250475"/>
              <a:chExt cx="8255350" cy="3327100"/>
            </a:xfrm>
          </p:grpSpPr>
          <p:grpSp>
            <p:nvGrpSpPr>
              <p:cNvPr id="690" name="Google Shape;690;p9"/>
              <p:cNvGrpSpPr/>
              <p:nvPr/>
            </p:nvGrpSpPr>
            <p:grpSpPr>
              <a:xfrm>
                <a:off x="569825" y="250475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691" name="Google Shape;691;p9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692" name="Google Shape;692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3" name="Google Shape;693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4" name="Google Shape;694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5" name="Google Shape;695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6" name="Google Shape;696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7" name="Google Shape;697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8" name="Google Shape;698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9" name="Google Shape;699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0" name="Google Shape;700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1" name="Google Shape;701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2" name="Google Shape;702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3" name="Google Shape;703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04" name="Google Shape;704;p9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05" name="Google Shape;705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6" name="Google Shape;706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7" name="Google Shape;707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8" name="Google Shape;708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9" name="Google Shape;709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0" name="Google Shape;710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1" name="Google Shape;711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2" name="Google Shape;712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3" name="Google Shape;713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4" name="Google Shape;714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5" name="Google Shape;715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6" name="Google Shape;716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717" name="Google Shape;717;p9"/>
              <p:cNvGrpSpPr/>
              <p:nvPr/>
            </p:nvGrpSpPr>
            <p:grpSpPr>
              <a:xfrm>
                <a:off x="8681775" y="1123225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718" name="Google Shape;718;p9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19" name="Google Shape;719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0" name="Google Shape;720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1" name="Google Shape;721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2" name="Google Shape;722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3" name="Google Shape;723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4" name="Google Shape;724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5" name="Google Shape;725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6" name="Google Shape;726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7" name="Google Shape;727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8" name="Google Shape;728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9" name="Google Shape;729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0" name="Google Shape;730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31" name="Google Shape;731;p9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32" name="Google Shape;732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3" name="Google Shape;733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4" name="Google Shape;734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5" name="Google Shape;735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6" name="Google Shape;736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7" name="Google Shape;737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8" name="Google Shape;738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9" name="Google Shape;739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0" name="Google Shape;740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1" name="Google Shape;741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2" name="Google Shape;742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3" name="Google Shape;743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  <p:grpSp>
          <p:nvGrpSpPr>
            <p:cNvPr id="744" name="Google Shape;744;p9"/>
            <p:cNvGrpSpPr/>
            <p:nvPr/>
          </p:nvGrpSpPr>
          <p:grpSpPr>
            <a:xfrm>
              <a:off x="7008450" y="-1198102"/>
              <a:ext cx="1311925" cy="6738673"/>
              <a:chOff x="7008450" y="-1198102"/>
              <a:chExt cx="1311925" cy="6738673"/>
            </a:xfrm>
          </p:grpSpPr>
          <p:grpSp>
            <p:nvGrpSpPr>
              <p:cNvPr id="745" name="Google Shape;745;p9"/>
              <p:cNvGrpSpPr/>
              <p:nvPr/>
            </p:nvGrpSpPr>
            <p:grpSpPr>
              <a:xfrm>
                <a:off x="7008450" y="-1198102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746" name="Google Shape;746;p9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47" name="Google Shape;747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8" name="Google Shape;748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9" name="Google Shape;749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0" name="Google Shape;750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1" name="Google Shape;751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2" name="Google Shape;752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3" name="Google Shape;753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4" name="Google Shape;754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5" name="Google Shape;755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6" name="Google Shape;756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7" name="Google Shape;757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8" name="Google Shape;758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59" name="Google Shape;759;p9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60" name="Google Shape;760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1" name="Google Shape;761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2" name="Google Shape;762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3" name="Google Shape;763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4" name="Google Shape;764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5" name="Google Shape;765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6" name="Google Shape;766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7" name="Google Shape;767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8" name="Google Shape;768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9" name="Google Shape;769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0" name="Google Shape;770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1" name="Google Shape;771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772" name="Google Shape;772;p9"/>
              <p:cNvGrpSpPr/>
              <p:nvPr/>
            </p:nvGrpSpPr>
            <p:grpSpPr>
              <a:xfrm>
                <a:off x="7816550" y="250475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773" name="Google Shape;773;p9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74" name="Google Shape;774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5" name="Google Shape;775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6" name="Google Shape;776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7" name="Google Shape;777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8" name="Google Shape;778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9" name="Google Shape;779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0" name="Google Shape;780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1" name="Google Shape;781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2" name="Google Shape;782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3" name="Google Shape;783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4" name="Google Shape;784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5" name="Google Shape;785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86" name="Google Shape;786;p9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87" name="Google Shape;787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8" name="Google Shape;788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9" name="Google Shape;789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0" name="Google Shape;790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1" name="Google Shape;791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2" name="Google Shape;792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3" name="Google Shape;793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4" name="Google Shape;794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5" name="Google Shape;795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6" name="Google Shape;796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7" name="Google Shape;797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8" name="Google Shape;798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799" name="Google Shape;799;p9"/>
              <p:cNvGrpSpPr/>
              <p:nvPr/>
            </p:nvGrpSpPr>
            <p:grpSpPr>
              <a:xfrm>
                <a:off x="8176975" y="3086221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800" name="Google Shape;800;p9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01" name="Google Shape;801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2" name="Google Shape;802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3" name="Google Shape;803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4" name="Google Shape;804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5" name="Google Shape;805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6" name="Google Shape;806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7" name="Google Shape;807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8" name="Google Shape;808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9" name="Google Shape;809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0" name="Google Shape;810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1" name="Google Shape;811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2" name="Google Shape;812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813" name="Google Shape;813;p9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14" name="Google Shape;814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5" name="Google Shape;815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6" name="Google Shape;816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7" name="Google Shape;817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8" name="Google Shape;818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9" name="Google Shape;819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0" name="Google Shape;820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1" name="Google Shape;821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2" name="Google Shape;822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3" name="Google Shape;823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4" name="Google Shape;824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5" name="Google Shape;825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343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828" name="Google Shape;828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27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7681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  <p:sldLayoutId id="2147483817" r:id="rId24"/>
    <p:sldLayoutId id="2147483818" r:id="rId25"/>
    <p:sldLayoutId id="2147483819" r:id="rId26"/>
    <p:sldLayoutId id="2147483820" r:id="rId27"/>
    <p:sldLayoutId id="2147483821" r:id="rId28"/>
    <p:sldLayoutId id="2147483822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04" name="Google Shape;3204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2074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9"/>
    </p:custDataLst>
    <p:extLst>
      <p:ext uri="{BB962C8B-B14F-4D97-AF65-F5344CB8AC3E}">
        <p14:creationId xmlns:p14="http://schemas.microsoft.com/office/powerpoint/2010/main" val="210477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ráfico financeiro digital">
            <a:extLst>
              <a:ext uri="{FF2B5EF4-FFF2-40B4-BE49-F238E27FC236}">
                <a16:creationId xmlns:a16="http://schemas.microsoft.com/office/drawing/2014/main" id="{3B4101A5-3ED7-8A10-7C6E-B8867ED1C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DB3091-992F-4180-9AC8-20D73D7E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5100" dirty="0">
                <a:solidFill>
                  <a:schemeClr val="bg1"/>
                </a:solidFill>
                <a:latin typeface="+mj-lt"/>
                <a:ea typeface="+mj-ea"/>
              </a:rPr>
              <a:t>Análise de campanha</a:t>
            </a:r>
            <a:br>
              <a:rPr lang="en-US" sz="5100" dirty="0">
                <a:solidFill>
                  <a:schemeClr val="bg1"/>
                </a:solidFill>
                <a:latin typeface="+mj-lt"/>
                <a:ea typeface="+mj-ea"/>
              </a:rPr>
            </a:br>
            <a:r>
              <a:rPr lang="en-US" sz="5100" dirty="0">
                <a:solidFill>
                  <a:schemeClr val="bg1"/>
                </a:solidFill>
                <a:latin typeface="+mj-lt"/>
                <a:ea typeface="+mj-ea"/>
              </a:rPr>
              <a:t>de</a:t>
            </a:r>
            <a:br>
              <a:rPr lang="en-US" sz="5100" dirty="0">
                <a:solidFill>
                  <a:schemeClr val="bg1"/>
                </a:solidFill>
                <a:latin typeface="+mj-lt"/>
                <a:ea typeface="+mj-ea"/>
              </a:rPr>
            </a:br>
            <a:r>
              <a:rPr lang="en-US" sz="5100" dirty="0">
                <a:solidFill>
                  <a:schemeClr val="bg1"/>
                </a:solidFill>
                <a:latin typeface="+mj-lt"/>
                <a:ea typeface="+mj-ea"/>
              </a:rPr>
              <a:t>Digital Marketing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7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D42C3BB-7825-945E-3342-3B255D49E4E1}"/>
              </a:ext>
            </a:extLst>
          </p:cNvPr>
          <p:cNvSpPr txBox="1"/>
          <p:nvPr/>
        </p:nvSpPr>
        <p:spPr>
          <a:xfrm>
            <a:off x="944880" y="4500880"/>
            <a:ext cx="730504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SegoeUIVariable"/>
              </a:rPr>
              <a:t>Otimizando suas campanhas por hora do dia</a:t>
            </a:r>
          </a:p>
          <a:p>
            <a:endParaRPr lang="pt-BR" b="0" i="0" dirty="0">
              <a:effectLst/>
              <a:latin typeface="SegoeUIVariable"/>
            </a:endParaRPr>
          </a:p>
          <a:p>
            <a:r>
              <a:rPr lang="pt-BR" sz="15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UIVariable"/>
              </a:rPr>
              <a:t>Otimizando suas campanhas por hora do dia ao otimizar para horários específicos do dia, você está desperdiçando menos impressões e reduzindo seus gastos. Otimize suas campanhas para as horas do dia em que os CPCs são mais baixos e há mais impressões disponível. O custo por ação entre 12h e 23h, geralmente, será menor como o resultado.</a:t>
            </a:r>
            <a:endParaRPr lang="pt-B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CA4BC07-2F2B-4CC5-76E5-AFD656C0C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761239"/>
              </p:ext>
            </p:extLst>
          </p:nvPr>
        </p:nvGraphicFramePr>
        <p:xfrm>
          <a:off x="944880" y="121920"/>
          <a:ext cx="10464800" cy="437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565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678FA10-BB93-E2DE-0F21-D01EE4DF3524}"/>
              </a:ext>
            </a:extLst>
          </p:cNvPr>
          <p:cNvSpPr txBox="1"/>
          <p:nvPr/>
        </p:nvSpPr>
        <p:spPr>
          <a:xfrm>
            <a:off x="1005841" y="4378711"/>
            <a:ext cx="62758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SegoeUIVariable"/>
              </a:rPr>
              <a:t>Segmente sua otimização por tipo de inventário</a:t>
            </a:r>
          </a:p>
          <a:p>
            <a:endParaRPr lang="pt-BR" sz="1400" dirty="0">
              <a:latin typeface="SegoeUIVariable"/>
            </a:endParaRPr>
          </a:p>
          <a:p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UIVariable"/>
              </a:rPr>
              <a:t>Embora o CPC seja significativamente menor das 11h às 23h, os dados sugerem que alguns tipos de inventário estão apresentando melhor desempenho a custos mais baixos em horários específicos. O CPC mais alto para o 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egoeUIVariable"/>
              </a:rPr>
              <a:t>inventário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UIVariable"/>
              </a:rPr>
              <a:t> 2 é às 5h, enquanto para o formato 1 é às 00h. Embora executar suas campanhas durante horas específicas do dia possa ser econômico, ao segmentar e otimizar suas campanhas por hora do dia e tipo de inventário, você acabará obtendo melhores resultados.</a:t>
            </a:r>
            <a:endParaRPr lang="pt-B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Chart 2" title="Chart">
            <a:extLst>
              <a:ext uri="{FF2B5EF4-FFF2-40B4-BE49-F238E27FC236}">
                <a16:creationId xmlns:a16="http://schemas.microsoft.com/office/drawing/2014/main" id="{00000000-0008-0000-0300-000065CC9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314480"/>
              </p:ext>
            </p:extLst>
          </p:nvPr>
        </p:nvGraphicFramePr>
        <p:xfrm>
          <a:off x="264160" y="17076"/>
          <a:ext cx="11206480" cy="4361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871BE1B-61ED-4D39-4078-DF18A55F96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809515"/>
              </p:ext>
            </p:extLst>
          </p:nvPr>
        </p:nvGraphicFramePr>
        <p:xfrm>
          <a:off x="7281645" y="4378711"/>
          <a:ext cx="4768115" cy="247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55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5E8DFD6-FA91-5DA9-EA38-3DDB0A60D7D0}"/>
              </a:ext>
            </a:extLst>
          </p:cNvPr>
          <p:cNvSpPr txBox="1"/>
          <p:nvPr/>
        </p:nvSpPr>
        <p:spPr>
          <a:xfrm>
            <a:off x="894080" y="4460240"/>
            <a:ext cx="71424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0" dirty="0">
                <a:effectLst/>
                <a:latin typeface="SegoeUIVariable"/>
              </a:rPr>
              <a:t>Aproveite o tráfego mais barato nos fins de semana</a:t>
            </a:r>
          </a:p>
          <a:p>
            <a:endParaRPr lang="pt-BR" dirty="0">
              <a:latin typeface="SegoeUIVariable"/>
            </a:endParaRPr>
          </a:p>
          <a:p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UIVariable"/>
              </a:rPr>
              <a:t>O custo por clique é menor nos fins de semana, porem tem menos impressões em comparação com o mesmo período durante os dias úteis. No entanto, a de 00h as 08h tem os maiores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UIVariable"/>
              </a:rPr>
              <a:t>CPCs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UIVariable"/>
              </a:rPr>
              <a:t> com as menores impressões, é recomendado rodar anúncios das 10h às 22h tem os menores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UIVariable"/>
              </a:rPr>
              <a:t>CPCs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UIVariable"/>
              </a:rPr>
              <a:t> com as maiores impressões.</a:t>
            </a:r>
          </a:p>
          <a:p>
            <a:endParaRPr lang="pt-BR" dirty="0">
              <a:latin typeface="SegoeUIVariable"/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1C185183-2006-4C06-1017-79475331D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870985"/>
              </p:ext>
            </p:extLst>
          </p:nvPr>
        </p:nvGraphicFramePr>
        <p:xfrm>
          <a:off x="894079" y="133350"/>
          <a:ext cx="10236375" cy="432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53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D5B5782-944E-0E5F-C310-B0D8B26A1F9C}"/>
              </a:ext>
            </a:extLst>
          </p:cNvPr>
          <p:cNvSpPr txBox="1"/>
          <p:nvPr/>
        </p:nvSpPr>
        <p:spPr>
          <a:xfrm>
            <a:off x="1554480" y="4151586"/>
            <a:ext cx="61874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SegoeUIVariable"/>
              </a:rPr>
              <a:t>Oportunidades Perdidas</a:t>
            </a:r>
          </a:p>
          <a:p>
            <a:endParaRPr lang="pt-BR" dirty="0">
              <a:solidFill>
                <a:schemeClr val="bg2">
                  <a:lumMod val="25000"/>
                </a:schemeClr>
              </a:solidFill>
              <a:latin typeface="SegoeUIVariable"/>
            </a:endParaRPr>
          </a:p>
          <a:p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UIVariable"/>
              </a:rPr>
              <a:t>Ajuste os gastos para formatos de anúncios ideais. Verifique se as consultas correspondem às suas palavras-chave. Você pode tentar deslocar lentamente os gastos para formatos de alto desempenho. Há inventário não utilizado disponível para os formatos de melhor desempenho que você pode explorar. Como GA e Ads estão integrados, uma coisa que você pode usar é a correspondência de consulta de pesquisa para escolher os principais grupos de anúncios e as consultas de pesquisa, a fim de otimizar seus anúncios e páginas de destino e entender a intenção do seu cliente.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C4FC3589-3114-8824-D24D-E9C8C2F87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449243"/>
              </p:ext>
            </p:extLst>
          </p:nvPr>
        </p:nvGraphicFramePr>
        <p:xfrm>
          <a:off x="934720" y="121920"/>
          <a:ext cx="10292080" cy="387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72195B7-476D-7FE8-5B6D-B9BC7FCDDE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942404"/>
              </p:ext>
            </p:extLst>
          </p:nvPr>
        </p:nvGraphicFramePr>
        <p:xfrm>
          <a:off x="7741919" y="4277360"/>
          <a:ext cx="4382411" cy="258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341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E4CBF25-A1D5-EF14-B7E1-112B211E263D}"/>
              </a:ext>
            </a:extLst>
          </p:cNvPr>
          <p:cNvSpPr txBox="1"/>
          <p:nvPr/>
        </p:nvSpPr>
        <p:spPr>
          <a:xfrm>
            <a:off x="1023257" y="4409182"/>
            <a:ext cx="63354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SegoeUIVariable"/>
              </a:rPr>
              <a:t>Segmente sua otimização por tipo de inventário</a:t>
            </a:r>
          </a:p>
          <a:p>
            <a:endParaRPr lang="pt-BR" sz="1600" dirty="0">
              <a:latin typeface="SegoeUIVariable"/>
            </a:endParaRPr>
          </a:p>
          <a:p>
            <a:r>
              <a:rPr lang="pt-B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SegoeUIVariable"/>
              </a:rPr>
              <a:t>Se você está executando suas campanhas por CPM, esteja ciente de que os CPMs são mais altos para os formatos 1 e 3, porem o formato 1 e 3 tem o maior número de clicks. Há uma boa oportunidade das 14h às 23h, onde os CPMs são mais baixos e o número de cliques é maior. </a:t>
            </a:r>
            <a:endParaRPr lang="pt-B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50AB1AC-9474-C5A3-2CDB-A56CF7F79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912364"/>
              </p:ext>
            </p:extLst>
          </p:nvPr>
        </p:nvGraphicFramePr>
        <p:xfrm>
          <a:off x="1023257" y="0"/>
          <a:ext cx="10264503" cy="4175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11BB187-F489-C51E-F9AC-61979522F2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632785"/>
              </p:ext>
            </p:extLst>
          </p:nvPr>
        </p:nvGraphicFramePr>
        <p:xfrm>
          <a:off x="7358742" y="4175760"/>
          <a:ext cx="4572000" cy="268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5328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自定义 692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1365FF"/>
      </a:accent1>
      <a:accent2>
        <a:srgbClr val="3D80FF"/>
      </a:accent2>
      <a:accent3>
        <a:srgbClr val="1365FF"/>
      </a:accent3>
      <a:accent4>
        <a:srgbClr val="3D80FF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字魂58号-创中黑"/>
        <a:ea typeface="字魂58号-创中黑"/>
        <a:cs typeface="Arial"/>
      </a:majorFont>
      <a:minorFont>
        <a:latin typeface="字魂58号-创中黑"/>
        <a:ea typeface="字魂58号-创中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Longitudinal Data Analysis - Master of Science in Biostatistics by Slidesgo</Template>
  <TotalTime>834</TotalTime>
  <Words>475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21" baseType="lpstr">
      <vt:lpstr>Arial</vt:lpstr>
      <vt:lpstr>Calibri</vt:lpstr>
      <vt:lpstr>Lato</vt:lpstr>
      <vt:lpstr>Montserrat</vt:lpstr>
      <vt:lpstr>Nunito Light</vt:lpstr>
      <vt:lpstr>Outfit</vt:lpstr>
      <vt:lpstr>Proxima Nova</vt:lpstr>
      <vt:lpstr>Roboto</vt:lpstr>
      <vt:lpstr>SegoeUIVariable</vt:lpstr>
      <vt:lpstr>Wingdings</vt:lpstr>
      <vt:lpstr>字魂58号-创中黑</vt:lpstr>
      <vt:lpstr>思源黑体 CN Medium</vt:lpstr>
      <vt:lpstr>Longitudinal Data Analysis - Master of Science in Biostatistics by Slidesgo</vt:lpstr>
      <vt:lpstr>Slidesgo Final Pages</vt:lpstr>
      <vt:lpstr>Office 主题​​</vt:lpstr>
      <vt:lpstr>Análise de campanha de Digital Marketing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campanha Digital Marketing</dc:title>
  <dc:creator>David Rherinson</dc:creator>
  <cp:lastModifiedBy>David Rherinson</cp:lastModifiedBy>
  <cp:revision>5</cp:revision>
  <dcterms:created xsi:type="dcterms:W3CDTF">2023-12-16T03:13:09Z</dcterms:created>
  <dcterms:modified xsi:type="dcterms:W3CDTF">2023-12-28T04:04:40Z</dcterms:modified>
</cp:coreProperties>
</file>