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6C7A3-16C4-42FE-ADDA-8B8617905241}" v="1318" dt="2022-12-09T17:31:21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10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5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9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38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C42FB-CD68-E88D-05AB-5E447F92D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9" r="5193" b="-2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Freeform: Shape 22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 dirty="0" err="1">
                <a:ea typeface="Meiryo"/>
              </a:rPr>
              <a:t>Projeto</a:t>
            </a:r>
            <a:r>
              <a:rPr lang="en-US" sz="6000" dirty="0">
                <a:ea typeface="Meiryo"/>
              </a:rPr>
              <a:t> IA: Rush Hour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Meiryo"/>
              </a:rPr>
              <a:t>David Ribeiro – 98586</a:t>
            </a:r>
          </a:p>
          <a:p>
            <a:r>
              <a:rPr lang="en-US" dirty="0">
                <a:ea typeface="Meiryo"/>
              </a:rPr>
              <a:t>Inês Moreira - </a:t>
            </a:r>
            <a:r>
              <a:rPr lang="en-US" dirty="0">
                <a:ea typeface="+mn-lt"/>
                <a:cs typeface="+mn-lt"/>
              </a:rPr>
              <a:t>100084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BDF4-B794-7B28-AF91-4969EB85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Meiryo"/>
              </a:rPr>
              <a:t>Algoritmo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Utilizado</a:t>
            </a:r>
            <a:r>
              <a:rPr lang="en-US" dirty="0">
                <a:ea typeface="Meiryo"/>
              </a:rPr>
              <a:t>: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D534-C770-EC25-5B15-D3C1F8AA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Breadth-first </a:t>
            </a:r>
            <a:r>
              <a:rPr lang="en-US" dirty="0" err="1">
                <a:ea typeface="Meiryo"/>
              </a:rPr>
              <a:t>provou</a:t>
            </a:r>
            <a:r>
              <a:rPr lang="en-US" dirty="0">
                <a:ea typeface="Meiryo"/>
              </a:rPr>
              <a:t> ser </a:t>
            </a:r>
            <a:r>
              <a:rPr lang="en-US" dirty="0" err="1">
                <a:ea typeface="Meiryo"/>
              </a:rPr>
              <a:t>insuficiente</a:t>
            </a:r>
            <a:r>
              <a:rPr lang="en-US" dirty="0">
                <a:ea typeface="Meiryo"/>
              </a:rPr>
              <a:t> face a </a:t>
            </a:r>
            <a:r>
              <a:rPr lang="en-US" dirty="0" err="1">
                <a:ea typeface="Meiryo"/>
              </a:rPr>
              <a:t>níveis</a:t>
            </a:r>
            <a:r>
              <a:rPr lang="en-US" dirty="0">
                <a:ea typeface="Meiryo"/>
              </a:rPr>
              <a:t> com </a:t>
            </a:r>
            <a:r>
              <a:rPr lang="en-US" dirty="0" err="1">
                <a:ea typeface="Meiryo"/>
              </a:rPr>
              <a:t>tamanhos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mapa</a:t>
            </a:r>
            <a:r>
              <a:rPr lang="en-US" dirty="0">
                <a:ea typeface="Meiryo"/>
              </a:rPr>
              <a:t> e </a:t>
            </a:r>
            <a:r>
              <a:rPr lang="en-US" dirty="0" err="1">
                <a:ea typeface="Meiryo"/>
              </a:rPr>
              <a:t>números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carros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maiores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Heurística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usada</a:t>
            </a:r>
            <a:r>
              <a:rPr lang="en-US" dirty="0">
                <a:ea typeface="Meiryo"/>
              </a:rPr>
              <a:t>: </a:t>
            </a:r>
            <a:r>
              <a:rPr lang="en-US" dirty="0" err="1">
                <a:ea typeface="Meiryo"/>
              </a:rPr>
              <a:t>Número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carros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presentes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na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mesma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linha</a:t>
            </a:r>
            <a:r>
              <a:rPr lang="en-US" dirty="0">
                <a:ea typeface="Meiryo"/>
              </a:rPr>
              <a:t> que o </a:t>
            </a:r>
            <a:r>
              <a:rPr lang="en-US" dirty="0" err="1">
                <a:ea typeface="Meiryo"/>
              </a:rPr>
              <a:t>carro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vermelho</a:t>
            </a:r>
            <a:endParaRPr lang="en-US" dirty="0">
              <a:ea typeface="Meiryo"/>
            </a:endParaRP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Simples, mas de </a:t>
            </a:r>
            <a:r>
              <a:rPr lang="en-US" dirty="0" err="1">
                <a:ea typeface="Meiryo"/>
              </a:rPr>
              <a:t>fácil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implementação</a:t>
            </a:r>
            <a:r>
              <a:rPr lang="en-US" dirty="0">
                <a:ea typeface="Meiryo"/>
              </a:rPr>
              <a:t>;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</a:t>
            </a:r>
            <a:r>
              <a:rPr lang="en-US" dirty="0" err="1">
                <a:ea typeface="Meiryo"/>
              </a:rPr>
              <a:t>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resultados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obtidos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depois</a:t>
            </a:r>
            <a:r>
              <a:rPr lang="en-US" dirty="0">
                <a:ea typeface="Meiryo"/>
              </a:rPr>
              <a:t> da </a:t>
            </a:r>
            <a:r>
              <a:rPr lang="en-US" dirty="0" err="1">
                <a:ea typeface="Meiryo"/>
              </a:rPr>
              <a:t>sua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implementação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foram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radicalmente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melhores</a:t>
            </a:r>
            <a:r>
              <a:rPr lang="en-US" dirty="0">
                <a:ea typeface="Meiryo"/>
              </a:rPr>
              <a:t> do que </a:t>
            </a:r>
            <a:r>
              <a:rPr lang="en-US" dirty="0" err="1">
                <a:ea typeface="Meiryo"/>
              </a:rPr>
              <a:t>só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usando</a:t>
            </a:r>
            <a:r>
              <a:rPr lang="en-US" dirty="0">
                <a:ea typeface="Meiryo"/>
              </a:rPr>
              <a:t> o </a:t>
            </a:r>
            <a:r>
              <a:rPr lang="en-US" dirty="0" err="1">
                <a:ea typeface="Meiryo"/>
              </a:rPr>
              <a:t>algoritmo</a:t>
            </a:r>
            <a:r>
              <a:rPr lang="en-US" dirty="0">
                <a:ea typeface="Meiryo"/>
              </a:rPr>
              <a:t> breadth-first</a:t>
            </a:r>
            <a:endParaRPr lang="en-US" dirty="0"/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43595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10AE-6BFC-C26B-8933-0AD45EA5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Avaliações</a:t>
            </a:r>
            <a:r>
              <a:rPr lang="en-US" dirty="0">
                <a:ea typeface="Meiryo"/>
              </a:rPr>
              <a:t> e Benchmarks </a:t>
            </a:r>
            <a:r>
              <a:rPr lang="en-US" dirty="0" err="1">
                <a:ea typeface="Meiryo"/>
              </a:rPr>
              <a:t>Usados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389E-A054-4428-F935-F39272D2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>
                <a:ea typeface="Meiryo"/>
              </a:rPr>
              <a:t>A </a:t>
            </a:r>
            <a:r>
              <a:rPr lang="en-US" dirty="0" err="1">
                <a:ea typeface="Meiryo"/>
              </a:rPr>
              <a:t>maneira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como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outras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implementações</a:t>
            </a:r>
            <a:r>
              <a:rPr lang="en-US" dirty="0">
                <a:ea typeface="Meiryo"/>
              </a:rPr>
              <a:t> e </a:t>
            </a:r>
            <a:r>
              <a:rPr lang="en-US" dirty="0" err="1">
                <a:ea typeface="Meiryo"/>
              </a:rPr>
              <a:t>optimizações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foram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avaliadas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através</a:t>
            </a:r>
            <a:r>
              <a:rPr lang="en-US" dirty="0">
                <a:ea typeface="Meiryo"/>
              </a:rPr>
              <a:t> do </a:t>
            </a:r>
            <a:r>
              <a:rPr lang="en-US" dirty="0" err="1">
                <a:ea typeface="Meiryo"/>
              </a:rPr>
              <a:t>resultado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obtido</a:t>
            </a:r>
            <a:r>
              <a:rPr lang="en-US" dirty="0">
                <a:ea typeface="Meiryo"/>
              </a:rPr>
              <a:t> in-game e </a:t>
            </a:r>
            <a:r>
              <a:rPr lang="en-US" dirty="0" err="1">
                <a:ea typeface="Meiryo"/>
              </a:rPr>
              <a:t>usando</a:t>
            </a:r>
            <a:r>
              <a:rPr lang="en-US" dirty="0">
                <a:ea typeface="Meiryo"/>
              </a:rPr>
              <a:t> o plugin Line Profiler </a:t>
            </a:r>
            <a:r>
              <a:rPr lang="en-US" dirty="0" err="1">
                <a:ea typeface="Meiryo"/>
              </a:rPr>
              <a:t>disponível</a:t>
            </a:r>
            <a:r>
              <a:rPr lang="en-US" dirty="0">
                <a:ea typeface="Meiryo"/>
              </a:rPr>
              <a:t> para o IDE PyCharm Community Edition</a:t>
            </a:r>
            <a:endParaRPr lang="en-US" dirty="0"/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Nota: o </a:t>
            </a:r>
            <a:r>
              <a:rPr lang="en-US" dirty="0" err="1">
                <a:ea typeface="Meiryo"/>
              </a:rPr>
              <a:t>uso</a:t>
            </a:r>
            <a:r>
              <a:rPr lang="en-US" dirty="0">
                <a:ea typeface="Meiryo"/>
              </a:rPr>
              <a:t> da </a:t>
            </a:r>
            <a:r>
              <a:rPr lang="en-US" dirty="0" err="1">
                <a:ea typeface="Meiryo"/>
              </a:rPr>
              <a:t>extensão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recomendado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pelo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colega</a:t>
            </a:r>
            <a:r>
              <a:rPr lang="en-US" dirty="0">
                <a:ea typeface="Meiryo"/>
              </a:rPr>
              <a:t> David Araújo (nº 93444)</a:t>
            </a:r>
          </a:p>
        </p:txBody>
      </p:sp>
    </p:spTree>
    <p:extLst>
      <p:ext uri="{BB962C8B-B14F-4D97-AF65-F5344CB8AC3E}">
        <p14:creationId xmlns:p14="http://schemas.microsoft.com/office/powerpoint/2010/main" val="367564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E48E-A409-DEEE-345C-2AB2A80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Meiryo"/>
              </a:rPr>
              <a:t>Maiores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Desafios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778B-E7F4-EDC7-E2CA-CC42B9B4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3609172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 err="1">
                <a:ea typeface="Meiryo"/>
              </a:rPr>
              <a:t>Corrigir</a:t>
            </a:r>
            <a:r>
              <a:rPr lang="en-US" dirty="0">
                <a:ea typeface="Meiryo"/>
              </a:rPr>
              <a:t> desync entre o </a:t>
            </a:r>
            <a:r>
              <a:rPr lang="en-US" dirty="0" err="1">
                <a:ea typeface="Meiryo"/>
              </a:rPr>
              <a:t>cliente</a:t>
            </a:r>
            <a:r>
              <a:rPr lang="en-US" dirty="0">
                <a:ea typeface="Meiryo"/>
              </a:rPr>
              <a:t> e o </a:t>
            </a:r>
            <a:r>
              <a:rPr lang="en-US" dirty="0" err="1">
                <a:ea typeface="Meiryo"/>
              </a:rPr>
              <a:t>servidor</a:t>
            </a:r>
            <a:r>
              <a:rPr lang="en-US" dirty="0">
                <a:ea typeface="Meiryo"/>
              </a:rPr>
              <a:t>, que </a:t>
            </a:r>
            <a:r>
              <a:rPr lang="en-US" dirty="0" err="1">
                <a:ea typeface="Meiryo"/>
              </a:rPr>
              <a:t>resultava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em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algumas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jogadas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enviadas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não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serem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recebidas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pelo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servidor</a:t>
            </a:r>
            <a:r>
              <a:rPr lang="en-US" dirty="0">
                <a:ea typeface="Meiryo"/>
              </a:rPr>
              <a:t>;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Isto </a:t>
            </a:r>
            <a:r>
              <a:rPr lang="en-US" dirty="0" err="1">
                <a:ea typeface="Meiryo"/>
              </a:rPr>
              <a:t>foi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atingido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enviando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constantemente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mesma</a:t>
            </a:r>
            <a:r>
              <a:rPr lang="en-US" dirty="0">
                <a:ea typeface="Meiryo"/>
              </a:rPr>
              <a:t> </a:t>
            </a:r>
            <a:r>
              <a:rPr lang="en-US" i="1" dirty="0">
                <a:ea typeface="Meiryo"/>
              </a:rPr>
              <a:t>key press,</a:t>
            </a:r>
            <a:r>
              <a:rPr lang="en-US" dirty="0">
                <a:ea typeface="Meiryo"/>
              </a:rPr>
              <a:t> e </a:t>
            </a:r>
            <a:r>
              <a:rPr lang="en-US" dirty="0" err="1">
                <a:ea typeface="Meiryo"/>
              </a:rPr>
              <a:t>só</a:t>
            </a:r>
            <a:r>
              <a:rPr lang="en-US" dirty="0">
                <a:ea typeface="Meiryo"/>
              </a:rPr>
              <a:t> a </a:t>
            </a:r>
            <a:r>
              <a:rPr lang="en-US" dirty="0" err="1">
                <a:ea typeface="Meiryo"/>
              </a:rPr>
              <a:t>retirar</a:t>
            </a:r>
            <a:r>
              <a:rPr lang="en-US" dirty="0">
                <a:ea typeface="Meiryo"/>
              </a:rPr>
              <a:t> da </a:t>
            </a:r>
            <a:r>
              <a:rPr lang="en-US" dirty="0" err="1">
                <a:ea typeface="Meiryo"/>
              </a:rPr>
              <a:t>lista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jogadas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quando</a:t>
            </a:r>
            <a:r>
              <a:rPr lang="en-US" dirty="0">
                <a:ea typeface="Meiryo"/>
              </a:rPr>
              <a:t> o state </a:t>
            </a:r>
            <a:r>
              <a:rPr lang="en-US" dirty="0" err="1">
                <a:ea typeface="Meiryo"/>
              </a:rPr>
              <a:t>enviado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pelo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servidor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refletisse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alguma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mudança</a:t>
            </a:r>
            <a:r>
              <a:rPr lang="en-US" dirty="0">
                <a:ea typeface="Meiryo"/>
              </a:rPr>
              <a:t> no </a:t>
            </a:r>
            <a:r>
              <a:rPr lang="en-US" dirty="0" err="1">
                <a:ea typeface="Meiryo"/>
              </a:rPr>
              <a:t>mapa</a:t>
            </a:r>
            <a:r>
              <a:rPr lang="en-US" dirty="0">
                <a:ea typeface="Meiryo"/>
              </a:rPr>
              <a:t>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 </a:t>
            </a:r>
            <a:r>
              <a:rPr lang="en-US" dirty="0" err="1">
                <a:ea typeface="Meiryo"/>
              </a:rPr>
              <a:t>problema</a:t>
            </a:r>
            <a:r>
              <a:rPr lang="en-US" dirty="0">
                <a:ea typeface="Meiryo"/>
              </a:rPr>
              <a:t> do Crazy Driver</a:t>
            </a:r>
          </a:p>
          <a:p>
            <a:pPr marL="285750" lvl="1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 A </a:t>
            </a:r>
            <a:r>
              <a:rPr lang="en-US" dirty="0" err="1">
                <a:ea typeface="Meiryo"/>
              </a:rPr>
              <a:t>melhor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solução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foi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dar</a:t>
            </a:r>
            <a:r>
              <a:rPr lang="en-US" dirty="0">
                <a:ea typeface="Meiryo"/>
              </a:rPr>
              <a:t> um tempo </a:t>
            </a:r>
            <a:r>
              <a:rPr lang="en-US" dirty="0" err="1">
                <a:ea typeface="Meiryo"/>
              </a:rPr>
              <a:t>limite</a:t>
            </a:r>
            <a:r>
              <a:rPr lang="en-US" dirty="0">
                <a:ea typeface="Meiryo"/>
              </a:rPr>
              <a:t> (0.2 s) para o </a:t>
            </a:r>
            <a:r>
              <a:rPr lang="en-US" dirty="0" err="1">
                <a:ea typeface="Meiryo"/>
              </a:rPr>
              <a:t>servidor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enviar</a:t>
            </a:r>
            <a:r>
              <a:rPr lang="en-US" dirty="0">
                <a:ea typeface="Meiryo"/>
              </a:rPr>
              <a:t> um state </a:t>
            </a:r>
            <a:r>
              <a:rPr lang="en-US" dirty="0" err="1">
                <a:ea typeface="Meiryo"/>
              </a:rPr>
              <a:t>diferente</a:t>
            </a:r>
            <a:r>
              <a:rPr lang="en-US" dirty="0">
                <a:ea typeface="Meiryo"/>
              </a:rPr>
              <a:t>. Caso </a:t>
            </a:r>
            <a:r>
              <a:rPr lang="en-US" dirty="0" err="1">
                <a:ea typeface="Meiryo"/>
              </a:rPr>
              <a:t>contrário</a:t>
            </a:r>
            <a:r>
              <a:rPr lang="en-US" dirty="0">
                <a:ea typeface="Meiryo"/>
              </a:rPr>
              <a:t> o </a:t>
            </a:r>
            <a:r>
              <a:rPr lang="en-US" dirty="0" err="1">
                <a:ea typeface="Meiryo"/>
              </a:rPr>
              <a:t>algoritmo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pesquisa</a:t>
            </a:r>
            <a:r>
              <a:rPr lang="en-US" dirty="0">
                <a:ea typeface="Meiryo"/>
              </a:rPr>
              <a:t> é </a:t>
            </a:r>
            <a:r>
              <a:rPr lang="en-US" dirty="0" err="1">
                <a:ea typeface="Meiryo"/>
              </a:rPr>
              <a:t>executado</a:t>
            </a:r>
            <a:r>
              <a:rPr lang="en-US" dirty="0">
                <a:ea typeface="Meiryo"/>
              </a:rPr>
              <a:t> de novo.</a:t>
            </a:r>
          </a:p>
          <a:p>
            <a:pPr marL="285750" lvl="2">
              <a:buFont typeface="Arial" panose="020B0503020204020204" pitchFamily="34" charset="0"/>
              <a:buChar char="•"/>
            </a:pPr>
            <a:endParaRPr lang="en-US" i="0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6065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2C85-03B7-5740-2D29-4F46B93C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Meiryo"/>
              </a:rPr>
              <a:t>Melhores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Alterações</a:t>
            </a:r>
            <a:r>
              <a:rPr lang="en-US" dirty="0">
                <a:ea typeface="Meiryo"/>
              </a:rPr>
              <a:t> e </a:t>
            </a:r>
            <a:r>
              <a:rPr lang="en-US" dirty="0" err="1">
                <a:ea typeface="Meiryo"/>
              </a:rPr>
              <a:t>Optimizações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9A711-B4E8-82A6-0D9C-5BB33077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 </a:t>
            </a:r>
            <a:r>
              <a:rPr lang="en-US" dirty="0" err="1">
                <a:ea typeface="Meiryo"/>
              </a:rPr>
              <a:t>implementação</a:t>
            </a:r>
            <a:r>
              <a:rPr lang="en-US" dirty="0">
                <a:ea typeface="Meiryo"/>
              </a:rPr>
              <a:t> da </a:t>
            </a:r>
            <a:r>
              <a:rPr lang="en-US" dirty="0" err="1">
                <a:ea typeface="Meiryo"/>
              </a:rPr>
              <a:t>heurística</a:t>
            </a:r>
            <a:r>
              <a:rPr lang="en-US" dirty="0">
                <a:ea typeface="Meiryo"/>
              </a:rPr>
              <a:t>;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 </a:t>
            </a:r>
            <a:r>
              <a:rPr lang="en-US" dirty="0" err="1">
                <a:ea typeface="Meiryo"/>
              </a:rPr>
              <a:t>substituição</a:t>
            </a:r>
            <a:r>
              <a:rPr lang="en-US" dirty="0">
                <a:ea typeface="Meiryo"/>
              </a:rPr>
              <a:t> das classes e </a:t>
            </a:r>
            <a:r>
              <a:rPr lang="en-US" dirty="0" err="1">
                <a:ea typeface="Meiryo"/>
              </a:rPr>
              <a:t>métodos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fornecidos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em</a:t>
            </a:r>
            <a:r>
              <a:rPr lang="en-US" dirty="0">
                <a:ea typeface="Meiryo"/>
              </a:rPr>
              <a:t> </a:t>
            </a:r>
            <a:r>
              <a:rPr lang="en-US" i="1" dirty="0">
                <a:ea typeface="Meiryo"/>
              </a:rPr>
              <a:t>common.py </a:t>
            </a:r>
            <a:r>
              <a:rPr lang="en-US" dirty="0">
                <a:ea typeface="Meiryo"/>
              </a:rPr>
              <a:t>com </a:t>
            </a:r>
            <a:r>
              <a:rPr lang="en-US" dirty="0" err="1">
                <a:ea typeface="Meiryo"/>
              </a:rPr>
              <a:t>estruturas</a:t>
            </a:r>
            <a:r>
              <a:rPr lang="en-US" dirty="0">
                <a:ea typeface="Meiryo"/>
              </a:rPr>
              <a:t> de dados </a:t>
            </a:r>
            <a:r>
              <a:rPr lang="en-US" dirty="0" err="1">
                <a:ea typeface="Meiryo"/>
              </a:rPr>
              <a:t>nativas</a:t>
            </a:r>
            <a:r>
              <a:rPr lang="en-US" dirty="0">
                <a:ea typeface="Meiryo"/>
              </a:rPr>
              <a:t> e </a:t>
            </a:r>
            <a:r>
              <a:rPr lang="en-US" dirty="0" err="1">
                <a:ea typeface="Meiryo"/>
              </a:rPr>
              <a:t>métodos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escritos</a:t>
            </a:r>
            <a:r>
              <a:rPr lang="en-US" dirty="0">
                <a:ea typeface="Meiryo"/>
              </a:rPr>
              <a:t> para </a:t>
            </a:r>
            <a:r>
              <a:rPr lang="en-US" dirty="0" err="1">
                <a:ea typeface="Meiryo"/>
              </a:rPr>
              <a:t>acomodar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melhor</a:t>
            </a:r>
            <a:r>
              <a:rPr lang="en-US" dirty="0">
                <a:ea typeface="Meiryo"/>
              </a:rPr>
              <a:t> as </a:t>
            </a:r>
            <a:r>
              <a:rPr lang="en-US" dirty="0" err="1">
                <a:ea typeface="Meiryo"/>
              </a:rPr>
              <a:t>suas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implementações</a:t>
            </a:r>
            <a:r>
              <a:rPr lang="en-US" dirty="0">
                <a:ea typeface="Meiryo"/>
              </a:rPr>
              <a:t>;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A </a:t>
            </a:r>
            <a:r>
              <a:rPr lang="en-US" dirty="0" err="1">
                <a:ea typeface="Meiryo"/>
              </a:rPr>
              <a:t>substituição</a:t>
            </a:r>
            <a:r>
              <a:rPr lang="en-US" dirty="0">
                <a:ea typeface="Meiryo"/>
              </a:rPr>
              <a:t> de </a:t>
            </a:r>
            <a:r>
              <a:rPr lang="en-US" dirty="0" err="1">
                <a:ea typeface="Meiryo"/>
              </a:rPr>
              <a:t>uma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classe</a:t>
            </a:r>
            <a:r>
              <a:rPr lang="en-US" dirty="0">
                <a:ea typeface="Meiryo"/>
              </a:rPr>
              <a:t> para </a:t>
            </a:r>
            <a:r>
              <a:rPr lang="en-US" dirty="0" err="1">
                <a:ea typeface="Meiryo"/>
              </a:rPr>
              <a:t>os</a:t>
            </a:r>
            <a:r>
              <a:rPr lang="en-US" dirty="0">
                <a:ea typeface="Meiryo"/>
              </a:rPr>
              <a:t> nodes com </a:t>
            </a:r>
            <a:r>
              <a:rPr lang="en-US" dirty="0" err="1">
                <a:ea typeface="Meiryo"/>
              </a:rPr>
              <a:t>tuplos</a:t>
            </a:r>
            <a:r>
              <a:rPr lang="en-US" dirty="0">
                <a:ea typeface="Meiryo"/>
              </a:rPr>
              <a:t>, e as </a:t>
            </a:r>
            <a:r>
              <a:rPr lang="en-US" dirty="0" err="1">
                <a:ea typeface="Meiryo"/>
              </a:rPr>
              <a:t>mudanças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necessárias</a:t>
            </a:r>
            <a:r>
              <a:rPr lang="en-US" dirty="0">
                <a:ea typeface="Meiryo"/>
              </a:rPr>
              <a:t> para </a:t>
            </a:r>
            <a:r>
              <a:rPr lang="en-US" dirty="0" err="1">
                <a:ea typeface="Meiryo"/>
              </a:rPr>
              <a:t>acomodar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esta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alteração</a:t>
            </a:r>
            <a:r>
              <a:rPr lang="en-US" dirty="0">
                <a:ea typeface="Meiryo"/>
              </a:rPr>
              <a:t>;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O </a:t>
            </a:r>
            <a:r>
              <a:rPr lang="en-US" dirty="0" err="1">
                <a:ea typeface="Meiryo"/>
              </a:rPr>
              <a:t>uso</a:t>
            </a:r>
            <a:r>
              <a:rPr lang="en-US" dirty="0">
                <a:ea typeface="Meiryo"/>
              </a:rPr>
              <a:t> de </a:t>
            </a:r>
            <a:r>
              <a:rPr lang="en-US" i="1" dirty="0">
                <a:ea typeface="Meiryo"/>
              </a:rPr>
              <a:t>list comprehensions </a:t>
            </a:r>
            <a:r>
              <a:rPr lang="en-US" dirty="0">
                <a:ea typeface="Meiryo"/>
              </a:rPr>
              <a:t>para </a:t>
            </a:r>
            <a:r>
              <a:rPr lang="en-US" dirty="0" err="1">
                <a:ea typeface="Meiryo"/>
              </a:rPr>
              <a:t>reduzir</a:t>
            </a:r>
            <a:r>
              <a:rPr lang="en-US" dirty="0">
                <a:ea typeface="Meiryo"/>
              </a:rPr>
              <a:t> </a:t>
            </a:r>
            <a:r>
              <a:rPr lang="pt-PT" dirty="0" err="1">
                <a:ea typeface="Meiryo"/>
              </a:rPr>
              <a:t>dramáticamente</a:t>
            </a:r>
            <a:r>
              <a:rPr lang="en-US" dirty="0">
                <a:ea typeface="Meiryo"/>
              </a:rPr>
              <a:t> o tempo </a:t>
            </a:r>
            <a:r>
              <a:rPr lang="en-US" dirty="0" err="1">
                <a:ea typeface="Meiryo"/>
              </a:rPr>
              <a:t>gasto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em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ciclos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1255493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42C41"/>
      </a:dk2>
      <a:lt2>
        <a:srgbClr val="E8E6E2"/>
      </a:lt2>
      <a:accent1>
        <a:srgbClr val="4D6EC3"/>
      </a:accent1>
      <a:accent2>
        <a:srgbClr val="3B8EB1"/>
      </a:accent2>
      <a:accent3>
        <a:srgbClr val="46B3A6"/>
      </a:accent3>
      <a:accent4>
        <a:srgbClr val="3BB172"/>
      </a:accent4>
      <a:accent5>
        <a:srgbClr val="48B84E"/>
      </a:accent5>
      <a:accent6>
        <a:srgbClr val="66B13B"/>
      </a:accent6>
      <a:hlink>
        <a:srgbClr val="9C7E3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SketchLinesVTI</vt:lpstr>
      <vt:lpstr>Projeto IA: Rush Hour</vt:lpstr>
      <vt:lpstr>Algoritmo Utilizado: Greedy Search</vt:lpstr>
      <vt:lpstr>Avaliações e Benchmarks Usados</vt:lpstr>
      <vt:lpstr>Maiores Desafios</vt:lpstr>
      <vt:lpstr>Melhores Alterações e Optimizações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232</cp:revision>
  <dcterms:created xsi:type="dcterms:W3CDTF">2022-12-09T16:29:30Z</dcterms:created>
  <dcterms:modified xsi:type="dcterms:W3CDTF">2022-12-09T17:31:22Z</dcterms:modified>
</cp:coreProperties>
</file>