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8B0A-631F-4357-A2CD-401799856402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F3C-AB78-4FE8-8323-D9F0E7A2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3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8B0A-631F-4357-A2CD-401799856402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F3C-AB78-4FE8-8323-D9F0E7A2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39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8B0A-631F-4357-A2CD-401799856402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F3C-AB78-4FE8-8323-D9F0E7A2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11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8B0A-631F-4357-A2CD-401799856402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F3C-AB78-4FE8-8323-D9F0E7A2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9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8B0A-631F-4357-A2CD-401799856402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F3C-AB78-4FE8-8323-D9F0E7A2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69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8B0A-631F-4357-A2CD-401799856402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F3C-AB78-4FE8-8323-D9F0E7A2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4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8B0A-631F-4357-A2CD-401799856402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F3C-AB78-4FE8-8323-D9F0E7A2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35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8B0A-631F-4357-A2CD-401799856402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F3C-AB78-4FE8-8323-D9F0E7A2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00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8B0A-631F-4357-A2CD-401799856402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F3C-AB78-4FE8-8323-D9F0E7A2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5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8B0A-631F-4357-A2CD-401799856402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F3C-AB78-4FE8-8323-D9F0E7A2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87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8B0A-631F-4357-A2CD-401799856402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F3C-AB78-4FE8-8323-D9F0E7A2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1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8B0A-631F-4357-A2CD-401799856402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3F3C-AB78-4FE8-8323-D9F0E7A2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5587485" y="1124744"/>
            <a:ext cx="2507313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 smtClean="0"/>
              <a:t>Maintainability</a:t>
            </a:r>
            <a:r>
              <a:rPr lang="de-DE" sz="1400" dirty="0" smtClean="0"/>
              <a:t> @</a:t>
            </a:r>
            <a:r>
              <a:rPr lang="de-DE" sz="1400" dirty="0" err="1" smtClean="0"/>
              <a:t>Product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1656852"/>
            <a:ext cx="2086742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 smtClean="0"/>
              <a:t>Analysability</a:t>
            </a:r>
            <a:r>
              <a:rPr lang="de-DE" sz="1400" dirty="0" smtClean="0"/>
              <a:t> @</a:t>
            </a:r>
            <a:r>
              <a:rPr lang="de-DE" sz="1400" dirty="0" err="1" smtClean="0"/>
              <a:t>Product</a:t>
            </a:r>
            <a:endParaRPr lang="de-DE" sz="1400" dirty="0"/>
          </a:p>
        </p:txBody>
      </p:sp>
      <p:sp>
        <p:nvSpPr>
          <p:cNvPr id="12" name="Rechteck 11"/>
          <p:cNvSpPr/>
          <p:nvPr/>
        </p:nvSpPr>
        <p:spPr bwMode="auto">
          <a:xfrm>
            <a:off x="6858000" y="1656852"/>
            <a:ext cx="1962472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 smtClean="0"/>
              <a:t>Modifiability</a:t>
            </a:r>
            <a:r>
              <a:rPr lang="de-DE" sz="1400" dirty="0" smtClean="0"/>
              <a:t> @</a:t>
            </a:r>
            <a:r>
              <a:rPr lang="de-DE" sz="1400" dirty="0" err="1" smtClean="0"/>
              <a:t>Product</a:t>
            </a:r>
            <a:endParaRPr lang="de-DE" sz="1400" dirty="0"/>
          </a:p>
        </p:txBody>
      </p:sp>
      <p:cxnSp>
        <p:nvCxnSpPr>
          <p:cNvPr id="14" name="Gerade Verbindung 13"/>
          <p:cNvCxnSpPr>
            <a:stCxn id="3" idx="2"/>
            <a:endCxn id="11" idx="0"/>
          </p:cNvCxnSpPr>
          <p:nvPr/>
        </p:nvCxnSpPr>
        <p:spPr bwMode="auto">
          <a:xfrm flipH="1">
            <a:off x="5759387" y="1429544"/>
            <a:ext cx="1081755" cy="2273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15"/>
          <p:cNvCxnSpPr>
            <a:stCxn id="3" idx="2"/>
            <a:endCxn id="12" idx="0"/>
          </p:cNvCxnSpPr>
          <p:nvPr/>
        </p:nvCxnSpPr>
        <p:spPr bwMode="auto">
          <a:xfrm>
            <a:off x="6841142" y="1429544"/>
            <a:ext cx="998094" cy="2273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hteck 16"/>
          <p:cNvSpPr/>
          <p:nvPr/>
        </p:nvSpPr>
        <p:spPr>
          <a:xfrm>
            <a:off x="4838245" y="3459088"/>
            <a:ext cx="2750113" cy="304800"/>
          </a:xfrm>
          <a:prstGeom prst="rect">
            <a:avLst/>
          </a:prstGeom>
          <a:solidFill>
            <a:srgbClr val="8AF4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Detail </a:t>
            </a:r>
            <a:r>
              <a:rPr lang="de-DE" sz="1400" dirty="0" err="1"/>
              <a:t>Complexity</a:t>
            </a:r>
            <a:r>
              <a:rPr lang="de-DE" sz="1400" dirty="0"/>
              <a:t> @</a:t>
            </a:r>
            <a:r>
              <a:rPr lang="de-DE" sz="1400" dirty="0" err="1"/>
              <a:t>Method</a:t>
            </a: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6213302" y="3921454"/>
            <a:ext cx="2750113" cy="304800"/>
          </a:xfrm>
          <a:prstGeom prst="rect">
            <a:avLst/>
          </a:prstGeom>
          <a:solidFill>
            <a:srgbClr val="8AF4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 smtClean="0"/>
              <a:t>Duplication</a:t>
            </a:r>
            <a:r>
              <a:rPr lang="de-DE" sz="1400" dirty="0" smtClean="0"/>
              <a:t> @Source Code</a:t>
            </a:r>
            <a:endParaRPr lang="de-DE" sz="1400" dirty="0"/>
          </a:p>
        </p:txBody>
      </p:sp>
      <p:sp>
        <p:nvSpPr>
          <p:cNvPr id="19" name="Pfeil nach unten 18"/>
          <p:cNvSpPr/>
          <p:nvPr/>
        </p:nvSpPr>
        <p:spPr bwMode="auto">
          <a:xfrm rot="10800000">
            <a:off x="5562600" y="1961650"/>
            <a:ext cx="304800" cy="1497437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7485" y="2327417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-</a:t>
            </a:r>
            <a:endParaRPr lang="de-DE" sz="1400" dirty="0"/>
          </a:p>
        </p:txBody>
      </p:sp>
      <p:sp>
        <p:nvSpPr>
          <p:cNvPr id="22" name="Pfeil nach unten 21"/>
          <p:cNvSpPr/>
          <p:nvPr/>
        </p:nvSpPr>
        <p:spPr bwMode="auto">
          <a:xfrm rot="10800000">
            <a:off x="7924800" y="1961650"/>
            <a:ext cx="304800" cy="1959803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948393" y="2654041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-</a:t>
            </a:r>
            <a:endParaRPr lang="de-DE" sz="1400" dirty="0"/>
          </a:p>
        </p:txBody>
      </p:sp>
      <p:sp>
        <p:nvSpPr>
          <p:cNvPr id="24" name="Rechteck 23"/>
          <p:cNvSpPr/>
          <p:nvPr/>
        </p:nvSpPr>
        <p:spPr>
          <a:xfrm>
            <a:off x="4778190" y="5183088"/>
            <a:ext cx="2750113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/>
              <a:t>Deep</a:t>
            </a:r>
            <a:r>
              <a:rPr lang="de-DE" sz="1400" dirty="0"/>
              <a:t> </a:t>
            </a:r>
            <a:r>
              <a:rPr lang="de-DE" sz="1400" dirty="0" err="1"/>
              <a:t>nesting@Method</a:t>
            </a:r>
            <a:endParaRPr lang="de-DE" sz="1400" dirty="0"/>
          </a:p>
        </p:txBody>
      </p:sp>
      <p:sp>
        <p:nvSpPr>
          <p:cNvPr id="25" name="Rechteck 24"/>
          <p:cNvSpPr/>
          <p:nvPr/>
        </p:nvSpPr>
        <p:spPr bwMode="auto">
          <a:xfrm>
            <a:off x="5192351" y="3763887"/>
            <a:ext cx="152400" cy="14192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775702" y="5716488"/>
            <a:ext cx="3127658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 smtClean="0"/>
              <a:t>Clone</a:t>
            </a:r>
            <a:r>
              <a:rPr lang="de-DE" sz="1400" dirty="0" smtClean="0"/>
              <a:t> </a:t>
            </a:r>
            <a:r>
              <a:rPr lang="de-DE" sz="1400" dirty="0" err="1" smtClean="0"/>
              <a:t>coverage</a:t>
            </a:r>
            <a:r>
              <a:rPr lang="de-DE" sz="1400" dirty="0" smtClean="0"/>
              <a:t> @Source Code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 bwMode="auto">
          <a:xfrm>
            <a:off x="8222312" y="4226254"/>
            <a:ext cx="152400" cy="1490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762000" y="1278161"/>
            <a:ext cx="3276600" cy="914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Quality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Aspect</a:t>
            </a:r>
            <a:r>
              <a:rPr kumimoji="0" lang="de-DE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Hierarchy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762000" y="3306688"/>
            <a:ext cx="3276600" cy="914400"/>
          </a:xfrm>
          <a:prstGeom prst="roundRect">
            <a:avLst/>
          </a:prstGeom>
          <a:solidFill>
            <a:srgbClr val="8AF4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Product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Factor</a:t>
            </a:r>
            <a:r>
              <a:rPr kumimoji="0" lang="de-DE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Hierarchy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762000" y="5106888"/>
            <a:ext cx="32766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Measures</a:t>
            </a:r>
          </a:p>
        </p:txBody>
      </p:sp>
      <p:sp>
        <p:nvSpPr>
          <p:cNvPr id="31" name="Pfeil nach unten 30"/>
          <p:cNvSpPr/>
          <p:nvPr/>
        </p:nvSpPr>
        <p:spPr bwMode="auto">
          <a:xfrm rot="10800000">
            <a:off x="2171700" y="2192560"/>
            <a:ext cx="457200" cy="1114127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2286000" y="4221088"/>
            <a:ext cx="228600" cy="885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47677" y="2571355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Impact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2540848" y="446393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Measurement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4572000" y="188640"/>
            <a:ext cx="0" cy="6192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1894282" y="314740"/>
            <a:ext cx="12747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 err="1" smtClean="0"/>
              <a:t>Structure</a:t>
            </a:r>
            <a:endParaRPr lang="de-DE" sz="2200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6213302" y="314740"/>
            <a:ext cx="1178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 err="1" smtClean="0"/>
              <a:t>Example</a:t>
            </a:r>
            <a:endParaRPr lang="de-DE" sz="2200" b="1" dirty="0"/>
          </a:p>
        </p:txBody>
      </p:sp>
    </p:spTree>
    <p:extLst>
      <p:ext uri="{BB962C8B-B14F-4D97-AF65-F5344CB8AC3E}">
        <p14:creationId xmlns:p14="http://schemas.microsoft.com/office/powerpoint/2010/main" val="31942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60648"/>
            <a:ext cx="6492313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9979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Bildschirmpräsentation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Marina Berkovich</dc:creator>
  <cp:lastModifiedBy>Marina Berkovich</cp:lastModifiedBy>
  <cp:revision>7</cp:revision>
  <dcterms:created xsi:type="dcterms:W3CDTF">2012-01-19T09:36:28Z</dcterms:created>
  <dcterms:modified xsi:type="dcterms:W3CDTF">2012-01-19T10:29:56Z</dcterms:modified>
</cp:coreProperties>
</file>